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48"/>
  </p:notesMasterIdLst>
  <p:sldIdLst>
    <p:sldId id="256" r:id="rId2"/>
    <p:sldId id="264" r:id="rId3"/>
    <p:sldId id="317" r:id="rId4"/>
    <p:sldId id="318" r:id="rId5"/>
    <p:sldId id="319" r:id="rId6"/>
    <p:sldId id="320" r:id="rId7"/>
    <p:sldId id="268" r:id="rId8"/>
    <p:sldId id="322" r:id="rId9"/>
    <p:sldId id="324" r:id="rId10"/>
    <p:sldId id="288" r:id="rId11"/>
    <p:sldId id="325" r:id="rId12"/>
    <p:sldId id="289" r:id="rId13"/>
    <p:sldId id="290" r:id="rId14"/>
    <p:sldId id="275" r:id="rId15"/>
    <p:sldId id="326" r:id="rId16"/>
    <p:sldId id="293" r:id="rId17"/>
    <p:sldId id="294" r:id="rId18"/>
    <p:sldId id="296" r:id="rId19"/>
    <p:sldId id="278" r:id="rId20"/>
    <p:sldId id="265" r:id="rId21"/>
    <p:sldId id="329" r:id="rId22"/>
    <p:sldId id="298" r:id="rId23"/>
    <p:sldId id="299" r:id="rId24"/>
    <p:sldId id="300" r:id="rId25"/>
    <p:sldId id="327" r:id="rId26"/>
    <p:sldId id="328" r:id="rId27"/>
    <p:sldId id="306" r:id="rId28"/>
    <p:sldId id="307" r:id="rId29"/>
    <p:sldId id="308" r:id="rId30"/>
    <p:sldId id="309" r:id="rId31"/>
    <p:sldId id="311" r:id="rId32"/>
    <p:sldId id="316" r:id="rId33"/>
    <p:sldId id="312" r:id="rId34"/>
    <p:sldId id="313" r:id="rId35"/>
    <p:sldId id="314" r:id="rId36"/>
    <p:sldId id="315" r:id="rId37"/>
    <p:sldId id="301" r:id="rId38"/>
    <p:sldId id="302" r:id="rId39"/>
    <p:sldId id="303" r:id="rId40"/>
    <p:sldId id="305" r:id="rId41"/>
    <p:sldId id="277" r:id="rId42"/>
    <p:sldId id="330" r:id="rId43"/>
    <p:sldId id="331" r:id="rId44"/>
    <p:sldId id="332" r:id="rId45"/>
    <p:sldId id="321" r:id="rId46"/>
    <p:sldId id="279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8FB8432-B30A-4E42-A242-82FCAA8EBC46}">
  <a:tblStyle styleId="{F8FB8432-B30A-4E42-A242-82FCAA8EBC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272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image" Target="../media/image31.jpg"/><Relationship Id="rId2" Type="http://schemas.openxmlformats.org/officeDocument/2006/relationships/image" Target="../media/image32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image" Target="../media/image31.jpg"/><Relationship Id="rId2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EA62A-A682-4708-95F8-D77DB32DA1FA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76D671-A3B5-4E31-8997-CAE0A7A0A24D}">
      <dgm:prSet phldrT="[Text]"/>
      <dgm:spPr/>
      <dgm:t>
        <a:bodyPr/>
        <a:lstStyle/>
        <a:p>
          <a:endParaRPr lang="en-US" dirty="0"/>
        </a:p>
      </dgm:t>
    </dgm:pt>
    <dgm:pt modelId="{ABEC32D0-FA5B-4484-88F5-CD1437D9B333}" type="parTrans" cxnId="{E8B3EB5A-F517-4736-ACC9-75A3287DB3BD}">
      <dgm:prSet/>
      <dgm:spPr/>
      <dgm:t>
        <a:bodyPr/>
        <a:lstStyle/>
        <a:p>
          <a:endParaRPr lang="en-US"/>
        </a:p>
      </dgm:t>
    </dgm:pt>
    <dgm:pt modelId="{CBFD987C-70CD-427F-9E73-E2355D9F7796}" type="sibTrans" cxnId="{E8B3EB5A-F517-4736-ACC9-75A3287DB3BD}">
      <dgm:prSet/>
      <dgm:spPr/>
      <dgm:t>
        <a:bodyPr/>
        <a:lstStyle/>
        <a:p>
          <a:endParaRPr lang="en-US"/>
        </a:p>
      </dgm:t>
    </dgm:pt>
    <dgm:pt modelId="{E91C62BD-6534-4626-95DF-2BE1929A0DB3}">
      <dgm:prSet phldrT="[Text]" custT="1"/>
      <dgm:spPr/>
      <dgm:t>
        <a:bodyPr/>
        <a:lstStyle/>
        <a:p>
          <a:endParaRPr lang="en-US" sz="1500" b="1" dirty="0" smtClean="0">
            <a:latin typeface="Arial Narrow" panose="020B0606020202030204" pitchFamily="34" charset="0"/>
          </a:endParaRPr>
        </a:p>
        <a:p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Pendidikan</a:t>
          </a:r>
          <a:r>
            <a:rPr lang="en-US" sz="1500" b="1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Karakter</a:t>
          </a:r>
          <a:endParaRPr lang="en-US" sz="1500" b="1" dirty="0" smtClean="0">
            <a:solidFill>
              <a:srgbClr val="000000"/>
            </a:solidFill>
            <a:latin typeface="Arial Narrow" panose="020B0606020202030204" pitchFamily="34" charset="0"/>
          </a:endParaRPr>
        </a:p>
        <a:p>
          <a:endParaRPr lang="en-US" sz="1500" b="1" dirty="0">
            <a:latin typeface="Arial Narrow" panose="020B0606020202030204" pitchFamily="34" charset="0"/>
          </a:endParaRPr>
        </a:p>
      </dgm:t>
    </dgm:pt>
    <dgm:pt modelId="{157E1937-5AC6-4E5F-BEBF-B3997EC7D920}" type="parTrans" cxnId="{5D48585D-EC08-4D51-91DA-4BE560C4BE81}">
      <dgm:prSet/>
      <dgm:spPr/>
      <dgm:t>
        <a:bodyPr/>
        <a:lstStyle/>
        <a:p>
          <a:endParaRPr lang="en-US"/>
        </a:p>
      </dgm:t>
    </dgm:pt>
    <dgm:pt modelId="{5B2668BC-8EE9-430D-AFB1-A110E975CDB1}" type="sibTrans" cxnId="{5D48585D-EC08-4D51-91DA-4BE560C4BE81}">
      <dgm:prSet/>
      <dgm:spPr/>
      <dgm:t>
        <a:bodyPr/>
        <a:lstStyle/>
        <a:p>
          <a:endParaRPr lang="en-US"/>
        </a:p>
      </dgm:t>
    </dgm:pt>
    <dgm:pt modelId="{4F08AFF3-FD32-402A-BD64-55DA9F5E8B6D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Lomba</a:t>
          </a:r>
          <a:r>
            <a:rPr lang="en-US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, Festival, </a:t>
          </a:r>
          <a:r>
            <a:rPr lang="en-US" sz="14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dan</a:t>
          </a:r>
          <a:r>
            <a:rPr lang="en-US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4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Olimpiade</a:t>
          </a:r>
          <a:endParaRPr lang="en-US" sz="14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BD3C094B-9373-4004-9E0E-ACAEDD14634D}" type="parTrans" cxnId="{711B206D-1098-4876-8BD8-A63074FC5E1F}">
      <dgm:prSet/>
      <dgm:spPr/>
      <dgm:t>
        <a:bodyPr/>
        <a:lstStyle/>
        <a:p>
          <a:endParaRPr lang="en-US"/>
        </a:p>
      </dgm:t>
    </dgm:pt>
    <dgm:pt modelId="{A8D9A457-B02E-479B-BD9A-8C112443DADB}" type="sibTrans" cxnId="{711B206D-1098-4876-8BD8-A63074FC5E1F}">
      <dgm:prSet/>
      <dgm:spPr/>
      <dgm:t>
        <a:bodyPr/>
        <a:lstStyle/>
        <a:p>
          <a:endParaRPr lang="en-US"/>
        </a:p>
      </dgm:t>
    </dgm:pt>
    <dgm:pt modelId="{4D77FCA4-FF90-4ACA-9EDB-9134D9D353D4}">
      <dgm:prSet phldrT="[Text]" custT="1"/>
      <dgm:spPr/>
      <dgm:t>
        <a:bodyPr/>
        <a:lstStyle/>
        <a:p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Beasiswa</a:t>
          </a:r>
          <a:r>
            <a:rPr lang="en-US" sz="1500" b="1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Prestasi</a:t>
          </a:r>
          <a:endParaRPr lang="en-US" sz="15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E68D828E-5A38-446C-BA41-CA9012557E7A}" type="parTrans" cxnId="{42256178-2A6D-4F86-B9A7-D5D351D2FA32}">
      <dgm:prSet/>
      <dgm:spPr/>
      <dgm:t>
        <a:bodyPr/>
        <a:lstStyle/>
        <a:p>
          <a:endParaRPr lang="en-US"/>
        </a:p>
      </dgm:t>
    </dgm:pt>
    <dgm:pt modelId="{74D42D98-FEEC-4748-8C27-93A11852D0ED}" type="sibTrans" cxnId="{42256178-2A6D-4F86-B9A7-D5D351D2FA32}">
      <dgm:prSet/>
      <dgm:spPr/>
      <dgm:t>
        <a:bodyPr/>
        <a:lstStyle/>
        <a:p>
          <a:endParaRPr lang="en-US"/>
        </a:p>
      </dgm:t>
    </dgm:pt>
    <dgm:pt modelId="{F2DC343A-14CD-4EDC-A567-A40D14142CDB}">
      <dgm:prSet phldrT="[Text]"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PEMBINAAN UKS</a:t>
          </a:r>
          <a:endParaRPr lang="en-US" sz="14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926B7681-BFC4-486B-BB4B-07C636866AC7}" type="parTrans" cxnId="{FE14C4FC-2E45-4C06-963A-C18DB5FF12ED}">
      <dgm:prSet/>
      <dgm:spPr/>
      <dgm:t>
        <a:bodyPr/>
        <a:lstStyle/>
        <a:p>
          <a:endParaRPr lang="en-US"/>
        </a:p>
      </dgm:t>
    </dgm:pt>
    <dgm:pt modelId="{83C63246-54A0-45BE-9A5A-1C4523A541EE}" type="sibTrans" cxnId="{FE14C4FC-2E45-4C06-963A-C18DB5FF12ED}">
      <dgm:prSet/>
      <dgm:spPr/>
      <dgm:t>
        <a:bodyPr/>
        <a:lstStyle/>
        <a:p>
          <a:endParaRPr lang="en-US"/>
        </a:p>
      </dgm:t>
    </dgm:pt>
    <dgm:pt modelId="{2F95CBB8-BB09-4A96-A323-86045E773AE2}">
      <dgm:prSet/>
      <dgm:spPr/>
      <dgm:t>
        <a:bodyPr/>
        <a:lstStyle/>
        <a:p>
          <a:endParaRPr lang="en-US" dirty="0"/>
        </a:p>
      </dgm:t>
    </dgm:pt>
    <dgm:pt modelId="{86D83E3A-7DA0-46B9-9264-B735FDC4B653}" type="parTrans" cxnId="{600FC75E-1FE7-4094-9822-7C85E343577B}">
      <dgm:prSet/>
      <dgm:spPr/>
      <dgm:t>
        <a:bodyPr/>
        <a:lstStyle/>
        <a:p>
          <a:endParaRPr lang="en-US"/>
        </a:p>
      </dgm:t>
    </dgm:pt>
    <dgm:pt modelId="{24924BB3-0EFC-45C0-84A7-F0212D359CAA}" type="sibTrans" cxnId="{600FC75E-1FE7-4094-9822-7C85E343577B}">
      <dgm:prSet/>
      <dgm:spPr/>
      <dgm:t>
        <a:bodyPr/>
        <a:lstStyle/>
        <a:p>
          <a:endParaRPr lang="en-US"/>
        </a:p>
      </dgm:t>
    </dgm:pt>
    <dgm:pt modelId="{A33C3C8B-4B62-4ED8-8A24-3E9AEC08CAAE}">
      <dgm:prSet/>
      <dgm:spPr/>
      <dgm:t>
        <a:bodyPr/>
        <a:lstStyle/>
        <a:p>
          <a:endParaRPr lang="en-US"/>
        </a:p>
      </dgm:t>
    </dgm:pt>
    <dgm:pt modelId="{234028C1-1F59-4394-9D28-4BC4A412EEB6}" type="parTrans" cxnId="{D54339AB-C81C-47EB-A810-38F2B4EFB08F}">
      <dgm:prSet/>
      <dgm:spPr/>
      <dgm:t>
        <a:bodyPr/>
        <a:lstStyle/>
        <a:p>
          <a:endParaRPr lang="en-US"/>
        </a:p>
      </dgm:t>
    </dgm:pt>
    <dgm:pt modelId="{8DB0FE41-B03B-4FE7-BB8F-3C6195A31B72}" type="sibTrans" cxnId="{D54339AB-C81C-47EB-A810-38F2B4EFB08F}">
      <dgm:prSet/>
      <dgm:spPr/>
      <dgm:t>
        <a:bodyPr/>
        <a:lstStyle/>
        <a:p>
          <a:endParaRPr lang="en-US"/>
        </a:p>
      </dgm:t>
    </dgm:pt>
    <dgm:pt modelId="{AB3C4202-79FB-4E97-93D7-BC2338306BEF}">
      <dgm:prSet phldrT="[Text]"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PIP/KIP</a:t>
          </a:r>
          <a:endParaRPr lang="en-US" sz="14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8336E692-F695-4E25-A587-96B700E53783}" type="parTrans" cxnId="{27E16E62-62F4-4D70-9953-3692E6D0A76A}">
      <dgm:prSet/>
      <dgm:spPr/>
      <dgm:t>
        <a:bodyPr/>
        <a:lstStyle/>
        <a:p>
          <a:endParaRPr lang="en-US"/>
        </a:p>
      </dgm:t>
    </dgm:pt>
    <dgm:pt modelId="{7CBBC23D-3DA9-481E-90F7-5EBBB1360C6B}" type="sibTrans" cxnId="{27E16E62-62F4-4D70-9953-3692E6D0A76A}">
      <dgm:prSet/>
      <dgm:spPr/>
      <dgm:t>
        <a:bodyPr/>
        <a:lstStyle/>
        <a:p>
          <a:endParaRPr lang="en-US"/>
        </a:p>
      </dgm:t>
    </dgm:pt>
    <dgm:pt modelId="{0C093C1E-992D-455B-8946-2770CCFDBBF8}">
      <dgm:prSet/>
      <dgm:spPr/>
      <dgm:t>
        <a:bodyPr/>
        <a:lstStyle/>
        <a:p>
          <a:endParaRPr lang="en-US"/>
        </a:p>
      </dgm:t>
    </dgm:pt>
    <dgm:pt modelId="{B3BD1051-8D1D-46F7-AD36-44D78CCC0ECB}" type="parTrans" cxnId="{6469D517-E683-4F68-9A8A-72A5048923C2}">
      <dgm:prSet/>
      <dgm:spPr/>
      <dgm:t>
        <a:bodyPr/>
        <a:lstStyle/>
        <a:p>
          <a:endParaRPr lang="en-US"/>
        </a:p>
      </dgm:t>
    </dgm:pt>
    <dgm:pt modelId="{DCC6DCFF-1131-44B5-9DC3-FDED7E7E144A}" type="sibTrans" cxnId="{6469D517-E683-4F68-9A8A-72A5048923C2}">
      <dgm:prSet/>
      <dgm:spPr/>
      <dgm:t>
        <a:bodyPr/>
        <a:lstStyle/>
        <a:p>
          <a:endParaRPr lang="en-US"/>
        </a:p>
      </dgm:t>
    </dgm:pt>
    <dgm:pt modelId="{BAC71961-6C16-4865-B5C9-01441A61641C}">
      <dgm:prSet/>
      <dgm:spPr/>
      <dgm:t>
        <a:bodyPr/>
        <a:lstStyle/>
        <a:p>
          <a:endParaRPr lang="en-US"/>
        </a:p>
      </dgm:t>
    </dgm:pt>
    <dgm:pt modelId="{3581C808-718E-40D6-832E-46154392B8A1}" type="parTrans" cxnId="{348E46EC-598F-43AB-BB74-9B648BF37AE6}">
      <dgm:prSet/>
      <dgm:spPr/>
      <dgm:t>
        <a:bodyPr/>
        <a:lstStyle/>
        <a:p>
          <a:endParaRPr lang="en-US"/>
        </a:p>
      </dgm:t>
    </dgm:pt>
    <dgm:pt modelId="{DE05E865-795E-4677-9006-F89605F46268}" type="sibTrans" cxnId="{348E46EC-598F-43AB-BB74-9B648BF37AE6}">
      <dgm:prSet/>
      <dgm:spPr/>
      <dgm:t>
        <a:bodyPr/>
        <a:lstStyle/>
        <a:p>
          <a:endParaRPr lang="en-US"/>
        </a:p>
      </dgm:t>
    </dgm:pt>
    <dgm:pt modelId="{4949A903-34B2-4DBA-8669-42008B0C21E9}">
      <dgm:prSet/>
      <dgm:spPr/>
      <dgm:t>
        <a:bodyPr/>
        <a:lstStyle/>
        <a:p>
          <a:endParaRPr lang="en-US"/>
        </a:p>
      </dgm:t>
    </dgm:pt>
    <dgm:pt modelId="{B85DB48D-A187-4ABB-A860-52148CAB43A3}" type="parTrans" cxnId="{6E1CA87F-DE48-4193-87FA-830AE89BCCC9}">
      <dgm:prSet/>
      <dgm:spPr/>
      <dgm:t>
        <a:bodyPr/>
        <a:lstStyle/>
        <a:p>
          <a:endParaRPr lang="en-US"/>
        </a:p>
      </dgm:t>
    </dgm:pt>
    <dgm:pt modelId="{95F086D8-A769-4892-9C7C-09CA16E8F391}" type="sibTrans" cxnId="{6E1CA87F-DE48-4193-87FA-830AE89BCCC9}">
      <dgm:prSet/>
      <dgm:spPr/>
      <dgm:t>
        <a:bodyPr/>
        <a:lstStyle/>
        <a:p>
          <a:endParaRPr lang="en-US"/>
        </a:p>
      </dgm:t>
    </dgm:pt>
    <dgm:pt modelId="{508D3308-CCBE-4112-A98D-6F55AB4CCEC8}" type="pres">
      <dgm:prSet presAssocID="{2A6EA62A-A682-4708-95F8-D77DB32DA1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EA5EE-8814-4FAD-9EAD-D326F9E37512}" type="pres">
      <dgm:prSet presAssocID="{EA76D671-A3B5-4E31-8997-CAE0A7A0A24D}" presName="centerShape" presStyleLbl="node0" presStyleIdx="0" presStyleCnt="1" custScaleX="96275" custScaleY="74031" custLinFactNeighborX="-2770" custLinFactNeighborY="-4360"/>
      <dgm:spPr/>
      <dgm:t>
        <a:bodyPr/>
        <a:lstStyle/>
        <a:p>
          <a:endParaRPr lang="en-US"/>
        </a:p>
      </dgm:t>
    </dgm:pt>
    <dgm:pt modelId="{41C61944-38CE-46D9-B04F-3BD223DD20E0}" type="pres">
      <dgm:prSet presAssocID="{E91C62BD-6534-4626-95DF-2BE1929A0DB3}" presName="node" presStyleLbl="node1" presStyleIdx="0" presStyleCnt="5" custScaleX="125420" custScaleY="73273" custRadScaleRad="86813" custRadScaleInc="-29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78418-E09D-45C1-A5B1-5988F3A75C97}" type="pres">
      <dgm:prSet presAssocID="{E91C62BD-6534-4626-95DF-2BE1929A0DB3}" presName="dummy" presStyleCnt="0"/>
      <dgm:spPr/>
    </dgm:pt>
    <dgm:pt modelId="{14CFFDEC-7A28-41D2-95E9-9C2FE5CB4D3D}" type="pres">
      <dgm:prSet presAssocID="{5B2668BC-8EE9-430D-AFB1-A110E975CDB1}" presName="sibTrans" presStyleLbl="sibTrans2D1" presStyleIdx="0" presStyleCnt="5" custLinFactNeighborX="7496" custLinFactNeighborY="-2260"/>
      <dgm:spPr/>
      <dgm:t>
        <a:bodyPr/>
        <a:lstStyle/>
        <a:p>
          <a:endParaRPr lang="en-US"/>
        </a:p>
      </dgm:t>
    </dgm:pt>
    <dgm:pt modelId="{4A08B68D-1E04-4107-9063-25EBAE00914A}" type="pres">
      <dgm:prSet presAssocID="{4F08AFF3-FD32-402A-BD64-55DA9F5E8B6D}" presName="node" presStyleLbl="node1" presStyleIdx="1" presStyleCnt="5" custScaleX="128581" custScaleY="82969" custRadScaleRad="92856" custRadScaleInc="22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1B3B8-37C5-455F-9B45-7CA49C2C232E}" type="pres">
      <dgm:prSet presAssocID="{4F08AFF3-FD32-402A-BD64-55DA9F5E8B6D}" presName="dummy" presStyleCnt="0"/>
      <dgm:spPr/>
    </dgm:pt>
    <dgm:pt modelId="{390C3439-2800-4C9F-B46D-A023367E8FC2}" type="pres">
      <dgm:prSet presAssocID="{A8D9A457-B02E-479B-BD9A-8C112443DADB}" presName="sibTrans" presStyleLbl="sibTrans2D1" presStyleIdx="1" presStyleCnt="5" custScaleX="124250" custScaleY="116699" custLinFactNeighborX="-6333" custLinFactNeighborY="2735"/>
      <dgm:spPr/>
      <dgm:t>
        <a:bodyPr/>
        <a:lstStyle/>
        <a:p>
          <a:endParaRPr lang="en-US"/>
        </a:p>
      </dgm:t>
    </dgm:pt>
    <dgm:pt modelId="{6149B6BE-A1B0-4CBB-98E8-5934D06648A4}" type="pres">
      <dgm:prSet presAssocID="{4D77FCA4-FF90-4ACA-9EDB-9134D9D353D4}" presName="node" presStyleLbl="node1" presStyleIdx="2" presStyleCnt="5" custScaleX="125420" custScaleY="73848" custRadScaleRad="75226" custRadScaleInc="-7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2B40-5A29-4CAE-BDBE-A90788200545}" type="pres">
      <dgm:prSet presAssocID="{4D77FCA4-FF90-4ACA-9EDB-9134D9D353D4}" presName="dummy" presStyleCnt="0"/>
      <dgm:spPr/>
    </dgm:pt>
    <dgm:pt modelId="{C73EC3B5-963C-49F5-90CD-EC51CF66BD53}" type="pres">
      <dgm:prSet presAssocID="{74D42D98-FEEC-4748-8C27-93A11852D0ED}" presName="sibTrans" presStyleLbl="sibTrans2D1" presStyleIdx="2" presStyleCnt="5" custLinFactNeighborX="3462" custLinFactNeighborY="4796"/>
      <dgm:spPr/>
      <dgm:t>
        <a:bodyPr/>
        <a:lstStyle/>
        <a:p>
          <a:endParaRPr lang="en-US"/>
        </a:p>
      </dgm:t>
    </dgm:pt>
    <dgm:pt modelId="{DCCBA5BF-E6B3-41AC-AB5B-D7351497E451}" type="pres">
      <dgm:prSet presAssocID="{F2DC343A-14CD-4EDC-A567-A40D14142CDB}" presName="node" presStyleLbl="node1" presStyleIdx="3" presStyleCnt="5" custScaleX="122242" custScaleY="76086" custRadScaleRad="93267" custRadScaleInc="77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487A4-6E89-45DE-ABAE-B212A38851DB}" type="pres">
      <dgm:prSet presAssocID="{F2DC343A-14CD-4EDC-A567-A40D14142CDB}" presName="dummy" presStyleCnt="0"/>
      <dgm:spPr/>
    </dgm:pt>
    <dgm:pt modelId="{09899AC5-7D91-49E1-9487-1D3D28B1CEDA}" type="pres">
      <dgm:prSet presAssocID="{83C63246-54A0-45BE-9A5A-1C4523A541EE}" presName="sibTrans" presStyleLbl="sibTrans2D1" presStyleIdx="3" presStyleCnt="5" custLinFactNeighborX="-7744" custLinFactNeighborY="-3777"/>
      <dgm:spPr/>
      <dgm:t>
        <a:bodyPr/>
        <a:lstStyle/>
        <a:p>
          <a:endParaRPr lang="en-US"/>
        </a:p>
      </dgm:t>
    </dgm:pt>
    <dgm:pt modelId="{A6CF52AF-45F4-4BAD-88C4-150BF7EACEE7}" type="pres">
      <dgm:prSet presAssocID="{AB3C4202-79FB-4E97-93D7-BC2338306BEF}" presName="node" presStyleLbl="node1" presStyleIdx="4" presStyleCnt="5" custScaleX="122135" custScaleY="81203" custRadScaleRad="102658" custRadScaleInc="-15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FD623-BB0A-4E29-8929-C8321314E7E5}" type="pres">
      <dgm:prSet presAssocID="{AB3C4202-79FB-4E97-93D7-BC2338306BEF}" presName="dummy" presStyleCnt="0"/>
      <dgm:spPr/>
    </dgm:pt>
    <dgm:pt modelId="{A9D04CF8-CA3B-4C23-BC2B-0C1DF2035D60}" type="pres">
      <dgm:prSet presAssocID="{7CBBC23D-3DA9-481E-90F7-5EBBB1360C6B}" presName="sibTrans" presStyleLbl="sibTrans2D1" presStyleIdx="4" presStyleCnt="5" custScaleX="110604" custLinFactNeighborX="-1172" custLinFactNeighborY="-7933"/>
      <dgm:spPr/>
      <dgm:t>
        <a:bodyPr/>
        <a:lstStyle/>
        <a:p>
          <a:endParaRPr lang="en-US"/>
        </a:p>
      </dgm:t>
    </dgm:pt>
  </dgm:ptLst>
  <dgm:cxnLst>
    <dgm:cxn modelId="{AE838CCA-9080-6E45-81B9-763B17FF3A31}" type="presOf" srcId="{E91C62BD-6534-4626-95DF-2BE1929A0DB3}" destId="{41C61944-38CE-46D9-B04F-3BD223DD20E0}" srcOrd="0" destOrd="0" presId="urn:microsoft.com/office/officeart/2005/8/layout/radial6"/>
    <dgm:cxn modelId="{CE03E4A0-5C2D-4541-BFE8-4ED81BB8A961}" type="presOf" srcId="{EA76D671-A3B5-4E31-8997-CAE0A7A0A24D}" destId="{285EA5EE-8814-4FAD-9EAD-D326F9E37512}" srcOrd="0" destOrd="0" presId="urn:microsoft.com/office/officeart/2005/8/layout/radial6"/>
    <dgm:cxn modelId="{5B50E63E-8B5E-E748-9E1A-6F7AB9E95208}" type="presOf" srcId="{4F08AFF3-FD32-402A-BD64-55DA9F5E8B6D}" destId="{4A08B68D-1E04-4107-9063-25EBAE00914A}" srcOrd="0" destOrd="0" presId="urn:microsoft.com/office/officeart/2005/8/layout/radial6"/>
    <dgm:cxn modelId="{D8EAD545-2C41-0A4B-A7D3-D093D3215F6B}" type="presOf" srcId="{F2DC343A-14CD-4EDC-A567-A40D14142CDB}" destId="{DCCBA5BF-E6B3-41AC-AB5B-D7351497E451}" srcOrd="0" destOrd="0" presId="urn:microsoft.com/office/officeart/2005/8/layout/radial6"/>
    <dgm:cxn modelId="{6E1CA87F-DE48-4193-87FA-830AE89BCCC9}" srcId="{0C093C1E-992D-455B-8946-2770CCFDBBF8}" destId="{4949A903-34B2-4DBA-8669-42008B0C21E9}" srcOrd="1" destOrd="0" parTransId="{B85DB48D-A187-4ABB-A860-52148CAB43A3}" sibTransId="{95F086D8-A769-4892-9C7C-09CA16E8F391}"/>
    <dgm:cxn modelId="{4B473C94-3A4C-1B47-B600-42C308C53FFC}" type="presOf" srcId="{74D42D98-FEEC-4748-8C27-93A11852D0ED}" destId="{C73EC3B5-963C-49F5-90CD-EC51CF66BD53}" srcOrd="0" destOrd="0" presId="urn:microsoft.com/office/officeart/2005/8/layout/radial6"/>
    <dgm:cxn modelId="{FE14C4FC-2E45-4C06-963A-C18DB5FF12ED}" srcId="{EA76D671-A3B5-4E31-8997-CAE0A7A0A24D}" destId="{F2DC343A-14CD-4EDC-A567-A40D14142CDB}" srcOrd="3" destOrd="0" parTransId="{926B7681-BFC4-486B-BB4B-07C636866AC7}" sibTransId="{83C63246-54A0-45BE-9A5A-1C4523A541EE}"/>
    <dgm:cxn modelId="{CA6D2D7E-B9FA-B641-8CFB-E733D2C17D53}" type="presOf" srcId="{5B2668BC-8EE9-430D-AFB1-A110E975CDB1}" destId="{14CFFDEC-7A28-41D2-95E9-9C2FE5CB4D3D}" srcOrd="0" destOrd="0" presId="urn:microsoft.com/office/officeart/2005/8/layout/radial6"/>
    <dgm:cxn modelId="{F0634079-A374-C349-8E28-415EE8881F74}" type="presOf" srcId="{7CBBC23D-3DA9-481E-90F7-5EBBB1360C6B}" destId="{A9D04CF8-CA3B-4C23-BC2B-0C1DF2035D60}" srcOrd="0" destOrd="0" presId="urn:microsoft.com/office/officeart/2005/8/layout/radial6"/>
    <dgm:cxn modelId="{49BC16C4-BC96-9E40-BA10-5252E184B949}" type="presOf" srcId="{A8D9A457-B02E-479B-BD9A-8C112443DADB}" destId="{390C3439-2800-4C9F-B46D-A023367E8FC2}" srcOrd="0" destOrd="0" presId="urn:microsoft.com/office/officeart/2005/8/layout/radial6"/>
    <dgm:cxn modelId="{42256178-2A6D-4F86-B9A7-D5D351D2FA32}" srcId="{EA76D671-A3B5-4E31-8997-CAE0A7A0A24D}" destId="{4D77FCA4-FF90-4ACA-9EDB-9134D9D353D4}" srcOrd="2" destOrd="0" parTransId="{E68D828E-5A38-446C-BA41-CA9012557E7A}" sibTransId="{74D42D98-FEEC-4748-8C27-93A11852D0ED}"/>
    <dgm:cxn modelId="{600FC75E-1FE7-4094-9822-7C85E343577B}" srcId="{2A6EA62A-A682-4708-95F8-D77DB32DA1FA}" destId="{2F95CBB8-BB09-4A96-A323-86045E773AE2}" srcOrd="1" destOrd="0" parTransId="{86D83E3A-7DA0-46B9-9264-B735FDC4B653}" sibTransId="{24924BB3-0EFC-45C0-84A7-F0212D359CAA}"/>
    <dgm:cxn modelId="{5D48585D-EC08-4D51-91DA-4BE560C4BE81}" srcId="{EA76D671-A3B5-4E31-8997-CAE0A7A0A24D}" destId="{E91C62BD-6534-4626-95DF-2BE1929A0DB3}" srcOrd="0" destOrd="0" parTransId="{157E1937-5AC6-4E5F-BEBF-B3997EC7D920}" sibTransId="{5B2668BC-8EE9-430D-AFB1-A110E975CDB1}"/>
    <dgm:cxn modelId="{8E59AAEF-24AA-2540-A1A0-446CFC85461E}" type="presOf" srcId="{AB3C4202-79FB-4E97-93D7-BC2338306BEF}" destId="{A6CF52AF-45F4-4BAD-88C4-150BF7EACEE7}" srcOrd="0" destOrd="0" presId="urn:microsoft.com/office/officeart/2005/8/layout/radial6"/>
    <dgm:cxn modelId="{711B206D-1098-4876-8BD8-A63074FC5E1F}" srcId="{EA76D671-A3B5-4E31-8997-CAE0A7A0A24D}" destId="{4F08AFF3-FD32-402A-BD64-55DA9F5E8B6D}" srcOrd="1" destOrd="0" parTransId="{BD3C094B-9373-4004-9E0E-ACAEDD14634D}" sibTransId="{A8D9A457-B02E-479B-BD9A-8C112443DADB}"/>
    <dgm:cxn modelId="{E8B3EB5A-F517-4736-ACC9-75A3287DB3BD}" srcId="{2A6EA62A-A682-4708-95F8-D77DB32DA1FA}" destId="{EA76D671-A3B5-4E31-8997-CAE0A7A0A24D}" srcOrd="0" destOrd="0" parTransId="{ABEC32D0-FA5B-4484-88F5-CD1437D9B333}" sibTransId="{CBFD987C-70CD-427F-9E73-E2355D9F7796}"/>
    <dgm:cxn modelId="{5D1D00B8-D743-E446-8877-CCDF226A0B9D}" type="presOf" srcId="{2A6EA62A-A682-4708-95F8-D77DB32DA1FA}" destId="{508D3308-CCBE-4112-A98D-6F55AB4CCEC8}" srcOrd="0" destOrd="0" presId="urn:microsoft.com/office/officeart/2005/8/layout/radial6"/>
    <dgm:cxn modelId="{F9CA0290-26EE-8445-A676-1775BBDEF51E}" type="presOf" srcId="{83C63246-54A0-45BE-9A5A-1C4523A541EE}" destId="{09899AC5-7D91-49E1-9487-1D3D28B1CEDA}" srcOrd="0" destOrd="0" presId="urn:microsoft.com/office/officeart/2005/8/layout/radial6"/>
    <dgm:cxn modelId="{348E46EC-598F-43AB-BB74-9B648BF37AE6}" srcId="{0C093C1E-992D-455B-8946-2770CCFDBBF8}" destId="{BAC71961-6C16-4865-B5C9-01441A61641C}" srcOrd="0" destOrd="0" parTransId="{3581C808-718E-40D6-832E-46154392B8A1}" sibTransId="{DE05E865-795E-4677-9006-F89605F46268}"/>
    <dgm:cxn modelId="{6469D517-E683-4F68-9A8A-72A5048923C2}" srcId="{2A6EA62A-A682-4708-95F8-D77DB32DA1FA}" destId="{0C093C1E-992D-455B-8946-2770CCFDBBF8}" srcOrd="3" destOrd="0" parTransId="{B3BD1051-8D1D-46F7-AD36-44D78CCC0ECB}" sibTransId="{DCC6DCFF-1131-44B5-9DC3-FDED7E7E144A}"/>
    <dgm:cxn modelId="{A30E0605-2CA7-AB40-96A9-0BBF3795A45D}" type="presOf" srcId="{4D77FCA4-FF90-4ACA-9EDB-9134D9D353D4}" destId="{6149B6BE-A1B0-4CBB-98E8-5934D06648A4}" srcOrd="0" destOrd="0" presId="urn:microsoft.com/office/officeart/2005/8/layout/radial6"/>
    <dgm:cxn modelId="{27E16E62-62F4-4D70-9953-3692E6D0A76A}" srcId="{EA76D671-A3B5-4E31-8997-CAE0A7A0A24D}" destId="{AB3C4202-79FB-4E97-93D7-BC2338306BEF}" srcOrd="4" destOrd="0" parTransId="{8336E692-F695-4E25-A587-96B700E53783}" sibTransId="{7CBBC23D-3DA9-481E-90F7-5EBBB1360C6B}"/>
    <dgm:cxn modelId="{D54339AB-C81C-47EB-A810-38F2B4EFB08F}" srcId="{2A6EA62A-A682-4708-95F8-D77DB32DA1FA}" destId="{A33C3C8B-4B62-4ED8-8A24-3E9AEC08CAAE}" srcOrd="2" destOrd="0" parTransId="{234028C1-1F59-4394-9D28-4BC4A412EEB6}" sibTransId="{8DB0FE41-B03B-4FE7-BB8F-3C6195A31B72}"/>
    <dgm:cxn modelId="{E3D38525-8E64-B442-8CBB-63CFF65CE6A5}" type="presParOf" srcId="{508D3308-CCBE-4112-A98D-6F55AB4CCEC8}" destId="{285EA5EE-8814-4FAD-9EAD-D326F9E37512}" srcOrd="0" destOrd="0" presId="urn:microsoft.com/office/officeart/2005/8/layout/radial6"/>
    <dgm:cxn modelId="{8A5C3FF1-0998-BF4E-B3D9-80C605DBC02C}" type="presParOf" srcId="{508D3308-CCBE-4112-A98D-6F55AB4CCEC8}" destId="{41C61944-38CE-46D9-B04F-3BD223DD20E0}" srcOrd="1" destOrd="0" presId="urn:microsoft.com/office/officeart/2005/8/layout/radial6"/>
    <dgm:cxn modelId="{0A5FF607-C153-724C-8680-3EEEED6C268B}" type="presParOf" srcId="{508D3308-CCBE-4112-A98D-6F55AB4CCEC8}" destId="{73678418-E09D-45C1-A5B1-5988F3A75C97}" srcOrd="2" destOrd="0" presId="urn:microsoft.com/office/officeart/2005/8/layout/radial6"/>
    <dgm:cxn modelId="{38695856-4664-A44E-AE4C-E5C981D2D5C7}" type="presParOf" srcId="{508D3308-CCBE-4112-A98D-6F55AB4CCEC8}" destId="{14CFFDEC-7A28-41D2-95E9-9C2FE5CB4D3D}" srcOrd="3" destOrd="0" presId="urn:microsoft.com/office/officeart/2005/8/layout/radial6"/>
    <dgm:cxn modelId="{9094A55E-C1D2-DD4E-A5B2-C15B3BE7507B}" type="presParOf" srcId="{508D3308-CCBE-4112-A98D-6F55AB4CCEC8}" destId="{4A08B68D-1E04-4107-9063-25EBAE00914A}" srcOrd="4" destOrd="0" presId="urn:microsoft.com/office/officeart/2005/8/layout/radial6"/>
    <dgm:cxn modelId="{8CDA29AA-298B-D64D-81AC-6DCDD5A35D64}" type="presParOf" srcId="{508D3308-CCBE-4112-A98D-6F55AB4CCEC8}" destId="{AB21B3B8-37C5-455F-9B45-7CA49C2C232E}" srcOrd="5" destOrd="0" presId="urn:microsoft.com/office/officeart/2005/8/layout/radial6"/>
    <dgm:cxn modelId="{5496D448-6588-F142-A96C-D52351113541}" type="presParOf" srcId="{508D3308-CCBE-4112-A98D-6F55AB4CCEC8}" destId="{390C3439-2800-4C9F-B46D-A023367E8FC2}" srcOrd="6" destOrd="0" presId="urn:microsoft.com/office/officeart/2005/8/layout/radial6"/>
    <dgm:cxn modelId="{A75B9611-7335-7D40-95DD-E054758FFA5A}" type="presParOf" srcId="{508D3308-CCBE-4112-A98D-6F55AB4CCEC8}" destId="{6149B6BE-A1B0-4CBB-98E8-5934D06648A4}" srcOrd="7" destOrd="0" presId="urn:microsoft.com/office/officeart/2005/8/layout/radial6"/>
    <dgm:cxn modelId="{AF3FC58A-D269-F94B-BC3F-FBAFF8B52F2E}" type="presParOf" srcId="{508D3308-CCBE-4112-A98D-6F55AB4CCEC8}" destId="{4B622B40-5A29-4CAE-BDBE-A90788200545}" srcOrd="8" destOrd="0" presId="urn:microsoft.com/office/officeart/2005/8/layout/radial6"/>
    <dgm:cxn modelId="{106834D0-3BFE-4049-B648-DBFC4AB6F116}" type="presParOf" srcId="{508D3308-CCBE-4112-A98D-6F55AB4CCEC8}" destId="{C73EC3B5-963C-49F5-90CD-EC51CF66BD53}" srcOrd="9" destOrd="0" presId="urn:microsoft.com/office/officeart/2005/8/layout/radial6"/>
    <dgm:cxn modelId="{2ABBA4F8-A354-6141-9749-CBAD9651C800}" type="presParOf" srcId="{508D3308-CCBE-4112-A98D-6F55AB4CCEC8}" destId="{DCCBA5BF-E6B3-41AC-AB5B-D7351497E451}" srcOrd="10" destOrd="0" presId="urn:microsoft.com/office/officeart/2005/8/layout/radial6"/>
    <dgm:cxn modelId="{695C3214-103D-B841-ABA6-6082948AC7FA}" type="presParOf" srcId="{508D3308-CCBE-4112-A98D-6F55AB4CCEC8}" destId="{3A6487A4-6E89-45DE-ABAE-B212A38851DB}" srcOrd="11" destOrd="0" presId="urn:microsoft.com/office/officeart/2005/8/layout/radial6"/>
    <dgm:cxn modelId="{506420F0-195B-4F42-9455-E19A486FC6B2}" type="presParOf" srcId="{508D3308-CCBE-4112-A98D-6F55AB4CCEC8}" destId="{09899AC5-7D91-49E1-9487-1D3D28B1CEDA}" srcOrd="12" destOrd="0" presId="urn:microsoft.com/office/officeart/2005/8/layout/radial6"/>
    <dgm:cxn modelId="{D509917C-EBAD-2048-8E0A-9BC81D3E9A4C}" type="presParOf" srcId="{508D3308-CCBE-4112-A98D-6F55AB4CCEC8}" destId="{A6CF52AF-45F4-4BAD-88C4-150BF7EACEE7}" srcOrd="13" destOrd="0" presId="urn:microsoft.com/office/officeart/2005/8/layout/radial6"/>
    <dgm:cxn modelId="{B7DF896C-5DC6-8642-9B61-EA498E3C99C7}" type="presParOf" srcId="{508D3308-CCBE-4112-A98D-6F55AB4CCEC8}" destId="{041FD623-BB0A-4E29-8929-C8321314E7E5}" srcOrd="14" destOrd="0" presId="urn:microsoft.com/office/officeart/2005/8/layout/radial6"/>
    <dgm:cxn modelId="{FC50CE68-4935-EA4B-B44E-E848204B5B09}" type="presParOf" srcId="{508D3308-CCBE-4112-A98D-6F55AB4CCEC8}" destId="{A9D04CF8-CA3B-4C23-BC2B-0C1DF2035D6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E3E01A-7ED6-4BB6-8EFD-0F924683D6ED}" type="doc">
      <dgm:prSet loTypeId="urn:microsoft.com/office/officeart/2005/8/layout/arrow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id-ID"/>
        </a:p>
      </dgm:t>
    </dgm:pt>
    <dgm:pt modelId="{630C0E85-2F4F-4E1E-90D1-48F45B90F866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Kab.Kota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B96AA15D-2B8B-42E9-8FE7-AFE2AC33B216}" type="parTrans" cxnId="{19172F23-7637-412E-9116-5BC66CFB54C8}">
      <dgm:prSet/>
      <dgm:spPr/>
      <dgm:t>
        <a:bodyPr/>
        <a:lstStyle/>
        <a:p>
          <a:endParaRPr lang="id-ID"/>
        </a:p>
      </dgm:t>
    </dgm:pt>
    <dgm:pt modelId="{7CE69625-2221-495E-8EE3-D9F6099FBF4D}" type="sibTrans" cxnId="{19172F23-7637-412E-9116-5BC66CFB54C8}">
      <dgm:prSet/>
      <dgm:spPr/>
      <dgm:t>
        <a:bodyPr/>
        <a:lstStyle/>
        <a:p>
          <a:endParaRPr lang="id-ID"/>
        </a:p>
      </dgm:t>
    </dgm:pt>
    <dgm:pt modelId="{8FCBE866-6A7B-49D0-8595-FA7D7C6E58FC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Seleksi</a:t>
          </a:r>
          <a:r>
            <a:rPr lang="en-US" sz="1800" b="1" dirty="0" smtClean="0">
              <a:latin typeface="Rockwell" panose="02060603020205020403" pitchFamily="18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Provinsi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BD904E2E-EDAA-403B-BE10-CA2C05042DD0}" type="parTrans" cxnId="{1AEF92C5-A41F-4CC1-86D2-1D0C7235AD60}">
      <dgm:prSet/>
      <dgm:spPr/>
      <dgm:t>
        <a:bodyPr/>
        <a:lstStyle/>
        <a:p>
          <a:endParaRPr lang="id-ID"/>
        </a:p>
      </dgm:t>
    </dgm:pt>
    <dgm:pt modelId="{03EA7B21-348C-4A18-965A-534D9EF8A939}" type="sibTrans" cxnId="{1AEF92C5-A41F-4CC1-86D2-1D0C7235AD60}">
      <dgm:prSet/>
      <dgm:spPr/>
      <dgm:t>
        <a:bodyPr/>
        <a:lstStyle/>
        <a:p>
          <a:endParaRPr lang="id-ID"/>
        </a:p>
      </dgm:t>
    </dgm:pt>
    <dgm:pt modelId="{8DE51760-E417-445B-BD75-8B90901252BD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100" b="1" dirty="0" smtClean="0">
              <a:latin typeface="Rockwell" panose="02060603020205020403" pitchFamily="18" charset="0"/>
              <a:cs typeface="Arial" panose="020B0604020202020204" pitchFamily="34" charset="0"/>
            </a:rPr>
            <a:t>World Schools Debating Championship (WSDC)</a:t>
          </a:r>
        </a:p>
      </dgm:t>
    </dgm:pt>
    <dgm:pt modelId="{FDA54435-242E-4583-8BEC-33E21CC7E198}" type="parTrans" cxnId="{BE7CECDB-E75A-4254-B59E-ACA369DC2F53}">
      <dgm:prSet/>
      <dgm:spPr/>
      <dgm:t>
        <a:bodyPr/>
        <a:lstStyle/>
        <a:p>
          <a:endParaRPr lang="en-US"/>
        </a:p>
      </dgm:t>
    </dgm:pt>
    <dgm:pt modelId="{9894E291-FB3B-4A4C-8B26-0FC00B28E4EC}" type="sibTrans" cxnId="{BE7CECDB-E75A-4254-B59E-ACA369DC2F53}">
      <dgm:prSet/>
      <dgm:spPr/>
      <dgm:t>
        <a:bodyPr/>
        <a:lstStyle/>
        <a:p>
          <a:endParaRPr lang="en-US"/>
        </a:p>
      </dgm:t>
    </dgm:pt>
    <dgm:pt modelId="{D0E2A508-7E38-43EE-9892-17776C4782BA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050" b="1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dirty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85323FB8-09FA-496C-85BF-10EC627013C4}" type="parTrans" cxnId="{CCFBC305-2FAC-462B-966D-CC78E52A7AE3}">
      <dgm:prSet/>
      <dgm:spPr/>
      <dgm:t>
        <a:bodyPr/>
        <a:lstStyle/>
        <a:p>
          <a:endParaRPr lang="en-US"/>
        </a:p>
      </dgm:t>
    </dgm:pt>
    <dgm:pt modelId="{C11622E6-2A9B-4A04-A94B-642546B0070E}" type="sibTrans" cxnId="{CCFBC305-2FAC-462B-966D-CC78E52A7AE3}">
      <dgm:prSet/>
      <dgm:spPr/>
      <dgm:t>
        <a:bodyPr/>
        <a:lstStyle/>
        <a:p>
          <a:endParaRPr lang="en-US"/>
        </a:p>
      </dgm:t>
    </dgm:pt>
    <dgm:pt modelId="{67D2F5B1-7DC2-420C-B3CA-00661D5A7771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Nasional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2D794FDF-46E7-47DF-801D-629994C5AB91}" type="parTrans" cxnId="{273CD239-5924-47BF-A1D9-DC4113D42658}">
      <dgm:prSet/>
      <dgm:spPr/>
      <dgm:t>
        <a:bodyPr/>
        <a:lstStyle/>
        <a:p>
          <a:endParaRPr lang="en-US"/>
        </a:p>
      </dgm:t>
    </dgm:pt>
    <dgm:pt modelId="{3C78FF37-AA84-4605-AAA6-C9E4B79F0EDE}" type="sibTrans" cxnId="{273CD239-5924-47BF-A1D9-DC4113D42658}">
      <dgm:prSet/>
      <dgm:spPr/>
      <dgm:t>
        <a:bodyPr/>
        <a:lstStyle/>
        <a:p>
          <a:endParaRPr lang="en-US"/>
        </a:p>
      </dgm:t>
    </dgm:pt>
    <dgm:pt modelId="{A558D288-CB8F-485A-AA7B-1C2B5BA3B2A3}">
      <dgm:prSet custT="1"/>
      <dgm:spPr>
        <a:ln>
          <a:noFill/>
        </a:ln>
      </dgm:spPr>
      <dgm:t>
        <a:bodyPr/>
        <a:lstStyle/>
        <a:p>
          <a:endParaRPr lang="en-US" dirty="0"/>
        </a:p>
      </dgm:t>
    </dgm:pt>
    <dgm:pt modelId="{5D38274B-B565-4957-80CE-56527DE2BCD6}" type="parTrans" cxnId="{3592232F-0B4D-4911-9882-3B88A9D5BBC2}">
      <dgm:prSet/>
      <dgm:spPr/>
      <dgm:t>
        <a:bodyPr/>
        <a:lstStyle/>
        <a:p>
          <a:endParaRPr lang="en-US"/>
        </a:p>
      </dgm:t>
    </dgm:pt>
    <dgm:pt modelId="{FD5AF328-0724-44AB-B932-F74A75ABACBC}" type="sibTrans" cxnId="{3592232F-0B4D-4911-9882-3B88A9D5BBC2}">
      <dgm:prSet/>
      <dgm:spPr/>
      <dgm:t>
        <a:bodyPr/>
        <a:lstStyle/>
        <a:p>
          <a:endParaRPr lang="en-US"/>
        </a:p>
      </dgm:t>
    </dgm:pt>
    <dgm:pt modelId="{CBE155B1-B46E-4CBC-BE22-53C3B755CCBB}" type="pres">
      <dgm:prSet presAssocID="{3BE3E01A-7ED6-4BB6-8EFD-0F924683D6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1F433-4DB8-49BE-9569-B094562781D3}" type="pres">
      <dgm:prSet presAssocID="{3BE3E01A-7ED6-4BB6-8EFD-0F924683D6ED}" presName="arrow" presStyleLbl="bgShp" presStyleIdx="0" presStyleCnt="1" custScaleX="99585" custScaleY="100000" custLinFactNeighborX="-251"/>
      <dgm:spPr/>
    </dgm:pt>
    <dgm:pt modelId="{2A8FAA15-9C03-4241-B348-3B54BB557156}" type="pres">
      <dgm:prSet presAssocID="{3BE3E01A-7ED6-4BB6-8EFD-0F924683D6ED}" presName="arrowDiagram5" presStyleCnt="0"/>
      <dgm:spPr/>
    </dgm:pt>
    <dgm:pt modelId="{34E28E16-13C8-452F-B063-2C4056119EFD}" type="pres">
      <dgm:prSet presAssocID="{630C0E85-2F4F-4E1E-90D1-48F45B90F866}" presName="bullet5a" presStyleLbl="node1" presStyleIdx="0" presStyleCnt="5"/>
      <dgm:spPr/>
    </dgm:pt>
    <dgm:pt modelId="{85242738-ED90-4D62-9B89-3B60B13FE1BA}" type="pres">
      <dgm:prSet presAssocID="{630C0E85-2F4F-4E1E-90D1-48F45B90F866}" presName="textBox5a" presStyleLbl="revTx" presStyleIdx="0" presStyleCnt="5" custScaleX="175569" custScaleY="45706" custLinFactNeighborX="-6368" custLinFactNeighborY="-2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7D5B2-CD95-422E-9F57-BD18BDDEA540}" type="pres">
      <dgm:prSet presAssocID="{8FCBE866-6A7B-49D0-8595-FA7D7C6E58FC}" presName="bullet5b" presStyleLbl="node1" presStyleIdx="1" presStyleCnt="5" custLinFactNeighborY="-48150"/>
      <dgm:spPr/>
    </dgm:pt>
    <dgm:pt modelId="{06A1D77B-D8C6-4C4F-9874-421EC083EED3}" type="pres">
      <dgm:prSet presAssocID="{8FCBE866-6A7B-49D0-8595-FA7D7C6E58FC}" presName="textBox5b" presStyleLbl="revTx" presStyleIdx="1" presStyleCnt="5" custScaleX="255851" custScaleY="22266" custLinFactNeighborX="29057" custLinFactNeighborY="-34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C444-E621-4EC7-83D8-A283662D1CB8}" type="pres">
      <dgm:prSet presAssocID="{67D2F5B1-7DC2-420C-B3CA-00661D5A7771}" presName="bullet5c" presStyleLbl="node1" presStyleIdx="2" presStyleCnt="5" custLinFactNeighborX="-17793" custLinFactNeighborY="-486"/>
      <dgm:spPr/>
    </dgm:pt>
    <dgm:pt modelId="{DC18EF81-D618-4DE0-9970-6C1EEDA99A32}" type="pres">
      <dgm:prSet presAssocID="{67D2F5B1-7DC2-420C-B3CA-00661D5A7771}" presName="textBox5c" presStyleLbl="revTx" presStyleIdx="2" presStyleCnt="5" custScaleX="151623" custScaleY="17864" custLinFactNeighborX="-855" custLinFactNeighborY="-3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A1168-D07F-42C3-85EF-D2B1395DC24F}" type="pres">
      <dgm:prSet presAssocID="{D0E2A508-7E38-43EE-9892-17776C4782BA}" presName="bullet5d" presStyleLbl="node1" presStyleIdx="3" presStyleCnt="5"/>
      <dgm:spPr/>
    </dgm:pt>
    <dgm:pt modelId="{EC25248D-FE82-4CBF-975E-E550D911565D}" type="pres">
      <dgm:prSet presAssocID="{D0E2A508-7E38-43EE-9892-17776C4782BA}" presName="textBox5d" presStyleLbl="revTx" presStyleIdx="3" presStyleCnt="5" custScaleX="113294" custScaleY="32428" custLinFactNeighborX="-5562" custLinFactNeighborY="-25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3058-FD54-4696-8647-1EB62C30DFE1}" type="pres">
      <dgm:prSet presAssocID="{8DE51760-E417-445B-BD75-8B90901252BD}" presName="bullet5e" presStyleLbl="node1" presStyleIdx="4" presStyleCnt="5"/>
      <dgm:spPr/>
    </dgm:pt>
    <dgm:pt modelId="{8ED45590-E428-4669-99D0-F0D858B67D7E}" type="pres">
      <dgm:prSet presAssocID="{8DE51760-E417-445B-BD75-8B90901252BD}" presName="textBox5e" presStyleLbl="revTx" presStyleIdx="4" presStyleCnt="5" custScaleX="138314" custScaleY="32950" custLinFactNeighborX="4003" custLinFactNeighborY="-3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172F23-7637-412E-9116-5BC66CFB54C8}" srcId="{3BE3E01A-7ED6-4BB6-8EFD-0F924683D6ED}" destId="{630C0E85-2F4F-4E1E-90D1-48F45B90F866}" srcOrd="0" destOrd="0" parTransId="{B96AA15D-2B8B-42E9-8FE7-AFE2AC33B216}" sibTransId="{7CE69625-2221-495E-8EE3-D9F6099FBF4D}"/>
    <dgm:cxn modelId="{3592232F-0B4D-4911-9882-3B88A9D5BBC2}" srcId="{3BE3E01A-7ED6-4BB6-8EFD-0F924683D6ED}" destId="{A558D288-CB8F-485A-AA7B-1C2B5BA3B2A3}" srcOrd="5" destOrd="0" parTransId="{5D38274B-B565-4957-80CE-56527DE2BCD6}" sibTransId="{FD5AF328-0724-44AB-B932-F74A75ABACBC}"/>
    <dgm:cxn modelId="{1AEF92C5-A41F-4CC1-86D2-1D0C7235AD60}" srcId="{3BE3E01A-7ED6-4BB6-8EFD-0F924683D6ED}" destId="{8FCBE866-6A7B-49D0-8595-FA7D7C6E58FC}" srcOrd="1" destOrd="0" parTransId="{BD904E2E-EDAA-403B-BE10-CA2C05042DD0}" sibTransId="{03EA7B21-348C-4A18-965A-534D9EF8A939}"/>
    <dgm:cxn modelId="{BE7CECDB-E75A-4254-B59E-ACA369DC2F53}" srcId="{3BE3E01A-7ED6-4BB6-8EFD-0F924683D6ED}" destId="{8DE51760-E417-445B-BD75-8B90901252BD}" srcOrd="4" destOrd="0" parTransId="{FDA54435-242E-4583-8BEC-33E21CC7E198}" sibTransId="{9894E291-FB3B-4A4C-8B26-0FC00B28E4EC}"/>
    <dgm:cxn modelId="{3C1793E1-C474-7345-9B78-2B4C45AED5C3}" type="presOf" srcId="{8DE51760-E417-445B-BD75-8B90901252BD}" destId="{8ED45590-E428-4669-99D0-F0D858B67D7E}" srcOrd="0" destOrd="0" presId="urn:microsoft.com/office/officeart/2005/8/layout/arrow2"/>
    <dgm:cxn modelId="{1C1BAA2B-798A-B44D-8B71-D0A764B70E53}" type="presOf" srcId="{8FCBE866-6A7B-49D0-8595-FA7D7C6E58FC}" destId="{06A1D77B-D8C6-4C4F-9874-421EC083EED3}" srcOrd="0" destOrd="0" presId="urn:microsoft.com/office/officeart/2005/8/layout/arrow2"/>
    <dgm:cxn modelId="{CCFBC305-2FAC-462B-966D-CC78E52A7AE3}" srcId="{3BE3E01A-7ED6-4BB6-8EFD-0F924683D6ED}" destId="{D0E2A508-7E38-43EE-9892-17776C4782BA}" srcOrd="3" destOrd="0" parTransId="{85323FB8-09FA-496C-85BF-10EC627013C4}" sibTransId="{C11622E6-2A9B-4A04-A94B-642546B0070E}"/>
    <dgm:cxn modelId="{89B2CC7F-2D76-1147-A849-D3DB25C682BD}" type="presOf" srcId="{3BE3E01A-7ED6-4BB6-8EFD-0F924683D6ED}" destId="{CBE155B1-B46E-4CBC-BE22-53C3B755CCBB}" srcOrd="0" destOrd="0" presId="urn:microsoft.com/office/officeart/2005/8/layout/arrow2"/>
    <dgm:cxn modelId="{09DF1FA9-DFBC-1C4D-A5F4-C222423D14D6}" type="presOf" srcId="{67D2F5B1-7DC2-420C-B3CA-00661D5A7771}" destId="{DC18EF81-D618-4DE0-9970-6C1EEDA99A32}" srcOrd="0" destOrd="0" presId="urn:microsoft.com/office/officeart/2005/8/layout/arrow2"/>
    <dgm:cxn modelId="{D5A80730-5DB3-FB4B-BDB4-414501E38867}" type="presOf" srcId="{D0E2A508-7E38-43EE-9892-17776C4782BA}" destId="{EC25248D-FE82-4CBF-975E-E550D911565D}" srcOrd="0" destOrd="0" presId="urn:microsoft.com/office/officeart/2005/8/layout/arrow2"/>
    <dgm:cxn modelId="{273CD239-5924-47BF-A1D9-DC4113D42658}" srcId="{3BE3E01A-7ED6-4BB6-8EFD-0F924683D6ED}" destId="{67D2F5B1-7DC2-420C-B3CA-00661D5A7771}" srcOrd="2" destOrd="0" parTransId="{2D794FDF-46E7-47DF-801D-629994C5AB91}" sibTransId="{3C78FF37-AA84-4605-AAA6-C9E4B79F0EDE}"/>
    <dgm:cxn modelId="{1996F95E-A761-084C-ADE3-F2E1135F9742}" type="presOf" srcId="{630C0E85-2F4F-4E1E-90D1-48F45B90F866}" destId="{85242738-ED90-4D62-9B89-3B60B13FE1BA}" srcOrd="0" destOrd="0" presId="urn:microsoft.com/office/officeart/2005/8/layout/arrow2"/>
    <dgm:cxn modelId="{DCC78F15-A54C-5F4D-AE5E-983D0E5ABD22}" type="presParOf" srcId="{CBE155B1-B46E-4CBC-BE22-53C3B755CCBB}" destId="{72F1F433-4DB8-49BE-9569-B094562781D3}" srcOrd="0" destOrd="0" presId="urn:microsoft.com/office/officeart/2005/8/layout/arrow2"/>
    <dgm:cxn modelId="{6D3A7755-B721-CE4C-A624-12E01BD2C5A4}" type="presParOf" srcId="{CBE155B1-B46E-4CBC-BE22-53C3B755CCBB}" destId="{2A8FAA15-9C03-4241-B348-3B54BB557156}" srcOrd="1" destOrd="0" presId="urn:microsoft.com/office/officeart/2005/8/layout/arrow2"/>
    <dgm:cxn modelId="{0F063D6C-2CDB-1745-B834-E1724036D698}" type="presParOf" srcId="{2A8FAA15-9C03-4241-B348-3B54BB557156}" destId="{34E28E16-13C8-452F-B063-2C4056119EFD}" srcOrd="0" destOrd="0" presId="urn:microsoft.com/office/officeart/2005/8/layout/arrow2"/>
    <dgm:cxn modelId="{61C3A14A-B48A-9147-AA1E-76A89D2DECA3}" type="presParOf" srcId="{2A8FAA15-9C03-4241-B348-3B54BB557156}" destId="{85242738-ED90-4D62-9B89-3B60B13FE1BA}" srcOrd="1" destOrd="0" presId="urn:microsoft.com/office/officeart/2005/8/layout/arrow2"/>
    <dgm:cxn modelId="{E51FD751-2407-C241-A2B5-C19255E5B7D5}" type="presParOf" srcId="{2A8FAA15-9C03-4241-B348-3B54BB557156}" destId="{7A27D5B2-CD95-422E-9F57-BD18BDDEA540}" srcOrd="2" destOrd="0" presId="urn:microsoft.com/office/officeart/2005/8/layout/arrow2"/>
    <dgm:cxn modelId="{C4FEC839-55E3-694D-A55E-02DACE990F3D}" type="presParOf" srcId="{2A8FAA15-9C03-4241-B348-3B54BB557156}" destId="{06A1D77B-D8C6-4C4F-9874-421EC083EED3}" srcOrd="3" destOrd="0" presId="urn:microsoft.com/office/officeart/2005/8/layout/arrow2"/>
    <dgm:cxn modelId="{4986840F-7AC9-BE45-B6B5-1CE13B95A1A6}" type="presParOf" srcId="{2A8FAA15-9C03-4241-B348-3B54BB557156}" destId="{7627C444-E621-4EC7-83D8-A283662D1CB8}" srcOrd="4" destOrd="0" presId="urn:microsoft.com/office/officeart/2005/8/layout/arrow2"/>
    <dgm:cxn modelId="{37E5E68B-3334-A740-91EA-255810E65539}" type="presParOf" srcId="{2A8FAA15-9C03-4241-B348-3B54BB557156}" destId="{DC18EF81-D618-4DE0-9970-6C1EEDA99A32}" srcOrd="5" destOrd="0" presId="urn:microsoft.com/office/officeart/2005/8/layout/arrow2"/>
    <dgm:cxn modelId="{B8F95DD9-0859-BC44-B94F-ADA167FBC5D7}" type="presParOf" srcId="{2A8FAA15-9C03-4241-B348-3B54BB557156}" destId="{81DA1168-D07F-42C3-85EF-D2B1395DC24F}" srcOrd="6" destOrd="0" presId="urn:microsoft.com/office/officeart/2005/8/layout/arrow2"/>
    <dgm:cxn modelId="{02BE887E-5D53-DC48-9EED-06C9B6167770}" type="presParOf" srcId="{2A8FAA15-9C03-4241-B348-3B54BB557156}" destId="{EC25248D-FE82-4CBF-975E-E550D911565D}" srcOrd="7" destOrd="0" presId="urn:microsoft.com/office/officeart/2005/8/layout/arrow2"/>
    <dgm:cxn modelId="{26C56E8B-657A-C04C-97D1-21C36B6ECCF8}" type="presParOf" srcId="{2A8FAA15-9C03-4241-B348-3B54BB557156}" destId="{D03E3058-FD54-4696-8647-1EB62C30DFE1}" srcOrd="8" destOrd="0" presId="urn:microsoft.com/office/officeart/2005/8/layout/arrow2"/>
    <dgm:cxn modelId="{C87B60AB-6324-704F-910F-F9636D5BC2F6}" type="presParOf" srcId="{2A8FAA15-9C03-4241-B348-3B54BB557156}" destId="{8ED45590-E428-4669-99D0-F0D858B67D7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B51A97-E9E6-4A54-9DDC-84FDC95882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772FC9-54F6-4063-B926-FC5D8EE7753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DFDFD"/>
              </a:solidFill>
            </a:rPr>
            <a:t>1</a:t>
          </a:r>
          <a:endParaRPr lang="en-US" b="1" dirty="0">
            <a:solidFill>
              <a:srgbClr val="FDFDFD"/>
            </a:solidFill>
          </a:endParaRPr>
        </a:p>
      </dgm:t>
    </dgm:pt>
    <dgm:pt modelId="{8DFE4A8C-1887-4D88-BBA4-452D7EFEC82E}" type="parTrans" cxnId="{A41F9363-57C7-4FBB-97C7-46BADF1D8C8C}">
      <dgm:prSet/>
      <dgm:spPr/>
      <dgm:t>
        <a:bodyPr/>
        <a:lstStyle/>
        <a:p>
          <a:endParaRPr lang="en-US"/>
        </a:p>
      </dgm:t>
    </dgm:pt>
    <dgm:pt modelId="{367E78DB-5D09-49E3-93E8-A7873F33E3CE}" type="sibTrans" cxnId="{A41F9363-57C7-4FBB-97C7-46BADF1D8C8C}">
      <dgm:prSet/>
      <dgm:spPr/>
      <dgm:t>
        <a:bodyPr/>
        <a:lstStyle/>
        <a:p>
          <a:endParaRPr lang="en-US"/>
        </a:p>
      </dgm:t>
    </dgm:pt>
    <dgm:pt modelId="{878DC3FD-0042-4687-827C-1890DC9868E1}" type="pres">
      <dgm:prSet presAssocID="{00B51A97-E9E6-4A54-9DDC-84FDC95882F9}" presName="Name0" presStyleCnt="0">
        <dgm:presLayoutVars>
          <dgm:dir/>
          <dgm:animLvl val="lvl"/>
          <dgm:resizeHandles val="exact"/>
        </dgm:presLayoutVars>
      </dgm:prSet>
      <dgm:spPr/>
    </dgm:pt>
    <dgm:pt modelId="{AF9CD340-0BA5-40A1-880C-1288AEF8C514}" type="pres">
      <dgm:prSet presAssocID="{82772FC9-54F6-4063-B926-FC5D8EE77531}" presName="parTxOnly" presStyleLbl="node1" presStyleIdx="0" presStyleCnt="1" custScaleY="132064" custLinFactNeighborX="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B084F-7BCD-1245-B192-0789E2C555BC}" type="presOf" srcId="{82772FC9-54F6-4063-B926-FC5D8EE77531}" destId="{AF9CD340-0BA5-40A1-880C-1288AEF8C514}" srcOrd="0" destOrd="0" presId="urn:microsoft.com/office/officeart/2005/8/layout/chevron1"/>
    <dgm:cxn modelId="{A41F9363-57C7-4FBB-97C7-46BADF1D8C8C}" srcId="{00B51A97-E9E6-4A54-9DDC-84FDC95882F9}" destId="{82772FC9-54F6-4063-B926-FC5D8EE77531}" srcOrd="0" destOrd="0" parTransId="{8DFE4A8C-1887-4D88-BBA4-452D7EFEC82E}" sibTransId="{367E78DB-5D09-49E3-93E8-A7873F33E3CE}"/>
    <dgm:cxn modelId="{6D31C328-12C3-8B4C-8630-FCA6BBB47ED0}" type="presOf" srcId="{00B51A97-E9E6-4A54-9DDC-84FDC95882F9}" destId="{878DC3FD-0042-4687-827C-1890DC9868E1}" srcOrd="0" destOrd="0" presId="urn:microsoft.com/office/officeart/2005/8/layout/chevron1"/>
    <dgm:cxn modelId="{BAC1A00D-210A-B34F-869B-549E4BC4463F}" type="presParOf" srcId="{878DC3FD-0042-4687-827C-1890DC9868E1}" destId="{AF9CD340-0BA5-40A1-880C-1288AEF8C51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163F0E-3A03-4B84-8D02-8BA0C797E1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E11E80-33C2-49BF-8F87-3F6E6BFFC6CE}">
      <dgm:prSet/>
      <dgm:spPr/>
      <dgm:t>
        <a:bodyPr/>
        <a:lstStyle/>
        <a:p>
          <a:pPr algn="l" rtl="0"/>
          <a:r>
            <a:rPr lang="en-US" b="1" i="0" dirty="0" smtClean="0"/>
            <a:t>1.Tingkat </a:t>
          </a:r>
          <a:r>
            <a:rPr lang="en-US" b="1" i="0" dirty="0" err="1" smtClean="0"/>
            <a:t>Sekolah</a:t>
          </a:r>
          <a:endParaRPr lang="en-US" dirty="0"/>
        </a:p>
      </dgm:t>
    </dgm:pt>
    <dgm:pt modelId="{07599D9A-5F80-4962-B592-DD4B16246D7E}" type="parTrans" cxnId="{FBE47F95-2447-4D8A-A47F-50FC943B85C2}">
      <dgm:prSet/>
      <dgm:spPr/>
      <dgm:t>
        <a:bodyPr/>
        <a:lstStyle/>
        <a:p>
          <a:endParaRPr lang="en-US"/>
        </a:p>
      </dgm:t>
    </dgm:pt>
    <dgm:pt modelId="{BA8E2A70-2B7A-45E1-A7CB-376860C0D062}" type="sibTrans" cxnId="{FBE47F95-2447-4D8A-A47F-50FC943B85C2}">
      <dgm:prSet/>
      <dgm:spPr/>
      <dgm:t>
        <a:bodyPr/>
        <a:lstStyle/>
        <a:p>
          <a:endParaRPr lang="en-US"/>
        </a:p>
      </dgm:t>
    </dgm:pt>
    <dgm:pt modelId="{4D792F6E-AB80-4877-B1BD-A932048CF05B}">
      <dgm:prSet/>
      <dgm:spPr/>
      <dgm:t>
        <a:bodyPr/>
        <a:lstStyle/>
        <a:p>
          <a:pPr rtl="0"/>
          <a:r>
            <a:rPr lang="en-US" b="0" i="0" dirty="0" err="1" smtClean="0"/>
            <a:t>Setiap</a:t>
          </a:r>
          <a:r>
            <a:rPr lang="en-US" b="0" i="0" dirty="0" smtClean="0"/>
            <a:t> </a:t>
          </a:r>
          <a:r>
            <a:rPr lang="en-US" b="0" i="0" dirty="0" err="1" smtClean="0"/>
            <a:t>sekolah</a:t>
          </a:r>
          <a:r>
            <a:rPr lang="en-US" b="0" i="0" dirty="0" smtClean="0"/>
            <a:t> </a:t>
          </a:r>
          <a:r>
            <a:rPr lang="en-US" b="0" i="0" dirty="0" err="1" smtClean="0"/>
            <a:t>mempunyai</a:t>
          </a:r>
          <a:r>
            <a:rPr lang="en-US" b="0" i="0" dirty="0" smtClean="0"/>
            <a:t> </a:t>
          </a:r>
          <a:r>
            <a:rPr lang="id-ID" b="0" i="0" dirty="0" smtClean="0"/>
            <a:t>kewenangan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menentukan</a:t>
          </a:r>
          <a:r>
            <a:rPr lang="en-US" b="0" i="0" dirty="0" smtClean="0"/>
            <a:t> </a:t>
          </a:r>
          <a:r>
            <a:rPr lang="en-US" b="0" i="0" dirty="0" err="1" smtClean="0"/>
            <a:t>satu</a:t>
          </a:r>
          <a:r>
            <a:rPr lang="en-US" b="0" i="0" dirty="0" smtClean="0"/>
            <a:t> </a:t>
          </a:r>
          <a:r>
            <a:rPr lang="en-US" b="0" i="0" dirty="0" err="1" smtClean="0"/>
            <a:t>tim</a:t>
          </a:r>
          <a:r>
            <a:rPr lang="en-US" b="0" i="0" dirty="0" smtClean="0"/>
            <a:t> </a:t>
          </a:r>
          <a:r>
            <a:rPr lang="en-US" b="0" i="0" dirty="0" err="1" smtClean="0"/>
            <a:t>debat</a:t>
          </a:r>
          <a:r>
            <a:rPr lang="en-US" b="0" i="0" dirty="0" smtClean="0"/>
            <a:t>. </a:t>
          </a:r>
          <a:r>
            <a:rPr lang="en-US" b="0" i="0" dirty="0" err="1" smtClean="0"/>
            <a:t>Satu</a:t>
          </a:r>
          <a:r>
            <a:rPr lang="en-US" b="0" i="0" dirty="0" smtClean="0"/>
            <a:t> </a:t>
          </a:r>
          <a:r>
            <a:rPr lang="en-US" b="0" i="0" dirty="0" err="1" smtClean="0"/>
            <a:t>tim</a:t>
          </a:r>
          <a:r>
            <a:rPr lang="en-US" b="0" i="0" dirty="0" smtClean="0"/>
            <a:t> </a:t>
          </a:r>
          <a:r>
            <a:rPr lang="en-US" b="0" i="0" dirty="0" err="1" smtClean="0"/>
            <a:t>terdiri</a:t>
          </a:r>
          <a:r>
            <a:rPr lang="en-US" b="0" i="0" dirty="0" smtClean="0"/>
            <a:t> </a:t>
          </a:r>
          <a:r>
            <a:rPr lang="en-US" b="0" i="0" dirty="0" err="1" smtClean="0"/>
            <a:t>atas</a:t>
          </a:r>
          <a:r>
            <a:rPr lang="en-US" b="0" i="0" dirty="0" smtClean="0"/>
            <a:t> </a:t>
          </a:r>
          <a:r>
            <a:rPr lang="en-US" b="0" i="0" dirty="0" err="1" smtClean="0"/>
            <a:t>tiga</a:t>
          </a:r>
          <a:r>
            <a:rPr lang="en-US" b="0" i="0" dirty="0" smtClean="0"/>
            <a:t> </a:t>
          </a:r>
          <a:r>
            <a:rPr lang="en-US" b="0" i="0" dirty="0" err="1" smtClean="0"/>
            <a:t>peserta</a:t>
          </a:r>
          <a:r>
            <a:rPr lang="en-US" b="0" i="0" dirty="0" smtClean="0"/>
            <a:t> </a:t>
          </a:r>
          <a:r>
            <a:rPr lang="en-US" b="0" i="0" dirty="0" err="1" smtClean="0"/>
            <a:t>didik</a:t>
          </a:r>
          <a:r>
            <a:rPr lang="en-US" b="0" i="0" dirty="0" smtClean="0"/>
            <a:t> </a:t>
          </a:r>
          <a:r>
            <a:rPr lang="en-US" b="0" i="0" dirty="0" err="1" smtClean="0"/>
            <a:t>sebagai</a:t>
          </a:r>
          <a:r>
            <a:rPr lang="en-US" b="0" i="0" dirty="0" smtClean="0"/>
            <a:t> </a:t>
          </a:r>
          <a:r>
            <a:rPr lang="en-US" b="0" i="0" dirty="0" err="1" smtClean="0"/>
            <a:t>pendebat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satu</a:t>
          </a:r>
          <a:r>
            <a:rPr lang="en-US" b="0" i="0" dirty="0" smtClean="0"/>
            <a:t> orang</a:t>
          </a:r>
          <a:r>
            <a:rPr lang="id-ID" b="0" i="0" dirty="0" smtClean="0"/>
            <a:t> guru</a:t>
          </a:r>
          <a:r>
            <a:rPr lang="en-US" b="0" i="0" dirty="0" smtClean="0"/>
            <a:t> </a:t>
          </a:r>
          <a:r>
            <a:rPr lang="en-US" b="0" i="0" dirty="0" err="1" smtClean="0"/>
            <a:t>sebagai</a:t>
          </a:r>
          <a:r>
            <a:rPr lang="en-US" b="0" i="0" dirty="0" smtClean="0"/>
            <a:t> </a:t>
          </a:r>
          <a:r>
            <a:rPr lang="en-US" b="0" i="0" dirty="0" err="1" smtClean="0"/>
            <a:t>juri</a:t>
          </a:r>
          <a:r>
            <a:rPr lang="en-US" b="0" i="0" dirty="0" smtClean="0"/>
            <a:t> N1 yang </a:t>
          </a:r>
          <a:r>
            <a:rPr lang="en-US" b="0" i="0" dirty="0" err="1" smtClean="0"/>
            <a:t>selanjutnya</a:t>
          </a:r>
          <a:r>
            <a:rPr lang="en-US" b="0" i="0" dirty="0" smtClean="0"/>
            <a:t> </a:t>
          </a:r>
          <a:r>
            <a:rPr lang="en-US" b="0" i="0" dirty="0" err="1" smtClean="0"/>
            <a:t>berhak</a:t>
          </a:r>
          <a:r>
            <a:rPr lang="en-US" b="0" i="0" dirty="0" smtClean="0"/>
            <a:t>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mengikuti</a:t>
          </a:r>
          <a:r>
            <a:rPr lang="en-US" b="0" i="0" dirty="0" smtClean="0"/>
            <a:t> </a:t>
          </a:r>
          <a:r>
            <a:rPr lang="en-US" b="0" i="0" dirty="0" err="1" smtClean="0"/>
            <a:t>Seleksi</a:t>
          </a:r>
          <a:r>
            <a:rPr lang="en-US" b="0" i="0" dirty="0" smtClean="0"/>
            <a:t> Tingkat</a:t>
          </a:r>
          <a:r>
            <a:rPr lang="id-ID" b="0" i="0" dirty="0" smtClean="0"/>
            <a:t> Kabupaten/Kota</a:t>
          </a:r>
          <a:r>
            <a:rPr lang="en-US" b="0" i="0" dirty="0" smtClean="0"/>
            <a:t>.  </a:t>
          </a:r>
          <a:endParaRPr lang="en-US" dirty="0"/>
        </a:p>
      </dgm:t>
    </dgm:pt>
    <dgm:pt modelId="{1CFCBBD7-EC37-4F84-AB42-37CD38E9A98C}" type="parTrans" cxnId="{B2EB88D5-4025-4489-AD00-60F0107ECE7D}">
      <dgm:prSet/>
      <dgm:spPr/>
      <dgm:t>
        <a:bodyPr/>
        <a:lstStyle/>
        <a:p>
          <a:endParaRPr lang="en-US"/>
        </a:p>
      </dgm:t>
    </dgm:pt>
    <dgm:pt modelId="{E3388E50-4D21-4BAF-9E0A-36F155CD43A1}" type="sibTrans" cxnId="{B2EB88D5-4025-4489-AD00-60F0107ECE7D}">
      <dgm:prSet/>
      <dgm:spPr/>
      <dgm:t>
        <a:bodyPr/>
        <a:lstStyle/>
        <a:p>
          <a:endParaRPr lang="en-US"/>
        </a:p>
      </dgm:t>
    </dgm:pt>
    <dgm:pt modelId="{8A4278D1-4724-44D7-8DD4-C51E2A8DB22D}">
      <dgm:prSet/>
      <dgm:spPr/>
      <dgm:t>
        <a:bodyPr/>
        <a:lstStyle/>
        <a:p>
          <a:pPr algn="l" rtl="0"/>
          <a:r>
            <a:rPr lang="en-US" b="1" i="0" dirty="0" smtClean="0"/>
            <a:t>2.Tingkat </a:t>
          </a:r>
          <a:r>
            <a:rPr lang="en-US" b="1" i="0" dirty="0" err="1" smtClean="0"/>
            <a:t>Kabupaten</a:t>
          </a:r>
          <a:r>
            <a:rPr lang="en-US" b="1" i="0" dirty="0" smtClean="0"/>
            <a:t>/Kota</a:t>
          </a:r>
          <a:endParaRPr lang="en-US" dirty="0"/>
        </a:p>
      </dgm:t>
    </dgm:pt>
    <dgm:pt modelId="{901711BA-2F72-4B21-A5E3-C2E15FD06C90}" type="parTrans" cxnId="{EDED02B6-CE9C-4E52-9C70-D05E7D7FCD8A}">
      <dgm:prSet/>
      <dgm:spPr/>
      <dgm:t>
        <a:bodyPr/>
        <a:lstStyle/>
        <a:p>
          <a:endParaRPr lang="en-US"/>
        </a:p>
      </dgm:t>
    </dgm:pt>
    <dgm:pt modelId="{269CFC68-C4BE-4EC7-8FAD-072BDF2757E5}" type="sibTrans" cxnId="{EDED02B6-CE9C-4E52-9C70-D05E7D7FCD8A}">
      <dgm:prSet/>
      <dgm:spPr/>
      <dgm:t>
        <a:bodyPr/>
        <a:lstStyle/>
        <a:p>
          <a:endParaRPr lang="en-US"/>
        </a:p>
      </dgm:t>
    </dgm:pt>
    <dgm:pt modelId="{E4A02F69-64D2-4E50-BD88-6EE90BD9FC7C}">
      <dgm:prSet/>
      <dgm:spPr/>
      <dgm:t>
        <a:bodyPr/>
        <a:lstStyle/>
        <a:p>
          <a:pPr rtl="0"/>
          <a:r>
            <a:rPr lang="en-US" b="0" i="0" dirty="0" err="1" smtClean="0"/>
            <a:t>Setiap</a:t>
          </a:r>
          <a:r>
            <a:rPr lang="en-US" b="0" i="0" dirty="0" smtClean="0"/>
            <a:t> </a:t>
          </a:r>
          <a:r>
            <a:rPr lang="en-US" b="0" i="0" dirty="0" err="1" smtClean="0"/>
            <a:t>Kabupaten</a:t>
          </a:r>
          <a:r>
            <a:rPr lang="en-US" b="0" i="0" dirty="0" smtClean="0"/>
            <a:t>/Kota </a:t>
          </a:r>
          <a:r>
            <a:rPr lang="en-US" b="0" i="0" dirty="0" err="1" smtClean="0"/>
            <a:t>wajib</a:t>
          </a:r>
          <a:r>
            <a:rPr lang="en-US" b="0" i="0" dirty="0" smtClean="0"/>
            <a:t> </a:t>
          </a:r>
          <a:r>
            <a:rPr lang="en-US" b="0" i="0" dirty="0" err="1" smtClean="0"/>
            <a:t>melakukan</a:t>
          </a:r>
          <a:r>
            <a:rPr lang="en-US" b="0" i="0" dirty="0" smtClean="0"/>
            <a:t> </a:t>
          </a:r>
          <a:r>
            <a:rPr lang="en-US" b="0" i="0" dirty="0" err="1" smtClean="0"/>
            <a:t>seleksi</a:t>
          </a:r>
          <a:r>
            <a:rPr lang="en-US" b="0" i="0" dirty="0" smtClean="0"/>
            <a:t>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menentukan</a:t>
          </a:r>
          <a:r>
            <a:rPr lang="en-US" b="0" i="0" dirty="0" smtClean="0"/>
            <a:t> </a:t>
          </a:r>
          <a:r>
            <a:rPr lang="en-US" b="0" i="0" dirty="0" err="1" smtClean="0"/>
            <a:t>satu</a:t>
          </a:r>
          <a:r>
            <a:rPr lang="en-US" b="0" i="0" dirty="0" smtClean="0"/>
            <a:t> </a:t>
          </a:r>
          <a:r>
            <a:rPr lang="en-US" b="0" i="0" dirty="0" err="1" smtClean="0"/>
            <a:t>tim</a:t>
          </a:r>
          <a:r>
            <a:rPr lang="en-US" b="0" i="0" dirty="0" smtClean="0"/>
            <a:t> </a:t>
          </a:r>
          <a:r>
            <a:rPr lang="en-US" b="0" i="0" dirty="0" err="1" smtClean="0"/>
            <a:t>debat</a:t>
          </a:r>
          <a:r>
            <a:rPr lang="en-US" b="0" i="0" dirty="0" smtClean="0"/>
            <a:t> yang </a:t>
          </a:r>
          <a:r>
            <a:rPr lang="en-US" b="0" i="0" dirty="0" err="1" smtClean="0"/>
            <a:t>nantinya</a:t>
          </a:r>
          <a:r>
            <a:rPr lang="en-US" b="0" i="0" dirty="0" smtClean="0"/>
            <a:t> </a:t>
          </a:r>
          <a:r>
            <a:rPr lang="en-US" b="0" i="0" dirty="0" err="1" smtClean="0"/>
            <a:t>akan</a:t>
          </a:r>
          <a:r>
            <a:rPr lang="en-US" b="0" i="0" dirty="0" smtClean="0"/>
            <a:t> </a:t>
          </a:r>
          <a:r>
            <a:rPr lang="en-US" b="0" i="0" dirty="0" err="1" smtClean="0"/>
            <a:t>mewakili</a:t>
          </a:r>
          <a:r>
            <a:rPr lang="en-US" b="0" i="0" dirty="0" smtClean="0"/>
            <a:t> </a:t>
          </a:r>
          <a:r>
            <a:rPr lang="en-US" b="0" i="0" dirty="0" err="1" smtClean="0"/>
            <a:t>Kabupaten</a:t>
          </a:r>
          <a:r>
            <a:rPr lang="en-US" b="0" i="0" dirty="0" smtClean="0"/>
            <a:t>/Kota </a:t>
          </a:r>
          <a:r>
            <a:rPr lang="en-US" b="0" i="0" dirty="0" err="1" smtClean="0"/>
            <a:t>ke</a:t>
          </a:r>
          <a:r>
            <a:rPr lang="en-US" b="0" i="0" dirty="0" smtClean="0"/>
            <a:t> </a:t>
          </a:r>
          <a:r>
            <a:rPr lang="en-US" b="0" i="0" dirty="0" err="1" smtClean="0"/>
            <a:t>perlombaan</a:t>
          </a:r>
          <a:r>
            <a:rPr lang="en-US" b="0" i="0" dirty="0" smtClean="0"/>
            <a:t> </a:t>
          </a:r>
          <a:r>
            <a:rPr lang="en-US" b="0" i="0" dirty="0" err="1" smtClean="0"/>
            <a:t>tingkat</a:t>
          </a:r>
          <a:r>
            <a:rPr lang="en-US" b="0" i="0" dirty="0" smtClean="0"/>
            <a:t> Pro</a:t>
          </a:r>
          <a:r>
            <a:rPr lang="id-ID" b="0" i="0" dirty="0" smtClean="0"/>
            <a:t>v</a:t>
          </a:r>
          <a:r>
            <a:rPr lang="en-US" b="0" i="0" dirty="0" err="1" smtClean="0"/>
            <a:t>insi</a:t>
          </a:r>
          <a:r>
            <a:rPr lang="en-US" b="0" i="0" dirty="0" smtClean="0"/>
            <a:t>. </a:t>
          </a:r>
          <a:r>
            <a:rPr lang="id-ID" b="0" i="0" dirty="0" smtClean="0"/>
            <a:t>Tim debat tersebut harus diambil dari tiga pembicara terbaik hasil seleksi tingkat Kabupaten/Kota dan satu orang guru sebagai juri N1.</a:t>
          </a:r>
          <a:endParaRPr lang="en-US" dirty="0"/>
        </a:p>
      </dgm:t>
    </dgm:pt>
    <dgm:pt modelId="{CFE4F737-000F-4085-A7DE-345CE1F46F68}" type="parTrans" cxnId="{D328B5A3-7BD1-42F6-AA8F-5AF4C4764676}">
      <dgm:prSet/>
      <dgm:spPr/>
      <dgm:t>
        <a:bodyPr/>
        <a:lstStyle/>
        <a:p>
          <a:endParaRPr lang="en-US"/>
        </a:p>
      </dgm:t>
    </dgm:pt>
    <dgm:pt modelId="{F8946A10-017B-4D2C-90B7-7104F0C3B235}" type="sibTrans" cxnId="{D328B5A3-7BD1-42F6-AA8F-5AF4C4764676}">
      <dgm:prSet/>
      <dgm:spPr/>
      <dgm:t>
        <a:bodyPr/>
        <a:lstStyle/>
        <a:p>
          <a:endParaRPr lang="en-US"/>
        </a:p>
      </dgm:t>
    </dgm:pt>
    <dgm:pt modelId="{CFBBB62B-C703-4FC8-9A87-82A16D2DEF3C}">
      <dgm:prSet/>
      <dgm:spPr/>
      <dgm:t>
        <a:bodyPr/>
        <a:lstStyle/>
        <a:p>
          <a:pPr algn="l" rtl="0"/>
          <a:r>
            <a:rPr lang="en-US" b="1" i="0" dirty="0" smtClean="0"/>
            <a:t>3.Tingkat Pro</a:t>
          </a:r>
          <a:r>
            <a:rPr lang="id-ID" b="1" i="0" dirty="0" smtClean="0"/>
            <a:t>v</a:t>
          </a:r>
          <a:r>
            <a:rPr lang="en-US" b="1" i="0" dirty="0" err="1" smtClean="0"/>
            <a:t>insi</a:t>
          </a:r>
          <a:endParaRPr lang="en-US" dirty="0"/>
        </a:p>
      </dgm:t>
    </dgm:pt>
    <dgm:pt modelId="{BEAA7833-7E44-4886-949D-B8B296DA4751}" type="parTrans" cxnId="{24B85053-DDEA-4409-866D-7790BBAFA362}">
      <dgm:prSet/>
      <dgm:spPr/>
      <dgm:t>
        <a:bodyPr/>
        <a:lstStyle/>
        <a:p>
          <a:endParaRPr lang="en-US"/>
        </a:p>
      </dgm:t>
    </dgm:pt>
    <dgm:pt modelId="{3715DD51-BC59-456D-BE77-658F24A90D67}" type="sibTrans" cxnId="{24B85053-DDEA-4409-866D-7790BBAFA362}">
      <dgm:prSet/>
      <dgm:spPr/>
      <dgm:t>
        <a:bodyPr/>
        <a:lstStyle/>
        <a:p>
          <a:endParaRPr lang="en-US"/>
        </a:p>
      </dgm:t>
    </dgm:pt>
    <dgm:pt modelId="{6542A765-1BEB-4189-80B3-E50167615D8B}">
      <dgm:prSet/>
      <dgm:spPr/>
      <dgm:t>
        <a:bodyPr/>
        <a:lstStyle/>
        <a:p>
          <a:pPr rtl="0"/>
          <a:r>
            <a:rPr lang="en-US" b="0" i="0" dirty="0" err="1" smtClean="0"/>
            <a:t>Setiap</a:t>
          </a:r>
          <a:r>
            <a:rPr lang="en-US" b="0" i="0" dirty="0" smtClean="0"/>
            <a:t> </a:t>
          </a:r>
          <a:r>
            <a:rPr lang="en-US" b="0" i="0" dirty="0" err="1" smtClean="0"/>
            <a:t>provinsi</a:t>
          </a:r>
          <a:r>
            <a:rPr lang="en-US" b="0" i="0" dirty="0" smtClean="0"/>
            <a:t> </a:t>
          </a:r>
          <a:r>
            <a:rPr lang="en-US" b="0" i="0" dirty="0" err="1" smtClean="0"/>
            <a:t>wajib</a:t>
          </a:r>
          <a:r>
            <a:rPr lang="en-US" b="0" i="0" dirty="0" smtClean="0"/>
            <a:t> </a:t>
          </a:r>
          <a:r>
            <a:rPr lang="en-US" b="0" i="0" dirty="0" err="1" smtClean="0"/>
            <a:t>melakukan</a:t>
          </a:r>
          <a:r>
            <a:rPr lang="en-US" b="0" i="0" dirty="0" smtClean="0"/>
            <a:t> </a:t>
          </a:r>
          <a:r>
            <a:rPr lang="en-US" b="0" i="0" dirty="0" err="1" smtClean="0"/>
            <a:t>seleksi</a:t>
          </a:r>
          <a:r>
            <a:rPr lang="en-US" b="0" i="0" dirty="0" smtClean="0"/>
            <a:t>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menentukan</a:t>
          </a:r>
          <a:r>
            <a:rPr lang="en-US" b="0" i="0" dirty="0" smtClean="0"/>
            <a:t> </a:t>
          </a:r>
          <a:r>
            <a:rPr lang="en-US" b="0" i="0" dirty="0" err="1" smtClean="0"/>
            <a:t>satu</a:t>
          </a:r>
          <a:r>
            <a:rPr lang="en-US" b="0" i="0" dirty="0" smtClean="0"/>
            <a:t> </a:t>
          </a:r>
          <a:r>
            <a:rPr lang="en-US" b="0" i="0" dirty="0" err="1" smtClean="0"/>
            <a:t>tim</a:t>
          </a:r>
          <a:r>
            <a:rPr lang="en-US" b="0" i="0" dirty="0" smtClean="0"/>
            <a:t> </a:t>
          </a:r>
          <a:r>
            <a:rPr lang="en-US" b="0" i="0" dirty="0" err="1" smtClean="0"/>
            <a:t>debat</a:t>
          </a:r>
          <a:r>
            <a:rPr lang="en-US" b="0" i="0" dirty="0" smtClean="0"/>
            <a:t> </a:t>
          </a:r>
          <a:r>
            <a:rPr lang="en-US" b="0" i="0" dirty="0" err="1" smtClean="0"/>
            <a:t>terpilih</a:t>
          </a:r>
          <a:r>
            <a:rPr lang="en-US" b="0" i="0" dirty="0" smtClean="0"/>
            <a:t>, yang </a:t>
          </a:r>
          <a:r>
            <a:rPr lang="en-US" b="0" i="0" dirty="0" err="1" smtClean="0"/>
            <a:t>akan</a:t>
          </a:r>
          <a:r>
            <a:rPr lang="en-US" b="0" i="0" dirty="0" smtClean="0"/>
            <a:t> </a:t>
          </a:r>
          <a:r>
            <a:rPr lang="en-US" b="0" i="0" dirty="0" err="1" smtClean="0"/>
            <a:t>mewakili</a:t>
          </a:r>
          <a:r>
            <a:rPr lang="en-US" b="0" i="0" dirty="0" smtClean="0"/>
            <a:t> </a:t>
          </a:r>
          <a:r>
            <a:rPr lang="en-US" b="0" i="0" dirty="0" err="1" smtClean="0"/>
            <a:t>Provinsi</a:t>
          </a:r>
          <a:r>
            <a:rPr lang="en-US" b="0" i="0" dirty="0" smtClean="0"/>
            <a:t> </a:t>
          </a:r>
          <a:r>
            <a:rPr lang="en-US" b="0" i="0" dirty="0" err="1" smtClean="0"/>
            <a:t>ke</a:t>
          </a:r>
          <a:r>
            <a:rPr lang="en-US" b="0" i="0" dirty="0" smtClean="0"/>
            <a:t> </a:t>
          </a:r>
          <a:r>
            <a:rPr lang="en-US" b="0" i="0" dirty="0" err="1" smtClean="0"/>
            <a:t>Seleksi</a:t>
          </a:r>
          <a:r>
            <a:rPr lang="en-US" b="0" i="0" dirty="0" smtClean="0"/>
            <a:t> Tingkat Nasional. </a:t>
          </a:r>
          <a:r>
            <a:rPr lang="en-US" b="0" i="0" dirty="0" err="1" smtClean="0"/>
            <a:t>Seleksi</a:t>
          </a:r>
          <a:r>
            <a:rPr lang="en-US" b="0" i="0" dirty="0" smtClean="0"/>
            <a:t> Tingkat </a:t>
          </a:r>
          <a:r>
            <a:rPr lang="en-US" b="0" i="0" dirty="0" err="1" smtClean="0"/>
            <a:t>Provinsi</a:t>
          </a:r>
          <a:r>
            <a:rPr lang="en-US" b="0" i="0" dirty="0" smtClean="0"/>
            <a:t> </a:t>
          </a:r>
          <a:r>
            <a:rPr lang="en-US" b="0" i="0" dirty="0" err="1" smtClean="0"/>
            <a:t>dilaksanakan</a:t>
          </a:r>
          <a:r>
            <a:rPr lang="en-US" b="0" i="0" dirty="0" smtClean="0"/>
            <a:t> </a:t>
          </a:r>
          <a:r>
            <a:rPr lang="en-US" b="0" i="0" dirty="0" err="1" smtClean="0"/>
            <a:t>oleh</a:t>
          </a:r>
          <a:r>
            <a:rPr lang="en-US" b="0" i="0" dirty="0" smtClean="0"/>
            <a:t> </a:t>
          </a:r>
          <a:r>
            <a:rPr lang="en-US" b="0" i="0" dirty="0" err="1" smtClean="0"/>
            <a:t>Dinas</a:t>
          </a:r>
          <a:r>
            <a:rPr lang="en-US" b="0" i="0" dirty="0" smtClean="0"/>
            <a:t> </a:t>
          </a:r>
          <a:r>
            <a:rPr lang="en-US" b="0" i="0" dirty="0" err="1" smtClean="0"/>
            <a:t>Pendidikan</a:t>
          </a:r>
          <a:r>
            <a:rPr lang="en-US" b="0" i="0" dirty="0" smtClean="0"/>
            <a:t> </a:t>
          </a:r>
          <a:r>
            <a:rPr lang="en-US" b="0" i="0" dirty="0" err="1" smtClean="0"/>
            <a:t>Provinsi</a:t>
          </a:r>
          <a:r>
            <a:rPr lang="en-US" b="0" i="0" dirty="0" smtClean="0"/>
            <a:t>. </a:t>
          </a:r>
          <a:r>
            <a:rPr lang="id-ID" b="0" i="0" dirty="0" smtClean="0"/>
            <a:t>Tim debat tersebut harus diambil dari tiga pembicara terbaik hasil Seleksi Tingkat Provinsi dan satu orang guru sebagai juri N1.</a:t>
          </a:r>
          <a:endParaRPr lang="en-US" dirty="0"/>
        </a:p>
      </dgm:t>
    </dgm:pt>
    <dgm:pt modelId="{DF5BA9EB-1D32-4D8D-AE45-52847C4CCF03}" type="parTrans" cxnId="{8E12E200-2260-430E-A653-4E423CCA7E34}">
      <dgm:prSet/>
      <dgm:spPr/>
      <dgm:t>
        <a:bodyPr/>
        <a:lstStyle/>
        <a:p>
          <a:endParaRPr lang="en-US"/>
        </a:p>
      </dgm:t>
    </dgm:pt>
    <dgm:pt modelId="{5BA99472-B35C-4C98-940C-05030779DA98}" type="sibTrans" cxnId="{8E12E200-2260-430E-A653-4E423CCA7E34}">
      <dgm:prSet/>
      <dgm:spPr/>
      <dgm:t>
        <a:bodyPr/>
        <a:lstStyle/>
        <a:p>
          <a:endParaRPr lang="en-US"/>
        </a:p>
      </dgm:t>
    </dgm:pt>
    <dgm:pt modelId="{344B4B2D-89EE-4C91-ABAB-83C750F19AE1}">
      <dgm:prSet/>
      <dgm:spPr/>
      <dgm:t>
        <a:bodyPr/>
        <a:lstStyle/>
        <a:p>
          <a:pPr algn="l" rtl="0"/>
          <a:r>
            <a:rPr lang="en-US" b="1" i="0" dirty="0" smtClean="0"/>
            <a:t>4.Tingkat Nasional</a:t>
          </a:r>
          <a:endParaRPr lang="en-US" dirty="0"/>
        </a:p>
      </dgm:t>
    </dgm:pt>
    <dgm:pt modelId="{61174F5C-F123-4E04-9C02-DA2919B37A8D}" type="parTrans" cxnId="{FDD048BD-AB3D-4527-A6C9-17138AEF6D7F}">
      <dgm:prSet/>
      <dgm:spPr/>
      <dgm:t>
        <a:bodyPr/>
        <a:lstStyle/>
        <a:p>
          <a:endParaRPr lang="en-US"/>
        </a:p>
      </dgm:t>
    </dgm:pt>
    <dgm:pt modelId="{C04A7956-3D7C-48B0-AC0B-A6FC56D46017}" type="sibTrans" cxnId="{FDD048BD-AB3D-4527-A6C9-17138AEF6D7F}">
      <dgm:prSet/>
      <dgm:spPr/>
      <dgm:t>
        <a:bodyPr/>
        <a:lstStyle/>
        <a:p>
          <a:endParaRPr lang="en-US"/>
        </a:p>
      </dgm:t>
    </dgm:pt>
    <dgm:pt modelId="{F2F28607-C29C-4390-8E4E-B79B5BD94331}">
      <dgm:prSet/>
      <dgm:spPr/>
      <dgm:t>
        <a:bodyPr/>
        <a:lstStyle/>
        <a:p>
          <a:pPr rtl="0"/>
          <a:r>
            <a:rPr lang="en-US" b="0" i="0" dirty="0" err="1" smtClean="0"/>
            <a:t>Seleksi</a:t>
          </a:r>
          <a:r>
            <a:rPr lang="en-US" b="0" i="0" dirty="0" smtClean="0"/>
            <a:t> Tingkat Nasional </a:t>
          </a:r>
          <a:r>
            <a:rPr lang="en-US" b="0" i="0" dirty="0" err="1" smtClean="0"/>
            <a:t>akan</a:t>
          </a:r>
          <a:r>
            <a:rPr lang="en-US" b="0" i="0" dirty="0" smtClean="0"/>
            <a:t> </a:t>
          </a:r>
          <a:r>
            <a:rPr lang="en-US" b="0" i="0" dirty="0" err="1" smtClean="0"/>
            <a:t>diikuti</a:t>
          </a:r>
          <a:r>
            <a:rPr lang="en-US" b="0" i="0" dirty="0" smtClean="0"/>
            <a:t> </a:t>
          </a:r>
          <a:r>
            <a:rPr lang="en-US" b="0" i="0" dirty="0" err="1" smtClean="0"/>
            <a:t>oleh</a:t>
          </a:r>
          <a:r>
            <a:rPr lang="en-US" b="0" i="0" dirty="0" smtClean="0"/>
            <a:t> para </a:t>
          </a:r>
          <a:r>
            <a:rPr lang="en-US" b="0" i="0" dirty="0" err="1" smtClean="0"/>
            <a:t>pemenang</a:t>
          </a:r>
          <a:r>
            <a:rPr lang="en-US" b="0" i="0" dirty="0" smtClean="0"/>
            <a:t> Tingkat Pro</a:t>
          </a:r>
          <a:r>
            <a:rPr lang="id-ID" b="0" i="0" dirty="0" smtClean="0"/>
            <a:t>v</a:t>
          </a:r>
          <a:r>
            <a:rPr lang="en-US" b="0" i="0" dirty="0" err="1" smtClean="0"/>
            <a:t>insi</a:t>
          </a:r>
          <a:r>
            <a:rPr lang="en-US" b="0" i="0" dirty="0" smtClean="0"/>
            <a:t> se</a:t>
          </a:r>
          <a:r>
            <a:rPr lang="id-ID" b="0" i="0" dirty="0" smtClean="0"/>
            <a:t>-</a:t>
          </a:r>
          <a:r>
            <a:rPr lang="en-US" b="0" i="0" dirty="0" smtClean="0"/>
            <a:t>Indonesia yang </a:t>
          </a:r>
          <a:r>
            <a:rPr lang="en-US" b="0" i="0" dirty="0" err="1" smtClean="0"/>
            <a:t>berjumlah</a:t>
          </a:r>
          <a:r>
            <a:rPr lang="en-US" b="0" i="0" dirty="0" smtClean="0"/>
            <a:t> </a:t>
          </a:r>
          <a:r>
            <a:rPr lang="id-ID" b="0" i="0" dirty="0" smtClean="0"/>
            <a:t>34</a:t>
          </a:r>
          <a:r>
            <a:rPr lang="en-US" b="0" i="0" dirty="0" smtClean="0"/>
            <a:t> </a:t>
          </a:r>
          <a:r>
            <a:rPr lang="en-US" b="0" i="0" dirty="0" err="1" smtClean="0"/>
            <a:t>tim.</a:t>
          </a:r>
          <a:r>
            <a:rPr lang="en-US" b="0" i="0" dirty="0" smtClean="0"/>
            <a:t> </a:t>
          </a:r>
          <a:r>
            <a:rPr lang="en-US" b="0" i="0" dirty="0" err="1" smtClean="0"/>
            <a:t>Semua</a:t>
          </a:r>
          <a:r>
            <a:rPr lang="en-US" b="0" i="0" dirty="0" smtClean="0"/>
            <a:t> </a:t>
          </a:r>
          <a:r>
            <a:rPr lang="id-ID" b="0" i="0" dirty="0" smtClean="0"/>
            <a:t>peserta </a:t>
          </a:r>
          <a:r>
            <a:rPr lang="en-US" b="0" i="0" dirty="0" err="1" smtClean="0"/>
            <a:t>berjumlah</a:t>
          </a:r>
          <a:r>
            <a:rPr lang="en-US" b="0" i="0" dirty="0" smtClean="0"/>
            <a:t> 136 orang, yang </a:t>
          </a:r>
          <a:r>
            <a:rPr lang="en-US" b="0" i="0" dirty="0" err="1" smtClean="0"/>
            <a:t>terdiri</a:t>
          </a:r>
          <a:r>
            <a:rPr lang="en-US" b="0" i="0" dirty="0" smtClean="0"/>
            <a:t> </a:t>
          </a:r>
          <a:r>
            <a:rPr lang="en-US" b="0" i="0" dirty="0" err="1" smtClean="0"/>
            <a:t>atas</a:t>
          </a:r>
          <a:r>
            <a:rPr lang="en-US" b="0" i="0" dirty="0" smtClean="0"/>
            <a:t> </a:t>
          </a:r>
          <a:r>
            <a:rPr lang="id-ID" b="0" i="0" dirty="0" smtClean="0"/>
            <a:t>102 peserta </a:t>
          </a:r>
          <a:r>
            <a:rPr lang="en-US" b="0" i="0" dirty="0" err="1" smtClean="0"/>
            <a:t>peserta</a:t>
          </a:r>
          <a:r>
            <a:rPr lang="en-US" b="0" i="0" dirty="0" smtClean="0"/>
            <a:t> </a:t>
          </a:r>
          <a:r>
            <a:rPr lang="en-US" b="0" i="0" dirty="0" err="1" smtClean="0"/>
            <a:t>didik</a:t>
          </a:r>
          <a:r>
            <a:rPr lang="en-US" b="0" i="0" dirty="0" smtClean="0"/>
            <a:t> </a:t>
          </a:r>
          <a:r>
            <a:rPr lang="en-US" b="0" i="0" dirty="0" err="1" smtClean="0"/>
            <a:t>pendebat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id-ID" b="0" i="0" dirty="0" smtClean="0"/>
            <a:t>34 guru </a:t>
          </a:r>
          <a:r>
            <a:rPr lang="en-US" b="0" i="0" dirty="0" err="1" smtClean="0"/>
            <a:t>juri</a:t>
          </a:r>
          <a:r>
            <a:rPr lang="en-US" b="0" i="0" dirty="0" smtClean="0"/>
            <a:t> N1.</a:t>
          </a:r>
          <a:endParaRPr lang="en-US" dirty="0"/>
        </a:p>
      </dgm:t>
    </dgm:pt>
    <dgm:pt modelId="{A1190C49-C6D6-46D6-880F-7C19E94202B9}" type="parTrans" cxnId="{C42C7F3F-EAE6-45B4-93A1-C938AD9DE591}">
      <dgm:prSet/>
      <dgm:spPr/>
      <dgm:t>
        <a:bodyPr/>
        <a:lstStyle/>
        <a:p>
          <a:endParaRPr lang="en-US"/>
        </a:p>
      </dgm:t>
    </dgm:pt>
    <dgm:pt modelId="{7222677A-EA4D-4F5F-A40C-A006335CB4E1}" type="sibTrans" cxnId="{C42C7F3F-EAE6-45B4-93A1-C938AD9DE591}">
      <dgm:prSet/>
      <dgm:spPr/>
      <dgm:t>
        <a:bodyPr/>
        <a:lstStyle/>
        <a:p>
          <a:endParaRPr lang="en-US"/>
        </a:p>
      </dgm:t>
    </dgm:pt>
    <dgm:pt modelId="{F677AD0D-7F7E-4972-976D-2176A44FBCE1}" type="pres">
      <dgm:prSet presAssocID="{86163F0E-3A03-4B84-8D02-8BA0C797E1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1F9CB9-D23E-4352-8952-5EEAA6B45E9A}" type="pres">
      <dgm:prSet presAssocID="{CBE11E80-33C2-49BF-8F87-3F6E6BFFC6CE}" presName="linNode" presStyleCnt="0"/>
      <dgm:spPr/>
    </dgm:pt>
    <dgm:pt modelId="{3AAC291A-FBEC-4D19-8CBC-3AA89B94D6D5}" type="pres">
      <dgm:prSet presAssocID="{CBE11E80-33C2-49BF-8F87-3F6E6BFFC6C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E9721-5F7A-4C6A-8ACA-A547FFD1B0EF}" type="pres">
      <dgm:prSet presAssocID="{CBE11E80-33C2-49BF-8F87-3F6E6BFFC6C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A8E9-AF26-41C7-A8D0-87CAD278944B}" type="pres">
      <dgm:prSet presAssocID="{BA8E2A70-2B7A-45E1-A7CB-376860C0D062}" presName="spacing" presStyleCnt="0"/>
      <dgm:spPr/>
    </dgm:pt>
    <dgm:pt modelId="{D957D001-C921-43C4-8D05-F005CEEDA71A}" type="pres">
      <dgm:prSet presAssocID="{8A4278D1-4724-44D7-8DD4-C51E2A8DB22D}" presName="linNode" presStyleCnt="0"/>
      <dgm:spPr/>
    </dgm:pt>
    <dgm:pt modelId="{21A65B43-6585-4BD0-87BD-F4FF20E47F0F}" type="pres">
      <dgm:prSet presAssocID="{8A4278D1-4724-44D7-8DD4-C51E2A8DB22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4EFB-ADD7-42CB-9396-472E0DBA394F}" type="pres">
      <dgm:prSet presAssocID="{8A4278D1-4724-44D7-8DD4-C51E2A8DB22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52178-226C-4A11-84FD-592CD5E4828F}" type="pres">
      <dgm:prSet presAssocID="{269CFC68-C4BE-4EC7-8FAD-072BDF2757E5}" presName="spacing" presStyleCnt="0"/>
      <dgm:spPr/>
    </dgm:pt>
    <dgm:pt modelId="{C4340189-51BF-4169-8017-737BBF52D7A0}" type="pres">
      <dgm:prSet presAssocID="{CFBBB62B-C703-4FC8-9A87-82A16D2DEF3C}" presName="linNode" presStyleCnt="0"/>
      <dgm:spPr/>
    </dgm:pt>
    <dgm:pt modelId="{0C2AE700-12BA-4793-B043-22FA2FB0EF2E}" type="pres">
      <dgm:prSet presAssocID="{CFBBB62B-C703-4FC8-9A87-82A16D2DEF3C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D03AB-027C-4501-8160-FED0E737FFDB}" type="pres">
      <dgm:prSet presAssocID="{CFBBB62B-C703-4FC8-9A87-82A16D2DEF3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945FF-3072-4349-9991-2E79D929DC53}" type="pres">
      <dgm:prSet presAssocID="{3715DD51-BC59-456D-BE77-658F24A90D67}" presName="spacing" presStyleCnt="0"/>
      <dgm:spPr/>
    </dgm:pt>
    <dgm:pt modelId="{8F700509-2685-4C53-A415-AC7C0EE10F2A}" type="pres">
      <dgm:prSet presAssocID="{344B4B2D-89EE-4C91-ABAB-83C750F19AE1}" presName="linNode" presStyleCnt="0"/>
      <dgm:spPr/>
    </dgm:pt>
    <dgm:pt modelId="{66BD5737-2BBA-4BAC-9D7A-A89DCA46C484}" type="pres">
      <dgm:prSet presAssocID="{344B4B2D-89EE-4C91-ABAB-83C750F19AE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2342A-42BE-42C1-B7F1-70701BC77BF2}" type="pres">
      <dgm:prSet presAssocID="{344B4B2D-89EE-4C91-ABAB-83C750F19AE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47F95-2447-4D8A-A47F-50FC943B85C2}" srcId="{86163F0E-3A03-4B84-8D02-8BA0C797E1D4}" destId="{CBE11E80-33C2-49BF-8F87-3F6E6BFFC6CE}" srcOrd="0" destOrd="0" parTransId="{07599D9A-5F80-4962-B592-DD4B16246D7E}" sibTransId="{BA8E2A70-2B7A-45E1-A7CB-376860C0D062}"/>
    <dgm:cxn modelId="{EDED02B6-CE9C-4E52-9C70-D05E7D7FCD8A}" srcId="{86163F0E-3A03-4B84-8D02-8BA0C797E1D4}" destId="{8A4278D1-4724-44D7-8DD4-C51E2A8DB22D}" srcOrd="1" destOrd="0" parTransId="{901711BA-2F72-4B21-A5E3-C2E15FD06C90}" sibTransId="{269CFC68-C4BE-4EC7-8FAD-072BDF2757E5}"/>
    <dgm:cxn modelId="{CBB0429C-022E-4E8A-A5C8-E3711C883C31}" type="presOf" srcId="{CFBBB62B-C703-4FC8-9A87-82A16D2DEF3C}" destId="{0C2AE700-12BA-4793-B043-22FA2FB0EF2E}" srcOrd="0" destOrd="0" presId="urn:microsoft.com/office/officeart/2005/8/layout/vList6"/>
    <dgm:cxn modelId="{C42C7F3F-EAE6-45B4-93A1-C938AD9DE591}" srcId="{344B4B2D-89EE-4C91-ABAB-83C750F19AE1}" destId="{F2F28607-C29C-4390-8E4E-B79B5BD94331}" srcOrd="0" destOrd="0" parTransId="{A1190C49-C6D6-46D6-880F-7C19E94202B9}" sibTransId="{7222677A-EA4D-4F5F-A40C-A006335CB4E1}"/>
    <dgm:cxn modelId="{15672792-685C-4A48-924B-927002205F5B}" type="presOf" srcId="{F2F28607-C29C-4390-8E4E-B79B5BD94331}" destId="{7C12342A-42BE-42C1-B7F1-70701BC77BF2}" srcOrd="0" destOrd="0" presId="urn:microsoft.com/office/officeart/2005/8/layout/vList6"/>
    <dgm:cxn modelId="{FDD048BD-AB3D-4527-A6C9-17138AEF6D7F}" srcId="{86163F0E-3A03-4B84-8D02-8BA0C797E1D4}" destId="{344B4B2D-89EE-4C91-ABAB-83C750F19AE1}" srcOrd="3" destOrd="0" parTransId="{61174F5C-F123-4E04-9C02-DA2919B37A8D}" sibTransId="{C04A7956-3D7C-48B0-AC0B-A6FC56D46017}"/>
    <dgm:cxn modelId="{39DBC5CD-78BD-433E-8CF6-C7955A31FA36}" type="presOf" srcId="{E4A02F69-64D2-4E50-BD88-6EE90BD9FC7C}" destId="{47424EFB-ADD7-42CB-9396-472E0DBA394F}" srcOrd="0" destOrd="0" presId="urn:microsoft.com/office/officeart/2005/8/layout/vList6"/>
    <dgm:cxn modelId="{B2EB88D5-4025-4489-AD00-60F0107ECE7D}" srcId="{CBE11E80-33C2-49BF-8F87-3F6E6BFFC6CE}" destId="{4D792F6E-AB80-4877-B1BD-A932048CF05B}" srcOrd="0" destOrd="0" parTransId="{1CFCBBD7-EC37-4F84-AB42-37CD38E9A98C}" sibTransId="{E3388E50-4D21-4BAF-9E0A-36F155CD43A1}"/>
    <dgm:cxn modelId="{A222FB06-C53E-4EFD-9AA9-EA0DD35AF721}" type="presOf" srcId="{CBE11E80-33C2-49BF-8F87-3F6E6BFFC6CE}" destId="{3AAC291A-FBEC-4D19-8CBC-3AA89B94D6D5}" srcOrd="0" destOrd="0" presId="urn:microsoft.com/office/officeart/2005/8/layout/vList6"/>
    <dgm:cxn modelId="{28D6361B-7FFC-4FDF-8B28-99D1BAD9688A}" type="presOf" srcId="{86163F0E-3A03-4B84-8D02-8BA0C797E1D4}" destId="{F677AD0D-7F7E-4972-976D-2176A44FBCE1}" srcOrd="0" destOrd="0" presId="urn:microsoft.com/office/officeart/2005/8/layout/vList6"/>
    <dgm:cxn modelId="{24B85053-DDEA-4409-866D-7790BBAFA362}" srcId="{86163F0E-3A03-4B84-8D02-8BA0C797E1D4}" destId="{CFBBB62B-C703-4FC8-9A87-82A16D2DEF3C}" srcOrd="2" destOrd="0" parTransId="{BEAA7833-7E44-4886-949D-B8B296DA4751}" sibTransId="{3715DD51-BC59-456D-BE77-658F24A90D67}"/>
    <dgm:cxn modelId="{AC82CBAB-98B6-4698-9450-8F8D59DA23AD}" type="presOf" srcId="{6542A765-1BEB-4189-80B3-E50167615D8B}" destId="{BF0D03AB-027C-4501-8160-FED0E737FFDB}" srcOrd="0" destOrd="0" presId="urn:microsoft.com/office/officeart/2005/8/layout/vList6"/>
    <dgm:cxn modelId="{192B36A4-3A0B-4C72-A711-36CC7DF57DD4}" type="presOf" srcId="{4D792F6E-AB80-4877-B1BD-A932048CF05B}" destId="{86AE9721-5F7A-4C6A-8ACA-A547FFD1B0EF}" srcOrd="0" destOrd="0" presId="urn:microsoft.com/office/officeart/2005/8/layout/vList6"/>
    <dgm:cxn modelId="{47E38F94-A46E-49D8-A826-DCDA36C53990}" type="presOf" srcId="{8A4278D1-4724-44D7-8DD4-C51E2A8DB22D}" destId="{21A65B43-6585-4BD0-87BD-F4FF20E47F0F}" srcOrd="0" destOrd="0" presId="urn:microsoft.com/office/officeart/2005/8/layout/vList6"/>
    <dgm:cxn modelId="{8E12E200-2260-430E-A653-4E423CCA7E34}" srcId="{CFBBB62B-C703-4FC8-9A87-82A16D2DEF3C}" destId="{6542A765-1BEB-4189-80B3-E50167615D8B}" srcOrd="0" destOrd="0" parTransId="{DF5BA9EB-1D32-4D8D-AE45-52847C4CCF03}" sibTransId="{5BA99472-B35C-4C98-940C-05030779DA98}"/>
    <dgm:cxn modelId="{D328B5A3-7BD1-42F6-AA8F-5AF4C4764676}" srcId="{8A4278D1-4724-44D7-8DD4-C51E2A8DB22D}" destId="{E4A02F69-64D2-4E50-BD88-6EE90BD9FC7C}" srcOrd="0" destOrd="0" parTransId="{CFE4F737-000F-4085-A7DE-345CE1F46F68}" sibTransId="{F8946A10-017B-4D2C-90B7-7104F0C3B235}"/>
    <dgm:cxn modelId="{B8EADBC4-FB71-4682-B83A-EE8AC1826E5C}" type="presOf" srcId="{344B4B2D-89EE-4C91-ABAB-83C750F19AE1}" destId="{66BD5737-2BBA-4BAC-9D7A-A89DCA46C484}" srcOrd="0" destOrd="0" presId="urn:microsoft.com/office/officeart/2005/8/layout/vList6"/>
    <dgm:cxn modelId="{3F05A701-DB5C-4DA1-816D-CCE4CB9D21B6}" type="presParOf" srcId="{F677AD0D-7F7E-4972-976D-2176A44FBCE1}" destId="{4F1F9CB9-D23E-4352-8952-5EEAA6B45E9A}" srcOrd="0" destOrd="0" presId="urn:microsoft.com/office/officeart/2005/8/layout/vList6"/>
    <dgm:cxn modelId="{E743B560-1D97-4E2C-9E76-D7CC75A2BA7B}" type="presParOf" srcId="{4F1F9CB9-D23E-4352-8952-5EEAA6B45E9A}" destId="{3AAC291A-FBEC-4D19-8CBC-3AA89B94D6D5}" srcOrd="0" destOrd="0" presId="urn:microsoft.com/office/officeart/2005/8/layout/vList6"/>
    <dgm:cxn modelId="{552073FA-F723-4696-9637-E6CAE3A254C1}" type="presParOf" srcId="{4F1F9CB9-D23E-4352-8952-5EEAA6B45E9A}" destId="{86AE9721-5F7A-4C6A-8ACA-A547FFD1B0EF}" srcOrd="1" destOrd="0" presId="urn:microsoft.com/office/officeart/2005/8/layout/vList6"/>
    <dgm:cxn modelId="{DA784737-ADEC-449B-90EE-D8F89481A0D7}" type="presParOf" srcId="{F677AD0D-7F7E-4972-976D-2176A44FBCE1}" destId="{40E5A8E9-AF26-41C7-A8D0-87CAD278944B}" srcOrd="1" destOrd="0" presId="urn:microsoft.com/office/officeart/2005/8/layout/vList6"/>
    <dgm:cxn modelId="{F352C7DF-0AB7-4883-8512-A976DB2FA7D3}" type="presParOf" srcId="{F677AD0D-7F7E-4972-976D-2176A44FBCE1}" destId="{D957D001-C921-43C4-8D05-F005CEEDA71A}" srcOrd="2" destOrd="0" presId="urn:microsoft.com/office/officeart/2005/8/layout/vList6"/>
    <dgm:cxn modelId="{8D8D9F20-0DA4-4593-B728-BE80CA97BFDF}" type="presParOf" srcId="{D957D001-C921-43C4-8D05-F005CEEDA71A}" destId="{21A65B43-6585-4BD0-87BD-F4FF20E47F0F}" srcOrd="0" destOrd="0" presId="urn:microsoft.com/office/officeart/2005/8/layout/vList6"/>
    <dgm:cxn modelId="{058D2A96-F362-4556-AE86-E866AC079686}" type="presParOf" srcId="{D957D001-C921-43C4-8D05-F005CEEDA71A}" destId="{47424EFB-ADD7-42CB-9396-472E0DBA394F}" srcOrd="1" destOrd="0" presId="urn:microsoft.com/office/officeart/2005/8/layout/vList6"/>
    <dgm:cxn modelId="{1954339A-7C4A-48B2-A495-96D810660836}" type="presParOf" srcId="{F677AD0D-7F7E-4972-976D-2176A44FBCE1}" destId="{E0652178-226C-4A11-84FD-592CD5E4828F}" srcOrd="3" destOrd="0" presId="urn:microsoft.com/office/officeart/2005/8/layout/vList6"/>
    <dgm:cxn modelId="{F949DA4E-3FF9-4F81-912F-E4F1016FA1C5}" type="presParOf" srcId="{F677AD0D-7F7E-4972-976D-2176A44FBCE1}" destId="{C4340189-51BF-4169-8017-737BBF52D7A0}" srcOrd="4" destOrd="0" presId="urn:microsoft.com/office/officeart/2005/8/layout/vList6"/>
    <dgm:cxn modelId="{4B32F9F1-5FAD-498B-83E6-21EDCC44186E}" type="presParOf" srcId="{C4340189-51BF-4169-8017-737BBF52D7A0}" destId="{0C2AE700-12BA-4793-B043-22FA2FB0EF2E}" srcOrd="0" destOrd="0" presId="urn:microsoft.com/office/officeart/2005/8/layout/vList6"/>
    <dgm:cxn modelId="{D24B2FA1-128A-464E-B564-853E0B550219}" type="presParOf" srcId="{C4340189-51BF-4169-8017-737BBF52D7A0}" destId="{BF0D03AB-027C-4501-8160-FED0E737FFDB}" srcOrd="1" destOrd="0" presId="urn:microsoft.com/office/officeart/2005/8/layout/vList6"/>
    <dgm:cxn modelId="{248D5DCA-3A01-4991-9BE9-4D5B8BC72C83}" type="presParOf" srcId="{F677AD0D-7F7E-4972-976D-2176A44FBCE1}" destId="{A53945FF-3072-4349-9991-2E79D929DC53}" srcOrd="5" destOrd="0" presId="urn:microsoft.com/office/officeart/2005/8/layout/vList6"/>
    <dgm:cxn modelId="{36032E7E-C869-48DC-9D58-9E32086414EB}" type="presParOf" srcId="{F677AD0D-7F7E-4972-976D-2176A44FBCE1}" destId="{8F700509-2685-4C53-A415-AC7C0EE10F2A}" srcOrd="6" destOrd="0" presId="urn:microsoft.com/office/officeart/2005/8/layout/vList6"/>
    <dgm:cxn modelId="{2CEFA427-AC0B-4CF4-A575-5F2F9D1FCE21}" type="presParOf" srcId="{8F700509-2685-4C53-A415-AC7C0EE10F2A}" destId="{66BD5737-2BBA-4BAC-9D7A-A89DCA46C484}" srcOrd="0" destOrd="0" presId="urn:microsoft.com/office/officeart/2005/8/layout/vList6"/>
    <dgm:cxn modelId="{F6D6286B-FD1F-4402-8D82-F985D3B9A4B6}" type="presParOf" srcId="{8F700509-2685-4C53-A415-AC7C0EE10F2A}" destId="{7C12342A-42BE-42C1-B7F1-70701BC77B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70A05B-CEED-4C21-9C34-D6AB0890E2CD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E0E0B3-8ECF-42ED-919A-DDD0766BA35E}">
      <dgm:prSet/>
      <dgm:spPr/>
      <dgm:t>
        <a:bodyPr/>
        <a:lstStyle/>
        <a:p>
          <a:pPr rtl="0"/>
          <a:r>
            <a:rPr lang="en-US" b="0" i="0" smtClean="0"/>
            <a:t>Matematika, Sains, dan Teknologi (</a:t>
          </a:r>
          <a:r>
            <a:rPr lang="en-US" b="0" i="1" smtClean="0"/>
            <a:t>Math, Science</a:t>
          </a:r>
          <a:r>
            <a:rPr lang="en-US" b="0" i="0" smtClean="0"/>
            <a:t>, </a:t>
          </a:r>
          <a:r>
            <a:rPr lang="en-US" b="0" i="1" smtClean="0"/>
            <a:t>and Technology</a:t>
          </a:r>
          <a:r>
            <a:rPr lang="en-US" b="0" i="0" smtClean="0"/>
            <a:t>)</a:t>
          </a:r>
          <a:endParaRPr lang="en-US"/>
        </a:p>
      </dgm:t>
    </dgm:pt>
    <dgm:pt modelId="{02BA576F-99FF-405C-93EC-16EC9969873D}" type="parTrans" cxnId="{CCD2D5B4-F66D-483F-B888-403C878149D2}">
      <dgm:prSet/>
      <dgm:spPr/>
      <dgm:t>
        <a:bodyPr/>
        <a:lstStyle/>
        <a:p>
          <a:endParaRPr lang="en-US"/>
        </a:p>
      </dgm:t>
    </dgm:pt>
    <dgm:pt modelId="{0554ADF1-30B5-4DA2-AF36-0F04EDF823DD}" type="sibTrans" cxnId="{CCD2D5B4-F66D-483F-B888-403C878149D2}">
      <dgm:prSet/>
      <dgm:spPr/>
      <dgm:t>
        <a:bodyPr/>
        <a:lstStyle/>
        <a:p>
          <a:endParaRPr lang="en-US"/>
        </a:p>
      </dgm:t>
    </dgm:pt>
    <dgm:pt modelId="{38A1155B-8310-4E14-AAD8-386F77110CE2}">
      <dgm:prSet/>
      <dgm:spPr/>
      <dgm:t>
        <a:bodyPr/>
        <a:lstStyle/>
        <a:p>
          <a:pPr rtl="0"/>
          <a:r>
            <a:rPr lang="en-US" b="0" i="0" smtClean="0"/>
            <a:t>Fisika Terapan dan Rekayasa (</a:t>
          </a:r>
          <a:r>
            <a:rPr lang="en-US" b="0" i="1" smtClean="0"/>
            <a:t>Applied Physics and Engineering</a:t>
          </a:r>
          <a:r>
            <a:rPr lang="en-US" b="0" i="0" smtClean="0"/>
            <a:t>)</a:t>
          </a:r>
          <a:endParaRPr lang="en-US"/>
        </a:p>
      </dgm:t>
    </dgm:pt>
    <dgm:pt modelId="{AB9F01CC-AC73-4EBF-84D5-3D383E3795B7}" type="parTrans" cxnId="{319C7BC0-D07E-4CD7-9509-0F706A2C92C9}">
      <dgm:prSet/>
      <dgm:spPr/>
      <dgm:t>
        <a:bodyPr/>
        <a:lstStyle/>
        <a:p>
          <a:endParaRPr lang="en-US"/>
        </a:p>
      </dgm:t>
    </dgm:pt>
    <dgm:pt modelId="{2DB77CEE-F714-48F7-B7E0-2BC2DD958B4A}" type="sibTrans" cxnId="{319C7BC0-D07E-4CD7-9509-0F706A2C92C9}">
      <dgm:prSet/>
      <dgm:spPr/>
      <dgm:t>
        <a:bodyPr/>
        <a:lstStyle/>
        <a:p>
          <a:endParaRPr lang="en-US"/>
        </a:p>
      </dgm:t>
    </dgm:pt>
    <dgm:pt modelId="{55413823-E8E1-4FB0-BB37-5A49DDA87F03}">
      <dgm:prSet/>
      <dgm:spPr/>
      <dgm:t>
        <a:bodyPr/>
        <a:lstStyle/>
        <a:p>
          <a:pPr rtl="0"/>
          <a:r>
            <a:rPr lang="en-US" b="0" i="0" smtClean="0"/>
            <a:t>Ilmu Sosial dan Humaniora (</a:t>
          </a:r>
          <a:r>
            <a:rPr lang="en-US" b="0" i="1" smtClean="0"/>
            <a:t>Social Sciences and Humanities</a:t>
          </a:r>
          <a:r>
            <a:rPr lang="en-US" b="0" i="0" smtClean="0"/>
            <a:t>)</a:t>
          </a:r>
          <a:endParaRPr lang="en-US"/>
        </a:p>
      </dgm:t>
    </dgm:pt>
    <dgm:pt modelId="{0F221EB3-378F-4151-94C9-FF14E2A8E829}" type="parTrans" cxnId="{D731A92F-F9A3-4A32-8087-99A8DD5DC3D5}">
      <dgm:prSet/>
      <dgm:spPr/>
      <dgm:t>
        <a:bodyPr/>
        <a:lstStyle/>
        <a:p>
          <a:endParaRPr lang="en-US"/>
        </a:p>
      </dgm:t>
    </dgm:pt>
    <dgm:pt modelId="{D8CCCB24-6A53-4B2B-9C6D-615DE350855B}" type="sibTrans" cxnId="{D731A92F-F9A3-4A32-8087-99A8DD5DC3D5}">
      <dgm:prSet/>
      <dgm:spPr/>
      <dgm:t>
        <a:bodyPr/>
        <a:lstStyle/>
        <a:p>
          <a:endParaRPr lang="en-US"/>
        </a:p>
      </dgm:t>
    </dgm:pt>
    <dgm:pt modelId="{3F38CAD1-FC95-4920-87F1-35B66E8C2636}" type="pres">
      <dgm:prSet presAssocID="{A470A05B-CEED-4C21-9C34-D6AB0890E2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295CDC-03B0-4663-8028-D87E2AD350C5}" type="pres">
      <dgm:prSet presAssocID="{E7E0E0B3-8ECF-42ED-919A-DDD0766BA35E}" presName="compNode" presStyleCnt="0"/>
      <dgm:spPr/>
    </dgm:pt>
    <dgm:pt modelId="{35AD519D-7D7D-414C-9A84-D0B73B4D2913}" type="pres">
      <dgm:prSet presAssocID="{E7E0E0B3-8ECF-42ED-919A-DDD0766BA35E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29E20489-E874-436C-8F4B-FBE158E24799}" type="pres">
      <dgm:prSet presAssocID="{E7E0E0B3-8ECF-42ED-919A-DDD0766BA35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702F-44B7-4010-B208-CE3D8FBE046E}" type="pres">
      <dgm:prSet presAssocID="{0554ADF1-30B5-4DA2-AF36-0F04EDF823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415DA3-54FF-4F72-93C4-E58AAB208D52}" type="pres">
      <dgm:prSet presAssocID="{38A1155B-8310-4E14-AAD8-386F77110CE2}" presName="compNode" presStyleCnt="0"/>
      <dgm:spPr/>
    </dgm:pt>
    <dgm:pt modelId="{276F4670-2058-4461-9F27-36FAD4C76A8C}" type="pres">
      <dgm:prSet presAssocID="{38A1155B-8310-4E14-AAD8-386F77110CE2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ACF7BD0-165D-4A81-BC86-9F51F1F3D6A2}" type="pres">
      <dgm:prSet presAssocID="{38A1155B-8310-4E14-AAD8-386F77110CE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33984-8F45-4714-9D65-6777F41548E0}" type="pres">
      <dgm:prSet presAssocID="{2DB77CEE-F714-48F7-B7E0-2BC2DD958B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0E4892-B041-41D5-9216-8ECEC9002B83}" type="pres">
      <dgm:prSet presAssocID="{55413823-E8E1-4FB0-BB37-5A49DDA87F03}" presName="compNode" presStyleCnt="0"/>
      <dgm:spPr/>
    </dgm:pt>
    <dgm:pt modelId="{7A026C53-4BC6-4D48-81B0-016D3041F6CF}" type="pres">
      <dgm:prSet presAssocID="{55413823-E8E1-4FB0-BB37-5A49DDA87F03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D74B80A-4EBC-43DA-8926-95DDC4E6CB1B}" type="pres">
      <dgm:prSet presAssocID="{55413823-E8E1-4FB0-BB37-5A49DDA87F0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C16FF-6E98-476D-A799-39A19FE57F9B}" type="presOf" srcId="{2DB77CEE-F714-48F7-B7E0-2BC2DD958B4A}" destId="{B6833984-8F45-4714-9D65-6777F41548E0}" srcOrd="0" destOrd="0" presId="urn:microsoft.com/office/officeart/2005/8/layout/pList1"/>
    <dgm:cxn modelId="{319C7BC0-D07E-4CD7-9509-0F706A2C92C9}" srcId="{A470A05B-CEED-4C21-9C34-D6AB0890E2CD}" destId="{38A1155B-8310-4E14-AAD8-386F77110CE2}" srcOrd="1" destOrd="0" parTransId="{AB9F01CC-AC73-4EBF-84D5-3D383E3795B7}" sibTransId="{2DB77CEE-F714-48F7-B7E0-2BC2DD958B4A}"/>
    <dgm:cxn modelId="{A1CC2D69-37BC-4BEA-BE48-6A9BB4637A86}" type="presOf" srcId="{A470A05B-CEED-4C21-9C34-D6AB0890E2CD}" destId="{3F38CAD1-FC95-4920-87F1-35B66E8C2636}" srcOrd="0" destOrd="0" presId="urn:microsoft.com/office/officeart/2005/8/layout/pList1"/>
    <dgm:cxn modelId="{8A1EB5D1-97A8-4499-A701-2E2F77CF9BE1}" type="presOf" srcId="{0554ADF1-30B5-4DA2-AF36-0F04EDF823DD}" destId="{4BC1702F-44B7-4010-B208-CE3D8FBE046E}" srcOrd="0" destOrd="0" presId="urn:microsoft.com/office/officeart/2005/8/layout/pList1"/>
    <dgm:cxn modelId="{31D61F8A-1CC9-47B9-ABD2-5347C9963988}" type="presOf" srcId="{E7E0E0B3-8ECF-42ED-919A-DDD0766BA35E}" destId="{29E20489-E874-436C-8F4B-FBE158E24799}" srcOrd="0" destOrd="0" presId="urn:microsoft.com/office/officeart/2005/8/layout/pList1"/>
    <dgm:cxn modelId="{E78A353B-44AA-4BFB-AA94-7D6EE7DBA533}" type="presOf" srcId="{55413823-E8E1-4FB0-BB37-5A49DDA87F03}" destId="{3D74B80A-4EBC-43DA-8926-95DDC4E6CB1B}" srcOrd="0" destOrd="0" presId="urn:microsoft.com/office/officeart/2005/8/layout/pList1"/>
    <dgm:cxn modelId="{D731A92F-F9A3-4A32-8087-99A8DD5DC3D5}" srcId="{A470A05B-CEED-4C21-9C34-D6AB0890E2CD}" destId="{55413823-E8E1-4FB0-BB37-5A49DDA87F03}" srcOrd="2" destOrd="0" parTransId="{0F221EB3-378F-4151-94C9-FF14E2A8E829}" sibTransId="{D8CCCB24-6A53-4B2B-9C6D-615DE350855B}"/>
    <dgm:cxn modelId="{39A0108C-CB99-43B0-B64A-B900A2ECEFFF}" type="presOf" srcId="{38A1155B-8310-4E14-AAD8-386F77110CE2}" destId="{8ACF7BD0-165D-4A81-BC86-9F51F1F3D6A2}" srcOrd="0" destOrd="0" presId="urn:microsoft.com/office/officeart/2005/8/layout/pList1"/>
    <dgm:cxn modelId="{CCD2D5B4-F66D-483F-B888-403C878149D2}" srcId="{A470A05B-CEED-4C21-9C34-D6AB0890E2CD}" destId="{E7E0E0B3-8ECF-42ED-919A-DDD0766BA35E}" srcOrd="0" destOrd="0" parTransId="{02BA576F-99FF-405C-93EC-16EC9969873D}" sibTransId="{0554ADF1-30B5-4DA2-AF36-0F04EDF823DD}"/>
    <dgm:cxn modelId="{4B218939-666B-41A5-8915-37EBAAB7AAFF}" type="presParOf" srcId="{3F38CAD1-FC95-4920-87F1-35B66E8C2636}" destId="{5E295CDC-03B0-4663-8028-D87E2AD350C5}" srcOrd="0" destOrd="0" presId="urn:microsoft.com/office/officeart/2005/8/layout/pList1"/>
    <dgm:cxn modelId="{E646D78A-DFA0-456D-9371-6BAC1E621B4E}" type="presParOf" srcId="{5E295CDC-03B0-4663-8028-D87E2AD350C5}" destId="{35AD519D-7D7D-414C-9A84-D0B73B4D2913}" srcOrd="0" destOrd="0" presId="urn:microsoft.com/office/officeart/2005/8/layout/pList1"/>
    <dgm:cxn modelId="{9DC4503F-5234-44F9-B06A-E20680461527}" type="presParOf" srcId="{5E295CDC-03B0-4663-8028-D87E2AD350C5}" destId="{29E20489-E874-436C-8F4B-FBE158E24799}" srcOrd="1" destOrd="0" presId="urn:microsoft.com/office/officeart/2005/8/layout/pList1"/>
    <dgm:cxn modelId="{52750FBD-AAC7-44C8-83EC-996A44535B6C}" type="presParOf" srcId="{3F38CAD1-FC95-4920-87F1-35B66E8C2636}" destId="{4BC1702F-44B7-4010-B208-CE3D8FBE046E}" srcOrd="1" destOrd="0" presId="urn:microsoft.com/office/officeart/2005/8/layout/pList1"/>
    <dgm:cxn modelId="{4A009A8F-CD2C-43FA-97B6-64CBEE42941A}" type="presParOf" srcId="{3F38CAD1-FC95-4920-87F1-35B66E8C2636}" destId="{1E415DA3-54FF-4F72-93C4-E58AAB208D52}" srcOrd="2" destOrd="0" presId="urn:microsoft.com/office/officeart/2005/8/layout/pList1"/>
    <dgm:cxn modelId="{764FF785-0972-48F5-8A38-C891E68529AE}" type="presParOf" srcId="{1E415DA3-54FF-4F72-93C4-E58AAB208D52}" destId="{276F4670-2058-4461-9F27-36FAD4C76A8C}" srcOrd="0" destOrd="0" presId="urn:microsoft.com/office/officeart/2005/8/layout/pList1"/>
    <dgm:cxn modelId="{CC7899B3-C261-4EB7-9F91-2222BDEB037F}" type="presParOf" srcId="{1E415DA3-54FF-4F72-93C4-E58AAB208D52}" destId="{8ACF7BD0-165D-4A81-BC86-9F51F1F3D6A2}" srcOrd="1" destOrd="0" presId="urn:microsoft.com/office/officeart/2005/8/layout/pList1"/>
    <dgm:cxn modelId="{95729072-4E69-48A0-B72F-989FF936EEB9}" type="presParOf" srcId="{3F38CAD1-FC95-4920-87F1-35B66E8C2636}" destId="{B6833984-8F45-4714-9D65-6777F41548E0}" srcOrd="3" destOrd="0" presId="urn:microsoft.com/office/officeart/2005/8/layout/pList1"/>
    <dgm:cxn modelId="{A3FDE1C9-3357-47FC-801C-87235A88AB1D}" type="presParOf" srcId="{3F38CAD1-FC95-4920-87F1-35B66E8C2636}" destId="{DA0E4892-B041-41D5-9216-8ECEC9002B83}" srcOrd="4" destOrd="0" presId="urn:microsoft.com/office/officeart/2005/8/layout/pList1"/>
    <dgm:cxn modelId="{FBE8A2ED-6320-4251-8F80-8329F61762A0}" type="presParOf" srcId="{DA0E4892-B041-41D5-9216-8ECEC9002B83}" destId="{7A026C53-4BC6-4D48-81B0-016D3041F6CF}" srcOrd="0" destOrd="0" presId="urn:microsoft.com/office/officeart/2005/8/layout/pList1"/>
    <dgm:cxn modelId="{3C43B916-A0F0-4FC6-806E-213A70B9705B}" type="presParOf" srcId="{DA0E4892-B041-41D5-9216-8ECEC9002B83}" destId="{3D74B80A-4EBC-43DA-8926-95DDC4E6CB1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92E2AC-36B0-4EAF-8987-46D87D653FDB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398D03-296C-4F9C-B233-94160AEABB4D}">
      <dgm:prSet/>
      <dgm:spPr/>
      <dgm:t>
        <a:bodyPr/>
        <a:lstStyle/>
        <a:p>
          <a:pPr rtl="0"/>
          <a:r>
            <a:rPr lang="en-US" b="1" i="0" smtClean="0"/>
            <a:t>Pengiriman naskah (proposal dan laporan penelitian)</a:t>
          </a:r>
          <a:endParaRPr lang="en-US"/>
        </a:p>
      </dgm:t>
    </dgm:pt>
    <dgm:pt modelId="{F44B8DDC-E3F7-430F-A31C-7CB90487399D}" type="parTrans" cxnId="{41B8FA7F-8ECF-4D10-B2A7-1C16A67EE151}">
      <dgm:prSet/>
      <dgm:spPr/>
      <dgm:t>
        <a:bodyPr/>
        <a:lstStyle/>
        <a:p>
          <a:endParaRPr lang="en-US"/>
        </a:p>
      </dgm:t>
    </dgm:pt>
    <dgm:pt modelId="{DB4F92C9-185C-4D4C-8D32-7874CB011DD0}" type="sibTrans" cxnId="{41B8FA7F-8ECF-4D10-B2A7-1C16A67EE151}">
      <dgm:prSet/>
      <dgm:spPr/>
      <dgm:t>
        <a:bodyPr/>
        <a:lstStyle/>
        <a:p>
          <a:endParaRPr lang="en-US"/>
        </a:p>
      </dgm:t>
    </dgm:pt>
    <dgm:pt modelId="{FD97D1CB-CA7F-4627-91E2-C8E386F1AAF8}">
      <dgm:prSet/>
      <dgm:spPr/>
      <dgm:t>
        <a:bodyPr/>
        <a:lstStyle/>
        <a:p>
          <a:pPr rtl="0"/>
          <a:r>
            <a:rPr lang="en-US" b="0" i="0" dirty="0" err="1" smtClean="0"/>
            <a:t>Peserta</a:t>
          </a:r>
          <a:r>
            <a:rPr lang="en-US" b="0" i="0" dirty="0" smtClean="0"/>
            <a:t> </a:t>
          </a:r>
          <a:r>
            <a:rPr lang="en-US" b="0" i="0" dirty="0" err="1" smtClean="0"/>
            <a:t>wajib</a:t>
          </a:r>
          <a:r>
            <a:rPr lang="en-US" b="0" i="0" dirty="0" smtClean="0"/>
            <a:t> </a:t>
          </a:r>
          <a:r>
            <a:rPr lang="en-US" b="0" i="0" dirty="0" err="1" smtClean="0"/>
            <a:t>mengirimkan</a:t>
          </a:r>
          <a:r>
            <a:rPr lang="en-US" b="0" i="0" dirty="0" smtClean="0"/>
            <a:t> proposal </a:t>
          </a:r>
          <a:r>
            <a:rPr lang="en-US" b="0" i="0" dirty="0" err="1" smtClean="0"/>
            <a:t>penelitian</a:t>
          </a:r>
          <a:r>
            <a:rPr lang="en-US" b="0" i="0" dirty="0" smtClean="0"/>
            <a:t> </a:t>
          </a:r>
          <a:r>
            <a:rPr lang="en-US" b="0" i="0" dirty="0" err="1" smtClean="0"/>
            <a:t>secara</a:t>
          </a:r>
          <a:r>
            <a:rPr lang="en-US" b="0" i="0" dirty="0" smtClean="0"/>
            <a:t> </a:t>
          </a:r>
          <a:r>
            <a:rPr lang="en-US" b="0" i="1" dirty="0" smtClean="0"/>
            <a:t>on-line </a:t>
          </a:r>
          <a:r>
            <a:rPr lang="en-US" b="0" i="0" dirty="0" err="1" smtClean="0"/>
            <a:t>ke</a:t>
          </a:r>
          <a:r>
            <a:rPr lang="en-US" b="0" i="0" dirty="0" smtClean="0"/>
            <a:t> </a:t>
          </a:r>
          <a:r>
            <a:rPr lang="en-US" b="0" i="0" u="sng" dirty="0" smtClean="0"/>
            <a:t>http://olimpiade.psma.kemdikbud.go.id/</a:t>
          </a:r>
          <a:endParaRPr lang="en-US" dirty="0"/>
        </a:p>
      </dgm:t>
    </dgm:pt>
    <dgm:pt modelId="{64E0AD52-2B71-4840-BF69-02B96ABBACA4}" type="parTrans" cxnId="{AF70B671-6A73-44CB-874D-AC64DD8909EC}">
      <dgm:prSet/>
      <dgm:spPr/>
      <dgm:t>
        <a:bodyPr/>
        <a:lstStyle/>
        <a:p>
          <a:endParaRPr lang="en-US"/>
        </a:p>
      </dgm:t>
    </dgm:pt>
    <dgm:pt modelId="{0421E3DF-E4C3-4A85-9D3B-80FA4624E5DB}" type="sibTrans" cxnId="{AF70B671-6A73-44CB-874D-AC64DD8909EC}">
      <dgm:prSet/>
      <dgm:spPr/>
      <dgm:t>
        <a:bodyPr/>
        <a:lstStyle/>
        <a:p>
          <a:endParaRPr lang="en-US"/>
        </a:p>
      </dgm:t>
    </dgm:pt>
    <dgm:pt modelId="{2149510B-8814-47BA-8674-0C3240502E82}">
      <dgm:prSet/>
      <dgm:spPr/>
      <dgm:t>
        <a:bodyPr/>
        <a:lstStyle/>
        <a:p>
          <a:pPr rtl="0"/>
          <a:r>
            <a:rPr lang="en-US" b="0" i="0" smtClean="0"/>
            <a:t>Waktu pengunggahan proposal adalah tanggal 15 Januari—17 Maret 2018. Proposal dikirim dalam format pdf maksimum 5 MB (Lihat Lampiran 3). </a:t>
          </a:r>
          <a:endParaRPr lang="en-US"/>
        </a:p>
      </dgm:t>
    </dgm:pt>
    <dgm:pt modelId="{783150E5-7FD7-43A1-8B7C-3F3E2991092B}" type="parTrans" cxnId="{63424A41-145A-4E23-B887-7DE42C2021A1}">
      <dgm:prSet/>
      <dgm:spPr/>
      <dgm:t>
        <a:bodyPr/>
        <a:lstStyle/>
        <a:p>
          <a:endParaRPr lang="en-US"/>
        </a:p>
      </dgm:t>
    </dgm:pt>
    <dgm:pt modelId="{9CF55984-199A-431B-B5DB-04240908D0D2}" type="sibTrans" cxnId="{63424A41-145A-4E23-B887-7DE42C2021A1}">
      <dgm:prSet/>
      <dgm:spPr/>
      <dgm:t>
        <a:bodyPr/>
        <a:lstStyle/>
        <a:p>
          <a:endParaRPr lang="en-US"/>
        </a:p>
      </dgm:t>
    </dgm:pt>
    <dgm:pt modelId="{A63FD771-5358-4308-8F1E-B7ADD0E5CEBD}">
      <dgm:prSet/>
      <dgm:spPr/>
      <dgm:t>
        <a:bodyPr/>
        <a:lstStyle/>
        <a:p>
          <a:pPr rtl="0"/>
          <a:r>
            <a:rPr lang="en-US" b="0" i="0" smtClean="0"/>
            <a:t>Panitia memberikan Surat Pernyataan bahwa proposal sudah diterima, yang dapat diunduh oleh peserta di laman http://olimpiade.psma.kemdikbud.go.id/opsi</a:t>
          </a:r>
          <a:endParaRPr lang="en-US"/>
        </a:p>
      </dgm:t>
    </dgm:pt>
    <dgm:pt modelId="{134C0EB9-F521-4FA1-AA19-5EDBFB4CA331}" type="parTrans" cxnId="{6A8C6EE7-1B9B-44A4-8565-ACD4C01B151D}">
      <dgm:prSet/>
      <dgm:spPr/>
      <dgm:t>
        <a:bodyPr/>
        <a:lstStyle/>
        <a:p>
          <a:endParaRPr lang="en-US"/>
        </a:p>
      </dgm:t>
    </dgm:pt>
    <dgm:pt modelId="{81A73843-EEA1-4DDE-B6E7-FDABCC9E9578}" type="sibTrans" cxnId="{6A8C6EE7-1B9B-44A4-8565-ACD4C01B151D}">
      <dgm:prSet/>
      <dgm:spPr/>
      <dgm:t>
        <a:bodyPr/>
        <a:lstStyle/>
        <a:p>
          <a:endParaRPr lang="en-US"/>
        </a:p>
      </dgm:t>
    </dgm:pt>
    <dgm:pt modelId="{2BA4316E-56D0-43B6-B080-214303B22690}" type="pres">
      <dgm:prSet presAssocID="{9692E2AC-36B0-4EAF-8987-46D87D653FDB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6203776F-6B99-4D13-B99A-B9963F152F04}" type="pres">
      <dgm:prSet presAssocID="{08398D03-296C-4F9C-B233-94160AEABB4D}" presName="parTx1" presStyleLbl="node1" presStyleIdx="0" presStyleCnt="1"/>
      <dgm:spPr/>
      <dgm:t>
        <a:bodyPr/>
        <a:lstStyle/>
        <a:p>
          <a:endParaRPr lang="en-US"/>
        </a:p>
      </dgm:t>
    </dgm:pt>
    <dgm:pt modelId="{BA2778A8-CA54-4D52-B909-518D08E00CDA}" type="pres">
      <dgm:prSet presAssocID="{08398D03-296C-4F9C-B233-94160AEABB4D}" presName="spPre1" presStyleCnt="0"/>
      <dgm:spPr/>
    </dgm:pt>
    <dgm:pt modelId="{73B01949-E8EA-4B65-89D4-D658DC58DBC5}" type="pres">
      <dgm:prSet presAssocID="{08398D03-296C-4F9C-B233-94160AEABB4D}" presName="chLin1" presStyleCnt="0"/>
      <dgm:spPr/>
    </dgm:pt>
    <dgm:pt modelId="{1E344EBC-E6D5-4A74-9D0D-2707A046BBE0}" type="pres">
      <dgm:prSet presAssocID="{64E0AD52-2B71-4840-BF69-02B96ABBACA4}" presName="Name11" presStyleLbl="parChTrans1D1" presStyleIdx="0" presStyleCnt="6"/>
      <dgm:spPr/>
    </dgm:pt>
    <dgm:pt modelId="{6D32E95F-5695-4C1D-B791-1B3214E545C2}" type="pres">
      <dgm:prSet presAssocID="{FD97D1CB-CA7F-4627-91E2-C8E386F1AAF8}" presName="txAndLines1" presStyleCnt="0"/>
      <dgm:spPr/>
    </dgm:pt>
    <dgm:pt modelId="{4124F0F1-E0FF-4223-A56E-63A0620800E1}" type="pres">
      <dgm:prSet presAssocID="{FD97D1CB-CA7F-4627-91E2-C8E386F1AAF8}" presName="anchor1" presStyleCnt="0"/>
      <dgm:spPr/>
    </dgm:pt>
    <dgm:pt modelId="{447D8DE6-6258-4C2C-A2A5-0932B01E401E}" type="pres">
      <dgm:prSet presAssocID="{FD97D1CB-CA7F-4627-91E2-C8E386F1AAF8}" presName="backup1" presStyleCnt="0"/>
      <dgm:spPr/>
    </dgm:pt>
    <dgm:pt modelId="{B66998D2-AC74-4293-AA73-CAB47921E180}" type="pres">
      <dgm:prSet presAssocID="{FD97D1CB-CA7F-4627-91E2-C8E386F1AAF8}" presName="preLine1" presStyleLbl="parChTrans1D1" presStyleIdx="1" presStyleCnt="6"/>
      <dgm:spPr/>
    </dgm:pt>
    <dgm:pt modelId="{B2C38E0F-1157-4212-9B83-3AC29EA09A47}" type="pres">
      <dgm:prSet presAssocID="{FD97D1CB-CA7F-4627-91E2-C8E386F1AAF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E73A0-858E-480A-9798-69FD71BF74D0}" type="pres">
      <dgm:prSet presAssocID="{783150E5-7FD7-43A1-8B7C-3F3E2991092B}" presName="Name11" presStyleLbl="parChTrans1D1" presStyleIdx="2" presStyleCnt="6"/>
      <dgm:spPr/>
    </dgm:pt>
    <dgm:pt modelId="{7F5BCD79-41AC-4BD9-AF62-AA2A25830711}" type="pres">
      <dgm:prSet presAssocID="{2149510B-8814-47BA-8674-0C3240502E82}" presName="txAndLines1" presStyleCnt="0"/>
      <dgm:spPr/>
    </dgm:pt>
    <dgm:pt modelId="{48B5F264-FA52-411F-8CB5-96402404DA9A}" type="pres">
      <dgm:prSet presAssocID="{2149510B-8814-47BA-8674-0C3240502E82}" presName="anchor1" presStyleCnt="0"/>
      <dgm:spPr/>
    </dgm:pt>
    <dgm:pt modelId="{B948BA00-2D68-4884-ACE0-EF65CA63F5E7}" type="pres">
      <dgm:prSet presAssocID="{2149510B-8814-47BA-8674-0C3240502E82}" presName="backup1" presStyleCnt="0"/>
      <dgm:spPr/>
    </dgm:pt>
    <dgm:pt modelId="{654962A5-99CB-4E83-BFC8-EB8E88EEDDFA}" type="pres">
      <dgm:prSet presAssocID="{2149510B-8814-47BA-8674-0C3240502E82}" presName="preLine1" presStyleLbl="parChTrans1D1" presStyleIdx="3" presStyleCnt="6"/>
      <dgm:spPr/>
    </dgm:pt>
    <dgm:pt modelId="{030A5F13-79E6-4066-9519-FDCC2E9314E9}" type="pres">
      <dgm:prSet presAssocID="{2149510B-8814-47BA-8674-0C3240502E8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D8D05-CF12-462A-8FB6-6ADE912A4E3D}" type="pres">
      <dgm:prSet presAssocID="{134C0EB9-F521-4FA1-AA19-5EDBFB4CA331}" presName="Name11" presStyleLbl="parChTrans1D1" presStyleIdx="4" presStyleCnt="6"/>
      <dgm:spPr/>
    </dgm:pt>
    <dgm:pt modelId="{9F762A83-7A70-4DF9-923D-8C089F4A3597}" type="pres">
      <dgm:prSet presAssocID="{A63FD771-5358-4308-8F1E-B7ADD0E5CEBD}" presName="txAndLines1" presStyleCnt="0"/>
      <dgm:spPr/>
    </dgm:pt>
    <dgm:pt modelId="{400B4C77-9937-4275-97DE-38466259434E}" type="pres">
      <dgm:prSet presAssocID="{A63FD771-5358-4308-8F1E-B7ADD0E5CEBD}" presName="anchor1" presStyleCnt="0"/>
      <dgm:spPr/>
    </dgm:pt>
    <dgm:pt modelId="{AF629909-1BFB-434D-8459-E3839B869BE5}" type="pres">
      <dgm:prSet presAssocID="{A63FD771-5358-4308-8F1E-B7ADD0E5CEBD}" presName="backup1" presStyleCnt="0"/>
      <dgm:spPr/>
    </dgm:pt>
    <dgm:pt modelId="{D1589FED-CC7C-4779-BC12-71F490A41AA3}" type="pres">
      <dgm:prSet presAssocID="{A63FD771-5358-4308-8F1E-B7ADD0E5CEBD}" presName="preLine1" presStyleLbl="parChTrans1D1" presStyleIdx="5" presStyleCnt="6"/>
      <dgm:spPr/>
    </dgm:pt>
    <dgm:pt modelId="{0E177A83-F909-49E4-83A0-78428E003631}" type="pres">
      <dgm:prSet presAssocID="{A63FD771-5358-4308-8F1E-B7ADD0E5CEB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8FA7F-8ECF-4D10-B2A7-1C16A67EE151}" srcId="{9692E2AC-36B0-4EAF-8987-46D87D653FDB}" destId="{08398D03-296C-4F9C-B233-94160AEABB4D}" srcOrd="0" destOrd="0" parTransId="{F44B8DDC-E3F7-430F-A31C-7CB90487399D}" sibTransId="{DB4F92C9-185C-4D4C-8D32-7874CB011DD0}"/>
    <dgm:cxn modelId="{C50D6FCB-64B0-4402-AA71-509F942E0C29}" type="presOf" srcId="{08398D03-296C-4F9C-B233-94160AEABB4D}" destId="{6203776F-6B99-4D13-B99A-B9963F152F04}" srcOrd="0" destOrd="0" presId="urn:microsoft.com/office/officeart/2009/3/layout/SubStepProcess"/>
    <dgm:cxn modelId="{AF70B671-6A73-44CB-874D-AC64DD8909EC}" srcId="{08398D03-296C-4F9C-B233-94160AEABB4D}" destId="{FD97D1CB-CA7F-4627-91E2-C8E386F1AAF8}" srcOrd="0" destOrd="0" parTransId="{64E0AD52-2B71-4840-BF69-02B96ABBACA4}" sibTransId="{0421E3DF-E4C3-4A85-9D3B-80FA4624E5DB}"/>
    <dgm:cxn modelId="{6AA5D8D0-D414-443D-9120-9B2A4BCFFE8B}" type="presOf" srcId="{FD97D1CB-CA7F-4627-91E2-C8E386F1AAF8}" destId="{B2C38E0F-1157-4212-9B83-3AC29EA09A47}" srcOrd="0" destOrd="0" presId="urn:microsoft.com/office/officeart/2009/3/layout/SubStepProcess"/>
    <dgm:cxn modelId="{C12A9FD6-FE7F-4C7B-8E3B-6A06CC3983BA}" type="presOf" srcId="{9692E2AC-36B0-4EAF-8987-46D87D653FDB}" destId="{2BA4316E-56D0-43B6-B080-214303B22690}" srcOrd="0" destOrd="0" presId="urn:microsoft.com/office/officeart/2009/3/layout/SubStepProcess"/>
    <dgm:cxn modelId="{6A8C6EE7-1B9B-44A4-8565-ACD4C01B151D}" srcId="{08398D03-296C-4F9C-B233-94160AEABB4D}" destId="{A63FD771-5358-4308-8F1E-B7ADD0E5CEBD}" srcOrd="2" destOrd="0" parTransId="{134C0EB9-F521-4FA1-AA19-5EDBFB4CA331}" sibTransId="{81A73843-EEA1-4DDE-B6E7-FDABCC9E9578}"/>
    <dgm:cxn modelId="{F2484115-C9D3-40CD-97CD-B4519C5F17EE}" type="presOf" srcId="{2149510B-8814-47BA-8674-0C3240502E82}" destId="{030A5F13-79E6-4066-9519-FDCC2E9314E9}" srcOrd="0" destOrd="0" presId="urn:microsoft.com/office/officeart/2009/3/layout/SubStepProcess"/>
    <dgm:cxn modelId="{63424A41-145A-4E23-B887-7DE42C2021A1}" srcId="{08398D03-296C-4F9C-B233-94160AEABB4D}" destId="{2149510B-8814-47BA-8674-0C3240502E82}" srcOrd="1" destOrd="0" parTransId="{783150E5-7FD7-43A1-8B7C-3F3E2991092B}" sibTransId="{9CF55984-199A-431B-B5DB-04240908D0D2}"/>
    <dgm:cxn modelId="{2D2F4DD7-8CAE-4DDE-B1DC-2353C76275AE}" type="presOf" srcId="{A63FD771-5358-4308-8F1E-B7ADD0E5CEBD}" destId="{0E177A83-F909-49E4-83A0-78428E003631}" srcOrd="0" destOrd="0" presId="urn:microsoft.com/office/officeart/2009/3/layout/SubStepProcess"/>
    <dgm:cxn modelId="{175E69AD-F8E6-4C80-A22C-3754FDABB629}" type="presParOf" srcId="{2BA4316E-56D0-43B6-B080-214303B22690}" destId="{6203776F-6B99-4D13-B99A-B9963F152F04}" srcOrd="0" destOrd="0" presId="urn:microsoft.com/office/officeart/2009/3/layout/SubStepProcess"/>
    <dgm:cxn modelId="{F2D460DD-BBF5-4FD4-B4F7-3BC85433448C}" type="presParOf" srcId="{2BA4316E-56D0-43B6-B080-214303B22690}" destId="{BA2778A8-CA54-4D52-B909-518D08E00CDA}" srcOrd="1" destOrd="0" presId="urn:microsoft.com/office/officeart/2009/3/layout/SubStepProcess"/>
    <dgm:cxn modelId="{1E8FE856-04E9-46D3-83B1-0AB9C8B49F5E}" type="presParOf" srcId="{2BA4316E-56D0-43B6-B080-214303B22690}" destId="{73B01949-E8EA-4B65-89D4-D658DC58DBC5}" srcOrd="2" destOrd="0" presId="urn:microsoft.com/office/officeart/2009/3/layout/SubStepProcess"/>
    <dgm:cxn modelId="{CB12ECF7-144F-4FB4-897D-2E0F59A345B4}" type="presParOf" srcId="{73B01949-E8EA-4B65-89D4-D658DC58DBC5}" destId="{1E344EBC-E6D5-4A74-9D0D-2707A046BBE0}" srcOrd="0" destOrd="0" presId="urn:microsoft.com/office/officeart/2009/3/layout/SubStepProcess"/>
    <dgm:cxn modelId="{3BF5E046-6D94-4AE9-935E-8D6A81C643DF}" type="presParOf" srcId="{73B01949-E8EA-4B65-89D4-D658DC58DBC5}" destId="{6D32E95F-5695-4C1D-B791-1B3214E545C2}" srcOrd="1" destOrd="0" presId="urn:microsoft.com/office/officeart/2009/3/layout/SubStepProcess"/>
    <dgm:cxn modelId="{8EA7E137-222B-4541-93C4-7BBA7C867F9D}" type="presParOf" srcId="{6D32E95F-5695-4C1D-B791-1B3214E545C2}" destId="{4124F0F1-E0FF-4223-A56E-63A0620800E1}" srcOrd="0" destOrd="0" presId="urn:microsoft.com/office/officeart/2009/3/layout/SubStepProcess"/>
    <dgm:cxn modelId="{3D65C00F-EC90-48E8-A9DB-C5F7A29698BA}" type="presParOf" srcId="{6D32E95F-5695-4C1D-B791-1B3214E545C2}" destId="{447D8DE6-6258-4C2C-A2A5-0932B01E401E}" srcOrd="1" destOrd="0" presId="urn:microsoft.com/office/officeart/2009/3/layout/SubStepProcess"/>
    <dgm:cxn modelId="{34D6A84C-5E8E-4A34-A60F-C369E43B4DFF}" type="presParOf" srcId="{6D32E95F-5695-4C1D-B791-1B3214E545C2}" destId="{B66998D2-AC74-4293-AA73-CAB47921E180}" srcOrd="2" destOrd="0" presId="urn:microsoft.com/office/officeart/2009/3/layout/SubStepProcess"/>
    <dgm:cxn modelId="{7F7EDCF9-C883-430C-84F4-20BBC05169EC}" type="presParOf" srcId="{6D32E95F-5695-4C1D-B791-1B3214E545C2}" destId="{B2C38E0F-1157-4212-9B83-3AC29EA09A47}" srcOrd="3" destOrd="0" presId="urn:microsoft.com/office/officeart/2009/3/layout/SubStepProcess"/>
    <dgm:cxn modelId="{7177E80D-9006-4AC6-A629-C1C2E0C8443D}" type="presParOf" srcId="{73B01949-E8EA-4B65-89D4-D658DC58DBC5}" destId="{7DFE73A0-858E-480A-9798-69FD71BF74D0}" srcOrd="2" destOrd="0" presId="urn:microsoft.com/office/officeart/2009/3/layout/SubStepProcess"/>
    <dgm:cxn modelId="{7CAECA0C-F324-4148-B0E2-4F7DF08EB37A}" type="presParOf" srcId="{73B01949-E8EA-4B65-89D4-D658DC58DBC5}" destId="{7F5BCD79-41AC-4BD9-AF62-AA2A25830711}" srcOrd="3" destOrd="0" presId="urn:microsoft.com/office/officeart/2009/3/layout/SubStepProcess"/>
    <dgm:cxn modelId="{934DBE1F-BE1D-4FD4-8B16-9F00D899D959}" type="presParOf" srcId="{7F5BCD79-41AC-4BD9-AF62-AA2A25830711}" destId="{48B5F264-FA52-411F-8CB5-96402404DA9A}" srcOrd="0" destOrd="0" presId="urn:microsoft.com/office/officeart/2009/3/layout/SubStepProcess"/>
    <dgm:cxn modelId="{F59FBBD9-BF4C-44FC-B12D-3DA179D247B0}" type="presParOf" srcId="{7F5BCD79-41AC-4BD9-AF62-AA2A25830711}" destId="{B948BA00-2D68-4884-ACE0-EF65CA63F5E7}" srcOrd="1" destOrd="0" presId="urn:microsoft.com/office/officeart/2009/3/layout/SubStepProcess"/>
    <dgm:cxn modelId="{C2BA5F1B-F46E-4BB3-88F8-0B08A0C9ED71}" type="presParOf" srcId="{7F5BCD79-41AC-4BD9-AF62-AA2A25830711}" destId="{654962A5-99CB-4E83-BFC8-EB8E88EEDDFA}" srcOrd="2" destOrd="0" presId="urn:microsoft.com/office/officeart/2009/3/layout/SubStepProcess"/>
    <dgm:cxn modelId="{8F6620D4-11AF-4F07-B96D-E1421AB0E9BA}" type="presParOf" srcId="{7F5BCD79-41AC-4BD9-AF62-AA2A25830711}" destId="{030A5F13-79E6-4066-9519-FDCC2E9314E9}" srcOrd="3" destOrd="0" presId="urn:microsoft.com/office/officeart/2009/3/layout/SubStepProcess"/>
    <dgm:cxn modelId="{DD048936-CB5C-4D3C-9B6C-78875EAC0611}" type="presParOf" srcId="{73B01949-E8EA-4B65-89D4-D658DC58DBC5}" destId="{A23D8D05-CF12-462A-8FB6-6ADE912A4E3D}" srcOrd="4" destOrd="0" presId="urn:microsoft.com/office/officeart/2009/3/layout/SubStepProcess"/>
    <dgm:cxn modelId="{5CB812A9-16B7-4030-ACA4-1344E33806E3}" type="presParOf" srcId="{73B01949-E8EA-4B65-89D4-D658DC58DBC5}" destId="{9F762A83-7A70-4DF9-923D-8C089F4A3597}" srcOrd="5" destOrd="0" presId="urn:microsoft.com/office/officeart/2009/3/layout/SubStepProcess"/>
    <dgm:cxn modelId="{92B94102-14B0-4F7C-B0FA-2385D6B2B9A3}" type="presParOf" srcId="{9F762A83-7A70-4DF9-923D-8C089F4A3597}" destId="{400B4C77-9937-4275-97DE-38466259434E}" srcOrd="0" destOrd="0" presId="urn:microsoft.com/office/officeart/2009/3/layout/SubStepProcess"/>
    <dgm:cxn modelId="{A056DBD7-8B68-432F-9915-0CABA146E7B9}" type="presParOf" srcId="{9F762A83-7A70-4DF9-923D-8C089F4A3597}" destId="{AF629909-1BFB-434D-8459-E3839B869BE5}" srcOrd="1" destOrd="0" presId="urn:microsoft.com/office/officeart/2009/3/layout/SubStepProcess"/>
    <dgm:cxn modelId="{119C4B41-A866-4D26-89C5-C3533AB41A49}" type="presParOf" srcId="{9F762A83-7A70-4DF9-923D-8C089F4A3597}" destId="{D1589FED-CC7C-4779-BC12-71F490A41AA3}" srcOrd="2" destOrd="0" presId="urn:microsoft.com/office/officeart/2009/3/layout/SubStepProcess"/>
    <dgm:cxn modelId="{56407481-8260-4727-93E8-409225959CE2}" type="presParOf" srcId="{9F762A83-7A70-4DF9-923D-8C089F4A3597}" destId="{0E177A83-F909-49E4-83A0-78428E003631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70A05B-CEED-4C21-9C34-D6AB0890E2CD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72E29-F1DC-48B5-8A4F-B15452FD4427}">
      <dgm:prSet/>
      <dgm:spPr/>
      <dgm:t>
        <a:bodyPr/>
        <a:lstStyle/>
        <a:p>
          <a:pPr rtl="0"/>
          <a:r>
            <a:rPr lang="en-US" dirty="0" err="1" smtClean="0"/>
            <a:t>Gagasan</a:t>
          </a:r>
          <a:r>
            <a:rPr lang="en-US" dirty="0" smtClean="0"/>
            <a:t> Usaha</a:t>
          </a:r>
          <a:endParaRPr lang="en-US" dirty="0"/>
        </a:p>
      </dgm:t>
    </dgm:pt>
    <dgm:pt modelId="{1CE26669-0A84-4378-8717-D3C5C56552CC}" type="parTrans" cxnId="{DDB176CB-ED76-4EC4-A6E7-B4ACD6F564B4}">
      <dgm:prSet/>
      <dgm:spPr/>
      <dgm:t>
        <a:bodyPr/>
        <a:lstStyle/>
        <a:p>
          <a:endParaRPr lang="en-US"/>
        </a:p>
      </dgm:t>
    </dgm:pt>
    <dgm:pt modelId="{35265AAF-68EF-423C-B99C-ED3DA6514AB4}" type="sibTrans" cxnId="{DDB176CB-ED76-4EC4-A6E7-B4ACD6F564B4}">
      <dgm:prSet/>
      <dgm:spPr/>
      <dgm:t>
        <a:bodyPr/>
        <a:lstStyle/>
        <a:p>
          <a:endParaRPr lang="en-US"/>
        </a:p>
      </dgm:t>
    </dgm:pt>
    <dgm:pt modelId="{1C76C7C3-6F60-4C89-BFE9-26BF4F7C6467}">
      <dgm:prSet/>
      <dgm:spPr/>
      <dgm:t>
        <a:bodyPr/>
        <a:lstStyle/>
        <a:p>
          <a:pPr rtl="0"/>
          <a:r>
            <a:rPr lang="en-US" dirty="0" err="1" smtClean="0"/>
            <a:t>Rintisan</a:t>
          </a:r>
          <a:r>
            <a:rPr lang="en-US" dirty="0" smtClean="0"/>
            <a:t> Usaha</a:t>
          </a:r>
          <a:endParaRPr lang="en-US" dirty="0"/>
        </a:p>
      </dgm:t>
    </dgm:pt>
    <dgm:pt modelId="{189A04D5-6397-4302-9873-8DF7A1EB9F4A}" type="parTrans" cxnId="{172D352C-F2A7-4374-A820-ED159BB6FC82}">
      <dgm:prSet/>
      <dgm:spPr/>
      <dgm:t>
        <a:bodyPr/>
        <a:lstStyle/>
        <a:p>
          <a:endParaRPr lang="en-US"/>
        </a:p>
      </dgm:t>
    </dgm:pt>
    <dgm:pt modelId="{8581D333-E5D6-429F-9445-FACA20F9AA3D}" type="sibTrans" cxnId="{172D352C-F2A7-4374-A820-ED159BB6FC82}">
      <dgm:prSet/>
      <dgm:spPr/>
      <dgm:t>
        <a:bodyPr/>
        <a:lstStyle/>
        <a:p>
          <a:endParaRPr lang="en-US"/>
        </a:p>
      </dgm:t>
    </dgm:pt>
    <dgm:pt modelId="{3F38CAD1-FC95-4920-87F1-35B66E8C2636}" type="pres">
      <dgm:prSet presAssocID="{A470A05B-CEED-4C21-9C34-D6AB0890E2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24E94D-75CC-413C-AB72-26CDA68BE713}" type="pres">
      <dgm:prSet presAssocID="{CD372E29-F1DC-48B5-8A4F-B15452FD4427}" presName="compNode" presStyleCnt="0"/>
      <dgm:spPr/>
    </dgm:pt>
    <dgm:pt modelId="{0A045239-FEF8-4543-9AF9-34031C3D9F3E}" type="pres">
      <dgm:prSet presAssocID="{CD372E29-F1DC-48B5-8A4F-B15452FD4427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8762299B-0F5F-44FD-844B-1EB8F97BEB66}" type="pres">
      <dgm:prSet presAssocID="{CD372E29-F1DC-48B5-8A4F-B15452FD4427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EDF65-76B3-41E5-B6C3-B3D4EA862540}" type="pres">
      <dgm:prSet presAssocID="{35265AAF-68EF-423C-B99C-ED3DA6514A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41180C-2BD1-4742-8644-9E8F4D37B8D7}" type="pres">
      <dgm:prSet presAssocID="{1C76C7C3-6F60-4C89-BFE9-26BF4F7C6467}" presName="compNode" presStyleCnt="0"/>
      <dgm:spPr/>
    </dgm:pt>
    <dgm:pt modelId="{10121A54-D97E-4DB4-A077-AC56EB77C3EB}" type="pres">
      <dgm:prSet presAssocID="{1C76C7C3-6F60-4C89-BFE9-26BF4F7C6467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6097C3C-72B3-4DCA-84F6-1F562DC08066}" type="pres">
      <dgm:prSet presAssocID="{1C76C7C3-6F60-4C89-BFE9-26BF4F7C646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D352C-F2A7-4374-A820-ED159BB6FC82}" srcId="{A470A05B-CEED-4C21-9C34-D6AB0890E2CD}" destId="{1C76C7C3-6F60-4C89-BFE9-26BF4F7C6467}" srcOrd="1" destOrd="0" parTransId="{189A04D5-6397-4302-9873-8DF7A1EB9F4A}" sibTransId="{8581D333-E5D6-429F-9445-FACA20F9AA3D}"/>
    <dgm:cxn modelId="{983FBDE2-1E58-439E-A4F7-693CF66661E4}" type="presOf" srcId="{A470A05B-CEED-4C21-9C34-D6AB0890E2CD}" destId="{3F38CAD1-FC95-4920-87F1-35B66E8C2636}" srcOrd="0" destOrd="0" presId="urn:microsoft.com/office/officeart/2005/8/layout/pList1"/>
    <dgm:cxn modelId="{06C457F1-676B-473C-BE81-EB7D5D3AD272}" type="presOf" srcId="{35265AAF-68EF-423C-B99C-ED3DA6514AB4}" destId="{10EEDF65-76B3-41E5-B6C3-B3D4EA862540}" srcOrd="0" destOrd="0" presId="urn:microsoft.com/office/officeart/2005/8/layout/pList1"/>
    <dgm:cxn modelId="{EF03BA7A-6465-49FF-9414-6FE1324744C1}" type="presOf" srcId="{CD372E29-F1DC-48B5-8A4F-B15452FD4427}" destId="{8762299B-0F5F-44FD-844B-1EB8F97BEB66}" srcOrd="0" destOrd="0" presId="urn:microsoft.com/office/officeart/2005/8/layout/pList1"/>
    <dgm:cxn modelId="{DDB176CB-ED76-4EC4-A6E7-B4ACD6F564B4}" srcId="{A470A05B-CEED-4C21-9C34-D6AB0890E2CD}" destId="{CD372E29-F1DC-48B5-8A4F-B15452FD4427}" srcOrd="0" destOrd="0" parTransId="{1CE26669-0A84-4378-8717-D3C5C56552CC}" sibTransId="{35265AAF-68EF-423C-B99C-ED3DA6514AB4}"/>
    <dgm:cxn modelId="{ADE5B186-8D59-4EBA-A914-4F2008FAEC69}" type="presOf" srcId="{1C76C7C3-6F60-4C89-BFE9-26BF4F7C6467}" destId="{B6097C3C-72B3-4DCA-84F6-1F562DC08066}" srcOrd="0" destOrd="0" presId="urn:microsoft.com/office/officeart/2005/8/layout/pList1"/>
    <dgm:cxn modelId="{F55C9D61-A629-4343-ACDA-46572873B92D}" type="presParOf" srcId="{3F38CAD1-FC95-4920-87F1-35B66E8C2636}" destId="{9024E94D-75CC-413C-AB72-26CDA68BE713}" srcOrd="0" destOrd="0" presId="urn:microsoft.com/office/officeart/2005/8/layout/pList1"/>
    <dgm:cxn modelId="{55B3C8F0-8DA4-4E15-92E1-11736D0461EE}" type="presParOf" srcId="{9024E94D-75CC-413C-AB72-26CDA68BE713}" destId="{0A045239-FEF8-4543-9AF9-34031C3D9F3E}" srcOrd="0" destOrd="0" presId="urn:microsoft.com/office/officeart/2005/8/layout/pList1"/>
    <dgm:cxn modelId="{EFC7AF09-42CB-46FA-AE72-42153E4B54ED}" type="presParOf" srcId="{9024E94D-75CC-413C-AB72-26CDA68BE713}" destId="{8762299B-0F5F-44FD-844B-1EB8F97BEB66}" srcOrd="1" destOrd="0" presId="urn:microsoft.com/office/officeart/2005/8/layout/pList1"/>
    <dgm:cxn modelId="{B536B328-4D43-429C-A91A-4B860E9AA3F7}" type="presParOf" srcId="{3F38CAD1-FC95-4920-87F1-35B66E8C2636}" destId="{10EEDF65-76B3-41E5-B6C3-B3D4EA862540}" srcOrd="1" destOrd="0" presId="urn:microsoft.com/office/officeart/2005/8/layout/pList1"/>
    <dgm:cxn modelId="{B05D0114-A03C-45D1-ADF0-DEB1325E19BD}" type="presParOf" srcId="{3F38CAD1-FC95-4920-87F1-35B66E8C2636}" destId="{9A41180C-2BD1-4742-8644-9E8F4D37B8D7}" srcOrd="2" destOrd="0" presId="urn:microsoft.com/office/officeart/2005/8/layout/pList1"/>
    <dgm:cxn modelId="{9C3B192A-E059-411C-99F7-86361FEC181E}" type="presParOf" srcId="{9A41180C-2BD1-4742-8644-9E8F4D37B8D7}" destId="{10121A54-D97E-4DB4-A077-AC56EB77C3EB}" srcOrd="0" destOrd="0" presId="urn:microsoft.com/office/officeart/2005/8/layout/pList1"/>
    <dgm:cxn modelId="{BC5032A0-DE88-4F76-A564-EB8FEA72897E}" type="presParOf" srcId="{9A41180C-2BD1-4742-8644-9E8F4D37B8D7}" destId="{B6097C3C-72B3-4DCA-84F6-1F562DC080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70A05B-CEED-4C21-9C34-D6AB0890E2CD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72E29-F1DC-48B5-8A4F-B15452FD4427}">
      <dgm:prSet/>
      <dgm:spPr/>
      <dgm:t>
        <a:bodyPr/>
        <a:lstStyle/>
        <a:p>
          <a:pPr rtl="0"/>
          <a:r>
            <a:rPr lang="en-US" dirty="0" err="1" smtClean="0"/>
            <a:t>Kerajinan</a:t>
          </a:r>
          <a:r>
            <a:rPr lang="en-US" dirty="0" smtClean="0"/>
            <a:t> (craft)</a:t>
          </a:r>
          <a:endParaRPr lang="en-US" dirty="0"/>
        </a:p>
      </dgm:t>
    </dgm:pt>
    <dgm:pt modelId="{1CE26669-0A84-4378-8717-D3C5C56552CC}" type="parTrans" cxnId="{DDB176CB-ED76-4EC4-A6E7-B4ACD6F564B4}">
      <dgm:prSet/>
      <dgm:spPr/>
      <dgm:t>
        <a:bodyPr/>
        <a:lstStyle/>
        <a:p>
          <a:endParaRPr lang="en-US"/>
        </a:p>
      </dgm:t>
    </dgm:pt>
    <dgm:pt modelId="{35265AAF-68EF-423C-B99C-ED3DA6514AB4}" type="sibTrans" cxnId="{DDB176CB-ED76-4EC4-A6E7-B4ACD6F564B4}">
      <dgm:prSet/>
      <dgm:spPr/>
      <dgm:t>
        <a:bodyPr/>
        <a:lstStyle/>
        <a:p>
          <a:endParaRPr lang="en-US"/>
        </a:p>
      </dgm:t>
    </dgm:pt>
    <dgm:pt modelId="{0B9FCDF5-C81F-4A3B-A38B-44CB01BC59B9}">
      <dgm:prSet/>
      <dgm:spPr/>
      <dgm:t>
        <a:bodyPr/>
        <a:lstStyle/>
        <a:p>
          <a:pPr rtl="0"/>
          <a:r>
            <a:rPr lang="en-US" dirty="0" err="1" smtClean="0"/>
            <a:t>Desain</a:t>
          </a:r>
          <a:r>
            <a:rPr lang="en-US" dirty="0" smtClean="0"/>
            <a:t> </a:t>
          </a:r>
          <a:r>
            <a:rPr lang="en-US" dirty="0" err="1" smtClean="0"/>
            <a:t>Grafis</a:t>
          </a:r>
          <a:endParaRPr lang="en-US" dirty="0"/>
        </a:p>
      </dgm:t>
    </dgm:pt>
    <dgm:pt modelId="{7000CCF5-4D21-4DB1-B55F-7CD254C22A73}" type="parTrans" cxnId="{143F2C7F-12F0-48A5-B6EE-FBA9FA52CD21}">
      <dgm:prSet/>
      <dgm:spPr/>
      <dgm:t>
        <a:bodyPr/>
        <a:lstStyle/>
        <a:p>
          <a:endParaRPr lang="en-US"/>
        </a:p>
      </dgm:t>
    </dgm:pt>
    <dgm:pt modelId="{D8DED53D-5740-4B7A-8D8A-FA04ACC0C2EB}" type="sibTrans" cxnId="{143F2C7F-12F0-48A5-B6EE-FBA9FA52CD21}">
      <dgm:prSet/>
      <dgm:spPr/>
      <dgm:t>
        <a:bodyPr/>
        <a:lstStyle/>
        <a:p>
          <a:endParaRPr lang="en-US"/>
        </a:p>
      </dgm:t>
    </dgm:pt>
    <dgm:pt modelId="{2C49EB52-448E-49DB-9AA7-4A97571B73DE}">
      <dgm:prSet/>
      <dgm:spPr/>
      <dgm:t>
        <a:bodyPr/>
        <a:lstStyle/>
        <a:p>
          <a:pPr rtl="0"/>
          <a:r>
            <a:rPr lang="en-US" dirty="0" smtClean="0"/>
            <a:t>Fashion</a:t>
          </a:r>
          <a:endParaRPr lang="en-US" dirty="0"/>
        </a:p>
      </dgm:t>
    </dgm:pt>
    <dgm:pt modelId="{BC5355B6-05E4-4AC0-9E0A-2EC22D64ADA3}" type="parTrans" cxnId="{F808BA98-48B9-4C67-85A9-96605B295B3B}">
      <dgm:prSet/>
      <dgm:spPr/>
      <dgm:t>
        <a:bodyPr/>
        <a:lstStyle/>
        <a:p>
          <a:endParaRPr lang="en-US"/>
        </a:p>
      </dgm:t>
    </dgm:pt>
    <dgm:pt modelId="{34FF1ECD-85F6-43D3-8FC1-B3AE754183A3}" type="sibTrans" cxnId="{F808BA98-48B9-4C67-85A9-96605B295B3B}">
      <dgm:prSet/>
      <dgm:spPr/>
      <dgm:t>
        <a:bodyPr/>
        <a:lstStyle/>
        <a:p>
          <a:endParaRPr lang="en-US"/>
        </a:p>
      </dgm:t>
    </dgm:pt>
    <dgm:pt modelId="{8E16B9EE-3389-42ED-80C4-D07CCCA44EDA}">
      <dgm:prSet/>
      <dgm:spPr/>
      <dgm:t>
        <a:bodyPr/>
        <a:lstStyle/>
        <a:p>
          <a:pPr rtl="0"/>
          <a:r>
            <a:rPr lang="en-US" dirty="0" smtClean="0"/>
            <a:t>Digital Game / </a:t>
          </a:r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aplikasi</a:t>
          </a:r>
          <a:endParaRPr lang="en-US" dirty="0"/>
        </a:p>
      </dgm:t>
    </dgm:pt>
    <dgm:pt modelId="{82FDF4EE-776E-4777-B12B-1E9B875FC650}" type="parTrans" cxnId="{BBD1C52E-F8EC-448C-B857-CD43695453AE}">
      <dgm:prSet/>
      <dgm:spPr/>
      <dgm:t>
        <a:bodyPr/>
        <a:lstStyle/>
        <a:p>
          <a:endParaRPr lang="en-US"/>
        </a:p>
      </dgm:t>
    </dgm:pt>
    <dgm:pt modelId="{AFFE198D-F3BE-4742-885D-DF9CF78CBE72}" type="sibTrans" cxnId="{BBD1C52E-F8EC-448C-B857-CD43695453AE}">
      <dgm:prSet/>
      <dgm:spPr/>
      <dgm:t>
        <a:bodyPr/>
        <a:lstStyle/>
        <a:p>
          <a:endParaRPr lang="en-US"/>
        </a:p>
      </dgm:t>
    </dgm:pt>
    <dgm:pt modelId="{25CDFE58-2942-424B-A7F7-6FB0AC303273}">
      <dgm:prSet/>
      <dgm:spPr/>
      <dgm:t>
        <a:bodyPr/>
        <a:lstStyle/>
        <a:p>
          <a:pPr rtl="0"/>
          <a:r>
            <a:rPr lang="en-US" dirty="0" smtClean="0"/>
            <a:t>Boga</a:t>
          </a:r>
          <a:endParaRPr lang="en-US" dirty="0"/>
        </a:p>
      </dgm:t>
    </dgm:pt>
    <dgm:pt modelId="{355E3869-FBA9-4F78-8CA9-0A3322D3E797}" type="parTrans" cxnId="{85B26692-C5AF-44D6-BBA7-9C1A48946C21}">
      <dgm:prSet/>
      <dgm:spPr/>
      <dgm:t>
        <a:bodyPr/>
        <a:lstStyle/>
        <a:p>
          <a:endParaRPr lang="en-US"/>
        </a:p>
      </dgm:t>
    </dgm:pt>
    <dgm:pt modelId="{0DB04F7D-CFB2-4655-BF95-A5E943B8C1EB}" type="sibTrans" cxnId="{85B26692-C5AF-44D6-BBA7-9C1A48946C21}">
      <dgm:prSet/>
      <dgm:spPr/>
      <dgm:t>
        <a:bodyPr/>
        <a:lstStyle/>
        <a:p>
          <a:endParaRPr lang="en-US"/>
        </a:p>
      </dgm:t>
    </dgm:pt>
    <dgm:pt modelId="{D6AF3062-BFDE-473F-A2D0-7450C051C7F3}">
      <dgm:prSet/>
      <dgm:spPr/>
      <dgm:t>
        <a:bodyPr/>
        <a:lstStyle/>
        <a:p>
          <a:pPr rtl="0"/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en-US" dirty="0"/>
        </a:p>
      </dgm:t>
    </dgm:pt>
    <dgm:pt modelId="{E45D7A11-4037-4511-A094-947B299948D9}" type="parTrans" cxnId="{DD76896E-1CDB-4C0A-9B69-A4359AAEEDC3}">
      <dgm:prSet/>
      <dgm:spPr/>
      <dgm:t>
        <a:bodyPr/>
        <a:lstStyle/>
        <a:p>
          <a:endParaRPr lang="en-US"/>
        </a:p>
      </dgm:t>
    </dgm:pt>
    <dgm:pt modelId="{9A4E72BA-CB8E-4EDE-90F3-EFEFF92233C7}" type="sibTrans" cxnId="{DD76896E-1CDB-4C0A-9B69-A4359AAEEDC3}">
      <dgm:prSet/>
      <dgm:spPr/>
      <dgm:t>
        <a:bodyPr/>
        <a:lstStyle/>
        <a:p>
          <a:endParaRPr lang="en-US"/>
        </a:p>
      </dgm:t>
    </dgm:pt>
    <dgm:pt modelId="{3F38CAD1-FC95-4920-87F1-35B66E8C2636}" type="pres">
      <dgm:prSet presAssocID="{A470A05B-CEED-4C21-9C34-D6AB0890E2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24E94D-75CC-413C-AB72-26CDA68BE713}" type="pres">
      <dgm:prSet presAssocID="{CD372E29-F1DC-48B5-8A4F-B15452FD4427}" presName="compNode" presStyleCnt="0"/>
      <dgm:spPr/>
    </dgm:pt>
    <dgm:pt modelId="{0A045239-FEF8-4543-9AF9-34031C3D9F3E}" type="pres">
      <dgm:prSet presAssocID="{CD372E29-F1DC-48B5-8A4F-B15452FD4427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8762299B-0F5F-44FD-844B-1EB8F97BEB66}" type="pres">
      <dgm:prSet presAssocID="{CD372E29-F1DC-48B5-8A4F-B15452FD4427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EDF65-76B3-41E5-B6C3-B3D4EA862540}" type="pres">
      <dgm:prSet presAssocID="{35265AAF-68EF-423C-B99C-ED3DA6514A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253211-96DB-47DD-AB53-5D402FF61AE6}" type="pres">
      <dgm:prSet presAssocID="{0B9FCDF5-C81F-4A3B-A38B-44CB01BC59B9}" presName="compNode" presStyleCnt="0"/>
      <dgm:spPr/>
    </dgm:pt>
    <dgm:pt modelId="{6858C3D9-FFD8-41C4-BF78-2630E63B6C07}" type="pres">
      <dgm:prSet presAssocID="{0B9FCDF5-C81F-4A3B-A38B-44CB01BC59B9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39112AB7-029D-4DB6-AD99-900D9CEED729}" type="pres">
      <dgm:prSet presAssocID="{0B9FCDF5-C81F-4A3B-A38B-44CB01BC59B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78B43-2F24-4D53-917B-D97EAA3FA9AA}" type="pres">
      <dgm:prSet presAssocID="{D8DED53D-5740-4B7A-8D8A-FA04ACC0C2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FC996B-333A-48D3-BDD6-B805E331421D}" type="pres">
      <dgm:prSet presAssocID="{2C49EB52-448E-49DB-9AA7-4A97571B73DE}" presName="compNode" presStyleCnt="0"/>
      <dgm:spPr/>
    </dgm:pt>
    <dgm:pt modelId="{F8BC79FB-FE98-44CF-B045-3EB46F994019}" type="pres">
      <dgm:prSet presAssocID="{2C49EB52-448E-49DB-9AA7-4A97571B73DE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46241ED9-9674-4E28-B78E-25281BDF6282}" type="pres">
      <dgm:prSet presAssocID="{2C49EB52-448E-49DB-9AA7-4A97571B73DE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A5ACD-8096-4663-BD26-92DE9ED7748A}" type="pres">
      <dgm:prSet presAssocID="{34FF1ECD-85F6-43D3-8FC1-B3AE754183A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14B163-2243-4429-A746-7499CF9FD857}" type="pres">
      <dgm:prSet presAssocID="{8E16B9EE-3389-42ED-80C4-D07CCCA44EDA}" presName="compNode" presStyleCnt="0"/>
      <dgm:spPr/>
    </dgm:pt>
    <dgm:pt modelId="{F923F001-7457-4A79-91EF-4251F0FCCC7C}" type="pres">
      <dgm:prSet presAssocID="{8E16B9EE-3389-42ED-80C4-D07CCCA44EDA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8E723F5F-7A31-4D0B-AA14-F918CB0CF092}" type="pres">
      <dgm:prSet presAssocID="{8E16B9EE-3389-42ED-80C4-D07CCCA44EDA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961A8-EDEC-42FC-BE4F-5C8E410D434F}" type="pres">
      <dgm:prSet presAssocID="{AFFE198D-F3BE-4742-885D-DF9CF78CBE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D9005E-D35E-4563-B35F-5C4A561D47C8}" type="pres">
      <dgm:prSet presAssocID="{25CDFE58-2942-424B-A7F7-6FB0AC303273}" presName="compNode" presStyleCnt="0"/>
      <dgm:spPr/>
    </dgm:pt>
    <dgm:pt modelId="{E2671A31-3ABC-4C9E-BF25-12AFE0BB1C10}" type="pres">
      <dgm:prSet presAssocID="{25CDFE58-2942-424B-A7F7-6FB0AC303273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CD8FA2E7-700E-4798-83FC-279C60DADFCD}" type="pres">
      <dgm:prSet presAssocID="{25CDFE58-2942-424B-A7F7-6FB0AC303273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3ADD7-4EBA-4DA3-B31B-F0D944B18326}" type="pres">
      <dgm:prSet presAssocID="{0DB04F7D-CFB2-4655-BF95-A5E943B8C1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14E6FC-A0F9-4101-99A8-F3FC946863FB}" type="pres">
      <dgm:prSet presAssocID="{D6AF3062-BFDE-473F-A2D0-7450C051C7F3}" presName="compNode" presStyleCnt="0"/>
      <dgm:spPr/>
    </dgm:pt>
    <dgm:pt modelId="{77634BEA-7466-4372-939D-7ADB72D9C39E}" type="pres">
      <dgm:prSet presAssocID="{D6AF3062-BFDE-473F-A2D0-7450C051C7F3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F9377D60-DBE8-4D05-B412-1F6C70A29F67}" type="pres">
      <dgm:prSet presAssocID="{D6AF3062-BFDE-473F-A2D0-7450C051C7F3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26692-C5AF-44D6-BBA7-9C1A48946C21}" srcId="{A470A05B-CEED-4C21-9C34-D6AB0890E2CD}" destId="{25CDFE58-2942-424B-A7F7-6FB0AC303273}" srcOrd="4" destOrd="0" parTransId="{355E3869-FBA9-4F78-8CA9-0A3322D3E797}" sibTransId="{0DB04F7D-CFB2-4655-BF95-A5E943B8C1EB}"/>
    <dgm:cxn modelId="{4AE271FE-CA1C-D845-A460-50BC70ED347E}" type="presOf" srcId="{0B9FCDF5-C81F-4A3B-A38B-44CB01BC59B9}" destId="{39112AB7-029D-4DB6-AD99-900D9CEED729}" srcOrd="0" destOrd="0" presId="urn:microsoft.com/office/officeart/2005/8/layout/pList1"/>
    <dgm:cxn modelId="{929A24F5-C3D3-874E-841E-0830A5CFFCD3}" type="presOf" srcId="{D6AF3062-BFDE-473F-A2D0-7450C051C7F3}" destId="{F9377D60-DBE8-4D05-B412-1F6C70A29F67}" srcOrd="0" destOrd="0" presId="urn:microsoft.com/office/officeart/2005/8/layout/pList1"/>
    <dgm:cxn modelId="{DD76896E-1CDB-4C0A-9B69-A4359AAEEDC3}" srcId="{A470A05B-CEED-4C21-9C34-D6AB0890E2CD}" destId="{D6AF3062-BFDE-473F-A2D0-7450C051C7F3}" srcOrd="5" destOrd="0" parTransId="{E45D7A11-4037-4511-A094-947B299948D9}" sibTransId="{9A4E72BA-CB8E-4EDE-90F3-EFEFF92233C7}"/>
    <dgm:cxn modelId="{C2F2503F-D5E4-6A49-8FFC-0F0A1256D7C8}" type="presOf" srcId="{2C49EB52-448E-49DB-9AA7-4A97571B73DE}" destId="{46241ED9-9674-4E28-B78E-25281BDF6282}" srcOrd="0" destOrd="0" presId="urn:microsoft.com/office/officeart/2005/8/layout/pList1"/>
    <dgm:cxn modelId="{963B59DF-81CD-3446-A7C7-B748B22D7A12}" type="presOf" srcId="{D8DED53D-5740-4B7A-8D8A-FA04ACC0C2EB}" destId="{67078B43-2F24-4D53-917B-D97EAA3FA9AA}" srcOrd="0" destOrd="0" presId="urn:microsoft.com/office/officeart/2005/8/layout/pList1"/>
    <dgm:cxn modelId="{2C1592D3-9804-974E-A8CA-996B5D49710C}" type="presOf" srcId="{0DB04F7D-CFB2-4655-BF95-A5E943B8C1EB}" destId="{C853ADD7-4EBA-4DA3-B31B-F0D944B18326}" srcOrd="0" destOrd="0" presId="urn:microsoft.com/office/officeart/2005/8/layout/pList1"/>
    <dgm:cxn modelId="{DE6569D8-AC94-BF43-AC4D-8FC340360906}" type="presOf" srcId="{8E16B9EE-3389-42ED-80C4-D07CCCA44EDA}" destId="{8E723F5F-7A31-4D0B-AA14-F918CB0CF092}" srcOrd="0" destOrd="0" presId="urn:microsoft.com/office/officeart/2005/8/layout/pList1"/>
    <dgm:cxn modelId="{DDB176CB-ED76-4EC4-A6E7-B4ACD6F564B4}" srcId="{A470A05B-CEED-4C21-9C34-D6AB0890E2CD}" destId="{CD372E29-F1DC-48B5-8A4F-B15452FD4427}" srcOrd="0" destOrd="0" parTransId="{1CE26669-0A84-4378-8717-D3C5C56552CC}" sibTransId="{35265AAF-68EF-423C-B99C-ED3DA6514AB4}"/>
    <dgm:cxn modelId="{D21C28F2-0A9E-BA4C-9BA3-8B4F4A20C992}" type="presOf" srcId="{CD372E29-F1DC-48B5-8A4F-B15452FD4427}" destId="{8762299B-0F5F-44FD-844B-1EB8F97BEB66}" srcOrd="0" destOrd="0" presId="urn:microsoft.com/office/officeart/2005/8/layout/pList1"/>
    <dgm:cxn modelId="{143F2C7F-12F0-48A5-B6EE-FBA9FA52CD21}" srcId="{A470A05B-CEED-4C21-9C34-D6AB0890E2CD}" destId="{0B9FCDF5-C81F-4A3B-A38B-44CB01BC59B9}" srcOrd="1" destOrd="0" parTransId="{7000CCF5-4D21-4DB1-B55F-7CD254C22A73}" sibTransId="{D8DED53D-5740-4B7A-8D8A-FA04ACC0C2EB}"/>
    <dgm:cxn modelId="{81F8EE23-A37F-C944-BBDF-E9257A04FBA5}" type="presOf" srcId="{25CDFE58-2942-424B-A7F7-6FB0AC303273}" destId="{CD8FA2E7-700E-4798-83FC-279C60DADFCD}" srcOrd="0" destOrd="0" presId="urn:microsoft.com/office/officeart/2005/8/layout/pList1"/>
    <dgm:cxn modelId="{BBD1C52E-F8EC-448C-B857-CD43695453AE}" srcId="{A470A05B-CEED-4C21-9C34-D6AB0890E2CD}" destId="{8E16B9EE-3389-42ED-80C4-D07CCCA44EDA}" srcOrd="3" destOrd="0" parTransId="{82FDF4EE-776E-4777-B12B-1E9B875FC650}" sibTransId="{AFFE198D-F3BE-4742-885D-DF9CF78CBE72}"/>
    <dgm:cxn modelId="{63906C9E-B1F9-4747-8A06-5EDB21F394FB}" type="presOf" srcId="{35265AAF-68EF-423C-B99C-ED3DA6514AB4}" destId="{10EEDF65-76B3-41E5-B6C3-B3D4EA862540}" srcOrd="0" destOrd="0" presId="urn:microsoft.com/office/officeart/2005/8/layout/pList1"/>
    <dgm:cxn modelId="{F808BA98-48B9-4C67-85A9-96605B295B3B}" srcId="{A470A05B-CEED-4C21-9C34-D6AB0890E2CD}" destId="{2C49EB52-448E-49DB-9AA7-4A97571B73DE}" srcOrd="2" destOrd="0" parTransId="{BC5355B6-05E4-4AC0-9E0A-2EC22D64ADA3}" sibTransId="{34FF1ECD-85F6-43D3-8FC1-B3AE754183A3}"/>
    <dgm:cxn modelId="{73123168-DB20-41FC-B760-C0434219CDEB}" type="presOf" srcId="{A470A05B-CEED-4C21-9C34-D6AB0890E2CD}" destId="{3F38CAD1-FC95-4920-87F1-35B66E8C2636}" srcOrd="0" destOrd="0" presId="urn:microsoft.com/office/officeart/2005/8/layout/pList1"/>
    <dgm:cxn modelId="{FAB15A2F-34F1-9944-B661-1D00EFE7796E}" type="presOf" srcId="{34FF1ECD-85F6-43D3-8FC1-B3AE754183A3}" destId="{832A5ACD-8096-4663-BD26-92DE9ED7748A}" srcOrd="0" destOrd="0" presId="urn:microsoft.com/office/officeart/2005/8/layout/pList1"/>
    <dgm:cxn modelId="{F5B11E08-F65F-C444-A8FF-8867032C81D1}" type="presOf" srcId="{AFFE198D-F3BE-4742-885D-DF9CF78CBE72}" destId="{593961A8-EDEC-42FC-BE4F-5C8E410D434F}" srcOrd="0" destOrd="0" presId="urn:microsoft.com/office/officeart/2005/8/layout/pList1"/>
    <dgm:cxn modelId="{B4E3C7B2-B6D7-164A-9BBE-49D400ACDDA7}" type="presParOf" srcId="{3F38CAD1-FC95-4920-87F1-35B66E8C2636}" destId="{9024E94D-75CC-413C-AB72-26CDA68BE713}" srcOrd="0" destOrd="0" presId="urn:microsoft.com/office/officeart/2005/8/layout/pList1"/>
    <dgm:cxn modelId="{35C81193-C185-E542-9E84-26C7D50A00E9}" type="presParOf" srcId="{9024E94D-75CC-413C-AB72-26CDA68BE713}" destId="{0A045239-FEF8-4543-9AF9-34031C3D9F3E}" srcOrd="0" destOrd="0" presId="urn:microsoft.com/office/officeart/2005/8/layout/pList1"/>
    <dgm:cxn modelId="{C008E1D1-2F0E-F346-B109-B0B8076A31D0}" type="presParOf" srcId="{9024E94D-75CC-413C-AB72-26CDA68BE713}" destId="{8762299B-0F5F-44FD-844B-1EB8F97BEB66}" srcOrd="1" destOrd="0" presId="urn:microsoft.com/office/officeart/2005/8/layout/pList1"/>
    <dgm:cxn modelId="{652E0785-4D4C-7F4E-B553-22D8DCA20537}" type="presParOf" srcId="{3F38CAD1-FC95-4920-87F1-35B66E8C2636}" destId="{10EEDF65-76B3-41E5-B6C3-B3D4EA862540}" srcOrd="1" destOrd="0" presId="urn:microsoft.com/office/officeart/2005/8/layout/pList1"/>
    <dgm:cxn modelId="{FFA2AFBF-E2E0-D749-97C9-2CE51C660894}" type="presParOf" srcId="{3F38CAD1-FC95-4920-87F1-35B66E8C2636}" destId="{58253211-96DB-47DD-AB53-5D402FF61AE6}" srcOrd="2" destOrd="0" presId="urn:microsoft.com/office/officeart/2005/8/layout/pList1"/>
    <dgm:cxn modelId="{FAFE9E1E-95D5-FE47-AA3A-F19B3447DD44}" type="presParOf" srcId="{58253211-96DB-47DD-AB53-5D402FF61AE6}" destId="{6858C3D9-FFD8-41C4-BF78-2630E63B6C07}" srcOrd="0" destOrd="0" presId="urn:microsoft.com/office/officeart/2005/8/layout/pList1"/>
    <dgm:cxn modelId="{C3CB2E59-64A2-3C48-8D7D-1AFF7BE34363}" type="presParOf" srcId="{58253211-96DB-47DD-AB53-5D402FF61AE6}" destId="{39112AB7-029D-4DB6-AD99-900D9CEED729}" srcOrd="1" destOrd="0" presId="urn:microsoft.com/office/officeart/2005/8/layout/pList1"/>
    <dgm:cxn modelId="{9ACA614C-7D3F-AF41-81CA-84BF1FD735B2}" type="presParOf" srcId="{3F38CAD1-FC95-4920-87F1-35B66E8C2636}" destId="{67078B43-2F24-4D53-917B-D97EAA3FA9AA}" srcOrd="3" destOrd="0" presId="urn:microsoft.com/office/officeart/2005/8/layout/pList1"/>
    <dgm:cxn modelId="{10610A7C-6060-AD4F-B19B-02802419CC97}" type="presParOf" srcId="{3F38CAD1-FC95-4920-87F1-35B66E8C2636}" destId="{65FC996B-333A-48D3-BDD6-B805E331421D}" srcOrd="4" destOrd="0" presId="urn:microsoft.com/office/officeart/2005/8/layout/pList1"/>
    <dgm:cxn modelId="{5F877E02-CD32-4743-B09D-730489E84139}" type="presParOf" srcId="{65FC996B-333A-48D3-BDD6-B805E331421D}" destId="{F8BC79FB-FE98-44CF-B045-3EB46F994019}" srcOrd="0" destOrd="0" presId="urn:microsoft.com/office/officeart/2005/8/layout/pList1"/>
    <dgm:cxn modelId="{FB58D874-40E4-424E-A445-6AA4CEC69D8B}" type="presParOf" srcId="{65FC996B-333A-48D3-BDD6-B805E331421D}" destId="{46241ED9-9674-4E28-B78E-25281BDF6282}" srcOrd="1" destOrd="0" presId="urn:microsoft.com/office/officeart/2005/8/layout/pList1"/>
    <dgm:cxn modelId="{5A079D84-DC30-144F-AF0A-F6833E74C63B}" type="presParOf" srcId="{3F38CAD1-FC95-4920-87F1-35B66E8C2636}" destId="{832A5ACD-8096-4663-BD26-92DE9ED7748A}" srcOrd="5" destOrd="0" presId="urn:microsoft.com/office/officeart/2005/8/layout/pList1"/>
    <dgm:cxn modelId="{49F48EF4-C0CE-5045-8AEC-BA0F6514B4C1}" type="presParOf" srcId="{3F38CAD1-FC95-4920-87F1-35B66E8C2636}" destId="{4414B163-2243-4429-A746-7499CF9FD857}" srcOrd="6" destOrd="0" presId="urn:microsoft.com/office/officeart/2005/8/layout/pList1"/>
    <dgm:cxn modelId="{59EA1891-603C-D443-9CD3-6CEF5B61E3B7}" type="presParOf" srcId="{4414B163-2243-4429-A746-7499CF9FD857}" destId="{F923F001-7457-4A79-91EF-4251F0FCCC7C}" srcOrd="0" destOrd="0" presId="urn:microsoft.com/office/officeart/2005/8/layout/pList1"/>
    <dgm:cxn modelId="{3DD1F129-0B14-9148-BC23-A84EAF90E0D0}" type="presParOf" srcId="{4414B163-2243-4429-A746-7499CF9FD857}" destId="{8E723F5F-7A31-4D0B-AA14-F918CB0CF092}" srcOrd="1" destOrd="0" presId="urn:microsoft.com/office/officeart/2005/8/layout/pList1"/>
    <dgm:cxn modelId="{CDC6EBBE-36FD-234A-88DB-3CA3F0F9EFA7}" type="presParOf" srcId="{3F38CAD1-FC95-4920-87F1-35B66E8C2636}" destId="{593961A8-EDEC-42FC-BE4F-5C8E410D434F}" srcOrd="7" destOrd="0" presId="urn:microsoft.com/office/officeart/2005/8/layout/pList1"/>
    <dgm:cxn modelId="{30FABB08-D4D5-234B-AA1B-79039C0CC8EC}" type="presParOf" srcId="{3F38CAD1-FC95-4920-87F1-35B66E8C2636}" destId="{0BD9005E-D35E-4563-B35F-5C4A561D47C8}" srcOrd="8" destOrd="0" presId="urn:microsoft.com/office/officeart/2005/8/layout/pList1"/>
    <dgm:cxn modelId="{6458D0B6-DF90-D54E-850A-BD26E66F5B96}" type="presParOf" srcId="{0BD9005E-D35E-4563-B35F-5C4A561D47C8}" destId="{E2671A31-3ABC-4C9E-BF25-12AFE0BB1C10}" srcOrd="0" destOrd="0" presId="urn:microsoft.com/office/officeart/2005/8/layout/pList1"/>
    <dgm:cxn modelId="{2F4F1BC4-BB15-5C4B-9876-11894C4DFA2D}" type="presParOf" srcId="{0BD9005E-D35E-4563-B35F-5C4A561D47C8}" destId="{CD8FA2E7-700E-4798-83FC-279C60DADFCD}" srcOrd="1" destOrd="0" presId="urn:microsoft.com/office/officeart/2005/8/layout/pList1"/>
    <dgm:cxn modelId="{034E78ED-3D2B-6D44-83DB-8795F1646432}" type="presParOf" srcId="{3F38CAD1-FC95-4920-87F1-35B66E8C2636}" destId="{C853ADD7-4EBA-4DA3-B31B-F0D944B18326}" srcOrd="9" destOrd="0" presId="urn:microsoft.com/office/officeart/2005/8/layout/pList1"/>
    <dgm:cxn modelId="{4487B64B-F4AC-E240-ACE6-FB4CAB5312CD}" type="presParOf" srcId="{3F38CAD1-FC95-4920-87F1-35B66E8C2636}" destId="{0114E6FC-A0F9-4101-99A8-F3FC946863FB}" srcOrd="10" destOrd="0" presId="urn:microsoft.com/office/officeart/2005/8/layout/pList1"/>
    <dgm:cxn modelId="{2642FDB5-D502-FE4F-B2BB-D69BBB5AF069}" type="presParOf" srcId="{0114E6FC-A0F9-4101-99A8-F3FC946863FB}" destId="{77634BEA-7466-4372-939D-7ADB72D9C39E}" srcOrd="0" destOrd="0" presId="urn:microsoft.com/office/officeart/2005/8/layout/pList1"/>
    <dgm:cxn modelId="{0ACF3D07-3CFF-174A-AAA8-D983551D7C30}" type="presParOf" srcId="{0114E6FC-A0F9-4101-99A8-F3FC946863FB}" destId="{F9377D60-DBE8-4D05-B412-1F6C70A29F6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92E2AC-36B0-4EAF-8987-46D87D653FDB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98D03-296C-4F9C-B233-94160AEABB4D}">
      <dgm:prSet/>
      <dgm:spPr/>
      <dgm:t>
        <a:bodyPr/>
        <a:lstStyle/>
        <a:p>
          <a:pPr rtl="0"/>
          <a:r>
            <a:rPr lang="en-US" b="1" i="0" dirty="0" err="1" smtClean="0"/>
            <a:t>Pengiriman</a:t>
          </a:r>
          <a:endParaRPr lang="en-US" b="1" i="0" dirty="0" smtClean="0"/>
        </a:p>
        <a:p>
          <a:pPr rtl="0"/>
          <a:r>
            <a:rPr lang="en-US" b="1" i="0" dirty="0" err="1" smtClean="0"/>
            <a:t>Naskah</a:t>
          </a:r>
          <a:r>
            <a:rPr lang="en-US" b="1" i="0" dirty="0" smtClean="0"/>
            <a:t> / Proposal </a:t>
          </a:r>
          <a:r>
            <a:rPr lang="en-US" b="1" i="0" dirty="0" err="1" smtClean="0"/>
            <a:t>Rencana</a:t>
          </a:r>
          <a:r>
            <a:rPr lang="en-US" b="1" i="0" dirty="0" smtClean="0"/>
            <a:t> </a:t>
          </a:r>
          <a:r>
            <a:rPr lang="en-US" b="1" i="0" dirty="0" err="1" smtClean="0"/>
            <a:t>Bisnis</a:t>
          </a:r>
          <a:r>
            <a:rPr lang="en-US" b="1" i="0" dirty="0" smtClean="0"/>
            <a:t> / </a:t>
          </a:r>
          <a:endParaRPr lang="en-US" dirty="0"/>
        </a:p>
      </dgm:t>
    </dgm:pt>
    <dgm:pt modelId="{F44B8DDC-E3F7-430F-A31C-7CB90487399D}" type="parTrans" cxnId="{41B8FA7F-8ECF-4D10-B2A7-1C16A67EE151}">
      <dgm:prSet/>
      <dgm:spPr/>
      <dgm:t>
        <a:bodyPr/>
        <a:lstStyle/>
        <a:p>
          <a:endParaRPr lang="en-US"/>
        </a:p>
      </dgm:t>
    </dgm:pt>
    <dgm:pt modelId="{DB4F92C9-185C-4D4C-8D32-7874CB011DD0}" type="sibTrans" cxnId="{41B8FA7F-8ECF-4D10-B2A7-1C16A67EE151}">
      <dgm:prSet/>
      <dgm:spPr/>
      <dgm:t>
        <a:bodyPr/>
        <a:lstStyle/>
        <a:p>
          <a:endParaRPr lang="en-US"/>
        </a:p>
      </dgm:t>
    </dgm:pt>
    <dgm:pt modelId="{FD97D1CB-CA7F-4627-91E2-C8E386F1AAF8}">
      <dgm:prSet custT="1"/>
      <dgm:spPr/>
      <dgm:t>
        <a:bodyPr/>
        <a:lstStyle/>
        <a:p>
          <a:pPr rtl="0"/>
          <a:r>
            <a:rPr lang="en-US" sz="800" b="0" i="0" dirty="0" err="1" smtClean="0"/>
            <a:t>Peserta</a:t>
          </a:r>
          <a:r>
            <a:rPr lang="en-US" sz="800" b="0" i="0" dirty="0" smtClean="0"/>
            <a:t> </a:t>
          </a:r>
          <a:r>
            <a:rPr lang="en-US" sz="800" b="0" i="0" dirty="0" err="1" smtClean="0"/>
            <a:t>wajib</a:t>
          </a:r>
          <a:r>
            <a:rPr lang="en-US" sz="800" b="0" i="0" dirty="0" smtClean="0"/>
            <a:t> </a:t>
          </a:r>
          <a:r>
            <a:rPr lang="en-US" sz="800" b="0" i="0" dirty="0" err="1" smtClean="0"/>
            <a:t>mengirimkan</a:t>
          </a:r>
          <a:r>
            <a:rPr lang="en-US" sz="800" b="0" i="0" dirty="0" smtClean="0"/>
            <a:t> proposal </a:t>
          </a:r>
          <a:r>
            <a:rPr lang="en-US" sz="800" b="0" i="0" dirty="0" err="1" smtClean="0"/>
            <a:t>penelitian</a:t>
          </a:r>
          <a:r>
            <a:rPr lang="en-US" sz="800" b="0" i="0" dirty="0" smtClean="0"/>
            <a:t> </a:t>
          </a:r>
          <a:r>
            <a:rPr lang="en-US" sz="800" b="0" i="0" dirty="0" err="1" smtClean="0"/>
            <a:t>secara</a:t>
          </a:r>
          <a:r>
            <a:rPr lang="en-US" sz="800" b="0" i="0" dirty="0" smtClean="0"/>
            <a:t> </a:t>
          </a:r>
          <a:r>
            <a:rPr lang="en-US" sz="800" b="0" i="1" dirty="0" smtClean="0"/>
            <a:t>on-line </a:t>
          </a:r>
          <a:endParaRPr lang="en-US" sz="800" dirty="0"/>
        </a:p>
      </dgm:t>
    </dgm:pt>
    <dgm:pt modelId="{64E0AD52-2B71-4840-BF69-02B96ABBACA4}" type="parTrans" cxnId="{AF70B671-6A73-44CB-874D-AC64DD8909EC}">
      <dgm:prSet/>
      <dgm:spPr/>
      <dgm:t>
        <a:bodyPr/>
        <a:lstStyle/>
        <a:p>
          <a:endParaRPr lang="en-US"/>
        </a:p>
      </dgm:t>
    </dgm:pt>
    <dgm:pt modelId="{0421E3DF-E4C3-4A85-9D3B-80FA4624E5DB}" type="sibTrans" cxnId="{AF70B671-6A73-44CB-874D-AC64DD8909EC}">
      <dgm:prSet/>
      <dgm:spPr/>
      <dgm:t>
        <a:bodyPr/>
        <a:lstStyle/>
        <a:p>
          <a:endParaRPr lang="en-US"/>
        </a:p>
      </dgm:t>
    </dgm:pt>
    <dgm:pt modelId="{2149510B-8814-47BA-8674-0C3240502E82}">
      <dgm:prSet custT="1"/>
      <dgm:spPr/>
      <dgm:t>
        <a:bodyPr/>
        <a:lstStyle/>
        <a:p>
          <a:pPr rtl="0"/>
          <a:r>
            <a:rPr lang="en-US" sz="800" b="0" i="0" dirty="0" err="1" smtClean="0"/>
            <a:t>Waktu</a:t>
          </a:r>
          <a:r>
            <a:rPr lang="en-US" sz="800" b="0" i="0" dirty="0" smtClean="0"/>
            <a:t> </a:t>
          </a:r>
          <a:r>
            <a:rPr lang="en-US" sz="800" b="0" i="0" dirty="0" err="1" smtClean="0"/>
            <a:t>pengunggahan</a:t>
          </a:r>
          <a:r>
            <a:rPr lang="en-US" sz="800" b="0" i="0" dirty="0" smtClean="0"/>
            <a:t> proposal </a:t>
          </a:r>
          <a:r>
            <a:rPr lang="en-US" sz="800" b="0" i="0" dirty="0" err="1" smtClean="0"/>
            <a:t>adalah</a:t>
          </a:r>
          <a:r>
            <a:rPr lang="en-US" sz="800" b="0" i="0" dirty="0" smtClean="0"/>
            <a:t> </a:t>
          </a:r>
          <a:r>
            <a:rPr lang="en-US" sz="800" b="0" i="0" dirty="0" err="1" smtClean="0"/>
            <a:t>tanggal</a:t>
          </a:r>
          <a:r>
            <a:rPr lang="en-US" sz="800" b="0" i="0" dirty="0" smtClean="0"/>
            <a:t> ………………..2018. </a:t>
          </a:r>
          <a:endParaRPr lang="en-US" sz="800" dirty="0"/>
        </a:p>
      </dgm:t>
    </dgm:pt>
    <dgm:pt modelId="{783150E5-7FD7-43A1-8B7C-3F3E2991092B}" type="parTrans" cxnId="{63424A41-145A-4E23-B887-7DE42C2021A1}">
      <dgm:prSet/>
      <dgm:spPr/>
      <dgm:t>
        <a:bodyPr/>
        <a:lstStyle/>
        <a:p>
          <a:endParaRPr lang="en-US"/>
        </a:p>
      </dgm:t>
    </dgm:pt>
    <dgm:pt modelId="{9CF55984-199A-431B-B5DB-04240908D0D2}" type="sibTrans" cxnId="{63424A41-145A-4E23-B887-7DE42C2021A1}">
      <dgm:prSet/>
      <dgm:spPr/>
      <dgm:t>
        <a:bodyPr/>
        <a:lstStyle/>
        <a:p>
          <a:endParaRPr lang="en-US"/>
        </a:p>
      </dgm:t>
    </dgm:pt>
    <dgm:pt modelId="{2BA4316E-56D0-43B6-B080-214303B22690}" type="pres">
      <dgm:prSet presAssocID="{9692E2AC-36B0-4EAF-8987-46D87D653FDB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6203776F-6B99-4D13-B99A-B9963F152F04}" type="pres">
      <dgm:prSet presAssocID="{08398D03-296C-4F9C-B233-94160AEABB4D}" presName="parTx1" presStyleLbl="node1" presStyleIdx="0" presStyleCnt="1"/>
      <dgm:spPr/>
      <dgm:t>
        <a:bodyPr/>
        <a:lstStyle/>
        <a:p>
          <a:endParaRPr lang="en-US"/>
        </a:p>
      </dgm:t>
    </dgm:pt>
    <dgm:pt modelId="{BA2778A8-CA54-4D52-B909-518D08E00CDA}" type="pres">
      <dgm:prSet presAssocID="{08398D03-296C-4F9C-B233-94160AEABB4D}" presName="spPre1" presStyleCnt="0"/>
      <dgm:spPr/>
    </dgm:pt>
    <dgm:pt modelId="{73B01949-E8EA-4B65-89D4-D658DC58DBC5}" type="pres">
      <dgm:prSet presAssocID="{08398D03-296C-4F9C-B233-94160AEABB4D}" presName="chLin1" presStyleCnt="0"/>
      <dgm:spPr/>
    </dgm:pt>
    <dgm:pt modelId="{1E344EBC-E6D5-4A74-9D0D-2707A046BBE0}" type="pres">
      <dgm:prSet presAssocID="{64E0AD52-2B71-4840-BF69-02B96ABBACA4}" presName="Name11" presStyleLbl="parChTrans1D1" presStyleIdx="0" presStyleCnt="4"/>
      <dgm:spPr/>
    </dgm:pt>
    <dgm:pt modelId="{6D32E95F-5695-4C1D-B791-1B3214E545C2}" type="pres">
      <dgm:prSet presAssocID="{FD97D1CB-CA7F-4627-91E2-C8E386F1AAF8}" presName="txAndLines1" presStyleCnt="0"/>
      <dgm:spPr/>
    </dgm:pt>
    <dgm:pt modelId="{4124F0F1-E0FF-4223-A56E-63A0620800E1}" type="pres">
      <dgm:prSet presAssocID="{FD97D1CB-CA7F-4627-91E2-C8E386F1AAF8}" presName="anchor1" presStyleCnt="0"/>
      <dgm:spPr/>
    </dgm:pt>
    <dgm:pt modelId="{447D8DE6-6258-4C2C-A2A5-0932B01E401E}" type="pres">
      <dgm:prSet presAssocID="{FD97D1CB-CA7F-4627-91E2-C8E386F1AAF8}" presName="backup1" presStyleCnt="0"/>
      <dgm:spPr/>
    </dgm:pt>
    <dgm:pt modelId="{B66998D2-AC74-4293-AA73-CAB47921E180}" type="pres">
      <dgm:prSet presAssocID="{FD97D1CB-CA7F-4627-91E2-C8E386F1AAF8}" presName="preLine1" presStyleLbl="parChTrans1D1" presStyleIdx="1" presStyleCnt="4"/>
      <dgm:spPr/>
    </dgm:pt>
    <dgm:pt modelId="{B2C38E0F-1157-4212-9B83-3AC29EA09A47}" type="pres">
      <dgm:prSet presAssocID="{FD97D1CB-CA7F-4627-91E2-C8E386F1AAF8}" presName="desTx1" presStyleLbl="revTx" presStyleIdx="0" presStyleCnt="0" custScaleX="120121" custLinFactNeighborX="-41563" custLinFactNeighborY="-7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E73A0-858E-480A-9798-69FD71BF74D0}" type="pres">
      <dgm:prSet presAssocID="{783150E5-7FD7-43A1-8B7C-3F3E2991092B}" presName="Name11" presStyleLbl="parChTrans1D1" presStyleIdx="2" presStyleCnt="4"/>
      <dgm:spPr/>
    </dgm:pt>
    <dgm:pt modelId="{7F5BCD79-41AC-4BD9-AF62-AA2A25830711}" type="pres">
      <dgm:prSet presAssocID="{2149510B-8814-47BA-8674-0C3240502E82}" presName="txAndLines1" presStyleCnt="0"/>
      <dgm:spPr/>
    </dgm:pt>
    <dgm:pt modelId="{48B5F264-FA52-411F-8CB5-96402404DA9A}" type="pres">
      <dgm:prSet presAssocID="{2149510B-8814-47BA-8674-0C3240502E82}" presName="anchor1" presStyleCnt="0"/>
      <dgm:spPr/>
    </dgm:pt>
    <dgm:pt modelId="{B948BA00-2D68-4884-ACE0-EF65CA63F5E7}" type="pres">
      <dgm:prSet presAssocID="{2149510B-8814-47BA-8674-0C3240502E82}" presName="backup1" presStyleCnt="0"/>
      <dgm:spPr/>
    </dgm:pt>
    <dgm:pt modelId="{654962A5-99CB-4E83-BFC8-EB8E88EEDDFA}" type="pres">
      <dgm:prSet presAssocID="{2149510B-8814-47BA-8674-0C3240502E82}" presName="preLine1" presStyleLbl="parChTrans1D1" presStyleIdx="3" presStyleCnt="4"/>
      <dgm:spPr/>
    </dgm:pt>
    <dgm:pt modelId="{030A5F13-79E6-4066-9519-FDCC2E9314E9}" type="pres">
      <dgm:prSet presAssocID="{2149510B-8814-47BA-8674-0C3240502E82}" presName="desTx1" presStyleLbl="revTx" presStyleIdx="0" presStyleCnt="0" custLinFactNeighborX="-3308" custLinFactNeighborY="3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86DB0-8650-4BD8-8268-F875B485BECA}" type="presOf" srcId="{9692E2AC-36B0-4EAF-8987-46D87D653FDB}" destId="{2BA4316E-56D0-43B6-B080-214303B22690}" srcOrd="0" destOrd="0" presId="urn:microsoft.com/office/officeart/2009/3/layout/SubStepProcess"/>
    <dgm:cxn modelId="{D2BE3325-E3A7-4B73-8AFC-8F9FFAABE612}" type="presOf" srcId="{2149510B-8814-47BA-8674-0C3240502E82}" destId="{030A5F13-79E6-4066-9519-FDCC2E9314E9}" srcOrd="0" destOrd="0" presId="urn:microsoft.com/office/officeart/2009/3/layout/SubStepProcess"/>
    <dgm:cxn modelId="{F4599506-093B-48CC-A722-8DC9EF1B74E7}" type="presOf" srcId="{08398D03-296C-4F9C-B233-94160AEABB4D}" destId="{6203776F-6B99-4D13-B99A-B9963F152F04}" srcOrd="0" destOrd="0" presId="urn:microsoft.com/office/officeart/2009/3/layout/SubStepProcess"/>
    <dgm:cxn modelId="{63424A41-145A-4E23-B887-7DE42C2021A1}" srcId="{08398D03-296C-4F9C-B233-94160AEABB4D}" destId="{2149510B-8814-47BA-8674-0C3240502E82}" srcOrd="1" destOrd="0" parTransId="{783150E5-7FD7-43A1-8B7C-3F3E2991092B}" sibTransId="{9CF55984-199A-431B-B5DB-04240908D0D2}"/>
    <dgm:cxn modelId="{41B8FA7F-8ECF-4D10-B2A7-1C16A67EE151}" srcId="{9692E2AC-36B0-4EAF-8987-46D87D653FDB}" destId="{08398D03-296C-4F9C-B233-94160AEABB4D}" srcOrd="0" destOrd="0" parTransId="{F44B8DDC-E3F7-430F-A31C-7CB90487399D}" sibTransId="{DB4F92C9-185C-4D4C-8D32-7874CB011DD0}"/>
    <dgm:cxn modelId="{AF70B671-6A73-44CB-874D-AC64DD8909EC}" srcId="{08398D03-296C-4F9C-B233-94160AEABB4D}" destId="{FD97D1CB-CA7F-4627-91E2-C8E386F1AAF8}" srcOrd="0" destOrd="0" parTransId="{64E0AD52-2B71-4840-BF69-02B96ABBACA4}" sibTransId="{0421E3DF-E4C3-4A85-9D3B-80FA4624E5DB}"/>
    <dgm:cxn modelId="{E0CDB5A7-6E0E-4F96-9738-92BDF7FC4B52}" type="presOf" srcId="{FD97D1CB-CA7F-4627-91E2-C8E386F1AAF8}" destId="{B2C38E0F-1157-4212-9B83-3AC29EA09A47}" srcOrd="0" destOrd="0" presId="urn:microsoft.com/office/officeart/2009/3/layout/SubStepProcess"/>
    <dgm:cxn modelId="{E5EA1A9B-52BE-46C6-8C8B-307CE84AC906}" type="presParOf" srcId="{2BA4316E-56D0-43B6-B080-214303B22690}" destId="{6203776F-6B99-4D13-B99A-B9963F152F04}" srcOrd="0" destOrd="0" presId="urn:microsoft.com/office/officeart/2009/3/layout/SubStepProcess"/>
    <dgm:cxn modelId="{BD5E81CA-8D66-47BA-8C45-8F7B44C92BD6}" type="presParOf" srcId="{2BA4316E-56D0-43B6-B080-214303B22690}" destId="{BA2778A8-CA54-4D52-B909-518D08E00CDA}" srcOrd="1" destOrd="0" presId="urn:microsoft.com/office/officeart/2009/3/layout/SubStepProcess"/>
    <dgm:cxn modelId="{96EDEA08-45E3-4422-9FDE-2A2646DBFAA6}" type="presParOf" srcId="{2BA4316E-56D0-43B6-B080-214303B22690}" destId="{73B01949-E8EA-4B65-89D4-D658DC58DBC5}" srcOrd="2" destOrd="0" presId="urn:microsoft.com/office/officeart/2009/3/layout/SubStepProcess"/>
    <dgm:cxn modelId="{A8965EB9-4D80-40B9-ABC1-74DDD950A22A}" type="presParOf" srcId="{73B01949-E8EA-4B65-89D4-D658DC58DBC5}" destId="{1E344EBC-E6D5-4A74-9D0D-2707A046BBE0}" srcOrd="0" destOrd="0" presId="urn:microsoft.com/office/officeart/2009/3/layout/SubStepProcess"/>
    <dgm:cxn modelId="{78BECE6D-8B21-475F-A7BC-2E8DDCF24FB8}" type="presParOf" srcId="{73B01949-E8EA-4B65-89D4-D658DC58DBC5}" destId="{6D32E95F-5695-4C1D-B791-1B3214E545C2}" srcOrd="1" destOrd="0" presId="urn:microsoft.com/office/officeart/2009/3/layout/SubStepProcess"/>
    <dgm:cxn modelId="{A1A2DAB5-5F81-4895-9043-414D34891ADC}" type="presParOf" srcId="{6D32E95F-5695-4C1D-B791-1B3214E545C2}" destId="{4124F0F1-E0FF-4223-A56E-63A0620800E1}" srcOrd="0" destOrd="0" presId="urn:microsoft.com/office/officeart/2009/3/layout/SubStepProcess"/>
    <dgm:cxn modelId="{CCE82415-AD73-4B7D-A2C9-FB9DF704C0E1}" type="presParOf" srcId="{6D32E95F-5695-4C1D-B791-1B3214E545C2}" destId="{447D8DE6-6258-4C2C-A2A5-0932B01E401E}" srcOrd="1" destOrd="0" presId="urn:microsoft.com/office/officeart/2009/3/layout/SubStepProcess"/>
    <dgm:cxn modelId="{4BAB9BDE-D4AE-4F2F-BF40-21C334A00186}" type="presParOf" srcId="{6D32E95F-5695-4C1D-B791-1B3214E545C2}" destId="{B66998D2-AC74-4293-AA73-CAB47921E180}" srcOrd="2" destOrd="0" presId="urn:microsoft.com/office/officeart/2009/3/layout/SubStepProcess"/>
    <dgm:cxn modelId="{134E6D15-23AE-43AC-A01D-D773DDCD0304}" type="presParOf" srcId="{6D32E95F-5695-4C1D-B791-1B3214E545C2}" destId="{B2C38E0F-1157-4212-9B83-3AC29EA09A47}" srcOrd="3" destOrd="0" presId="urn:microsoft.com/office/officeart/2009/3/layout/SubStepProcess"/>
    <dgm:cxn modelId="{254B0480-5BB1-4264-9A85-23F4623FF7B0}" type="presParOf" srcId="{73B01949-E8EA-4B65-89D4-D658DC58DBC5}" destId="{7DFE73A0-858E-480A-9798-69FD71BF74D0}" srcOrd="2" destOrd="0" presId="urn:microsoft.com/office/officeart/2009/3/layout/SubStepProcess"/>
    <dgm:cxn modelId="{5A489B3D-D4E0-4718-AF22-A7848A9C9D74}" type="presParOf" srcId="{73B01949-E8EA-4B65-89D4-D658DC58DBC5}" destId="{7F5BCD79-41AC-4BD9-AF62-AA2A25830711}" srcOrd="3" destOrd="0" presId="urn:microsoft.com/office/officeart/2009/3/layout/SubStepProcess"/>
    <dgm:cxn modelId="{A1319491-7DAE-48B1-8EDB-B169A32C0CD5}" type="presParOf" srcId="{7F5BCD79-41AC-4BD9-AF62-AA2A25830711}" destId="{48B5F264-FA52-411F-8CB5-96402404DA9A}" srcOrd="0" destOrd="0" presId="urn:microsoft.com/office/officeart/2009/3/layout/SubStepProcess"/>
    <dgm:cxn modelId="{925C1E22-B94B-4EA2-BEAB-0C2D395F751D}" type="presParOf" srcId="{7F5BCD79-41AC-4BD9-AF62-AA2A25830711}" destId="{B948BA00-2D68-4884-ACE0-EF65CA63F5E7}" srcOrd="1" destOrd="0" presId="urn:microsoft.com/office/officeart/2009/3/layout/SubStepProcess"/>
    <dgm:cxn modelId="{E4B564BA-1258-4087-82BB-E10681C6D3A6}" type="presParOf" srcId="{7F5BCD79-41AC-4BD9-AF62-AA2A25830711}" destId="{654962A5-99CB-4E83-BFC8-EB8E88EEDDFA}" srcOrd="2" destOrd="0" presId="urn:microsoft.com/office/officeart/2009/3/layout/SubStepProcess"/>
    <dgm:cxn modelId="{A297E7EB-EE5A-4813-BF2E-1F1AF010FD53}" type="presParOf" srcId="{7F5BCD79-41AC-4BD9-AF62-AA2A25830711}" destId="{030A5F13-79E6-4066-9519-FDCC2E9314E9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70A05B-CEED-4C21-9C34-D6AB0890E2CD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16B9EE-3389-42ED-80C4-D07CCCA44EDA}">
      <dgm:prSet/>
      <dgm:spPr/>
      <dgm:t>
        <a:bodyPr/>
        <a:lstStyle/>
        <a:p>
          <a:pPr rtl="0"/>
          <a:r>
            <a:rPr lang="en-US" dirty="0" smtClean="0"/>
            <a:t>CIPTA KOMIK</a:t>
          </a:r>
          <a:endParaRPr lang="en-US" dirty="0"/>
        </a:p>
      </dgm:t>
    </dgm:pt>
    <dgm:pt modelId="{82FDF4EE-776E-4777-B12B-1E9B875FC650}" type="parTrans" cxnId="{BBD1C52E-F8EC-448C-B857-CD43695453AE}">
      <dgm:prSet/>
      <dgm:spPr/>
      <dgm:t>
        <a:bodyPr/>
        <a:lstStyle/>
        <a:p>
          <a:endParaRPr lang="en-US"/>
        </a:p>
      </dgm:t>
    </dgm:pt>
    <dgm:pt modelId="{AFFE198D-F3BE-4742-885D-DF9CF78CBE72}" type="sibTrans" cxnId="{BBD1C52E-F8EC-448C-B857-CD43695453AE}">
      <dgm:prSet/>
      <dgm:spPr/>
      <dgm:t>
        <a:bodyPr/>
        <a:lstStyle/>
        <a:p>
          <a:endParaRPr lang="en-US"/>
        </a:p>
      </dgm:t>
    </dgm:pt>
    <dgm:pt modelId="{25CDFE58-2942-424B-A7F7-6FB0AC303273}">
      <dgm:prSet/>
      <dgm:spPr/>
      <dgm:t>
        <a:bodyPr/>
        <a:lstStyle/>
        <a:p>
          <a:pPr rtl="0"/>
          <a:r>
            <a:rPr lang="en-US" dirty="0" smtClean="0"/>
            <a:t>CIPTA CERPEN</a:t>
          </a:r>
          <a:endParaRPr lang="en-US" dirty="0"/>
        </a:p>
      </dgm:t>
    </dgm:pt>
    <dgm:pt modelId="{355E3869-FBA9-4F78-8CA9-0A3322D3E797}" type="parTrans" cxnId="{85B26692-C5AF-44D6-BBA7-9C1A48946C21}">
      <dgm:prSet/>
      <dgm:spPr/>
      <dgm:t>
        <a:bodyPr/>
        <a:lstStyle/>
        <a:p>
          <a:endParaRPr lang="en-US"/>
        </a:p>
      </dgm:t>
    </dgm:pt>
    <dgm:pt modelId="{0DB04F7D-CFB2-4655-BF95-A5E943B8C1EB}" type="sibTrans" cxnId="{85B26692-C5AF-44D6-BBA7-9C1A48946C21}">
      <dgm:prSet/>
      <dgm:spPr/>
      <dgm:t>
        <a:bodyPr/>
        <a:lstStyle/>
        <a:p>
          <a:endParaRPr lang="en-US"/>
        </a:p>
      </dgm:t>
    </dgm:pt>
    <dgm:pt modelId="{D6AF3062-BFDE-473F-A2D0-7450C051C7F3}">
      <dgm:prSet/>
      <dgm:spPr/>
      <dgm:t>
        <a:bodyPr/>
        <a:lstStyle/>
        <a:p>
          <a:pPr rtl="0"/>
          <a:r>
            <a:rPr lang="en-US" dirty="0" smtClean="0"/>
            <a:t>CIPTA SYAIR</a:t>
          </a:r>
          <a:endParaRPr lang="en-US" dirty="0"/>
        </a:p>
      </dgm:t>
    </dgm:pt>
    <dgm:pt modelId="{E45D7A11-4037-4511-A094-947B299948D9}" type="parTrans" cxnId="{DD76896E-1CDB-4C0A-9B69-A4359AAEEDC3}">
      <dgm:prSet/>
      <dgm:spPr/>
      <dgm:t>
        <a:bodyPr/>
        <a:lstStyle/>
        <a:p>
          <a:endParaRPr lang="en-US"/>
        </a:p>
      </dgm:t>
    </dgm:pt>
    <dgm:pt modelId="{9A4E72BA-CB8E-4EDE-90F3-EFEFF92233C7}" type="sibTrans" cxnId="{DD76896E-1CDB-4C0A-9B69-A4359AAEEDC3}">
      <dgm:prSet/>
      <dgm:spPr/>
      <dgm:t>
        <a:bodyPr/>
        <a:lstStyle/>
        <a:p>
          <a:endParaRPr lang="en-US"/>
        </a:p>
      </dgm:t>
    </dgm:pt>
    <dgm:pt modelId="{3F38CAD1-FC95-4920-87F1-35B66E8C2636}" type="pres">
      <dgm:prSet presAssocID="{A470A05B-CEED-4C21-9C34-D6AB0890E2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14B163-2243-4429-A746-7499CF9FD857}" type="pres">
      <dgm:prSet presAssocID="{8E16B9EE-3389-42ED-80C4-D07CCCA44EDA}" presName="compNode" presStyleCnt="0"/>
      <dgm:spPr/>
    </dgm:pt>
    <dgm:pt modelId="{F923F001-7457-4A79-91EF-4251F0FCCC7C}" type="pres">
      <dgm:prSet presAssocID="{8E16B9EE-3389-42ED-80C4-D07CCCA44EDA}" presName="pictRect" presStyleLbl="node1" presStyleIdx="0" presStyleCnt="3"/>
      <dgm:spPr/>
      <dgm:t>
        <a:bodyPr/>
        <a:lstStyle/>
        <a:p>
          <a:endParaRPr lang="en-US"/>
        </a:p>
      </dgm:t>
    </dgm:pt>
    <dgm:pt modelId="{8E723F5F-7A31-4D0B-AA14-F918CB0CF092}" type="pres">
      <dgm:prSet presAssocID="{8E16B9EE-3389-42ED-80C4-D07CCCA44EDA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961A8-EDEC-42FC-BE4F-5C8E410D434F}" type="pres">
      <dgm:prSet presAssocID="{AFFE198D-F3BE-4742-885D-DF9CF78CBE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D9005E-D35E-4563-B35F-5C4A561D47C8}" type="pres">
      <dgm:prSet presAssocID="{25CDFE58-2942-424B-A7F7-6FB0AC303273}" presName="compNode" presStyleCnt="0"/>
      <dgm:spPr/>
    </dgm:pt>
    <dgm:pt modelId="{E2671A31-3ABC-4C9E-BF25-12AFE0BB1C10}" type="pres">
      <dgm:prSet presAssocID="{25CDFE58-2942-424B-A7F7-6FB0AC303273}" presName="pictRect" presStyleLbl="node1" presStyleIdx="1" presStyleCnt="3"/>
      <dgm:spPr/>
      <dgm:t>
        <a:bodyPr/>
        <a:lstStyle/>
        <a:p>
          <a:endParaRPr lang="en-US"/>
        </a:p>
      </dgm:t>
    </dgm:pt>
    <dgm:pt modelId="{CD8FA2E7-700E-4798-83FC-279C60DADFCD}" type="pres">
      <dgm:prSet presAssocID="{25CDFE58-2942-424B-A7F7-6FB0AC303273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3ADD7-4EBA-4DA3-B31B-F0D944B18326}" type="pres">
      <dgm:prSet presAssocID="{0DB04F7D-CFB2-4655-BF95-A5E943B8C1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14E6FC-A0F9-4101-99A8-F3FC946863FB}" type="pres">
      <dgm:prSet presAssocID="{D6AF3062-BFDE-473F-A2D0-7450C051C7F3}" presName="compNode" presStyleCnt="0"/>
      <dgm:spPr/>
    </dgm:pt>
    <dgm:pt modelId="{77634BEA-7466-4372-939D-7ADB72D9C39E}" type="pres">
      <dgm:prSet presAssocID="{D6AF3062-BFDE-473F-A2D0-7450C051C7F3}" presName="pictRect" presStyleLbl="node1" presStyleIdx="2" presStyleCnt="3"/>
      <dgm:spPr/>
      <dgm:t>
        <a:bodyPr/>
        <a:lstStyle/>
        <a:p>
          <a:endParaRPr lang="en-US"/>
        </a:p>
      </dgm:t>
    </dgm:pt>
    <dgm:pt modelId="{F9377D60-DBE8-4D05-B412-1F6C70A29F67}" type="pres">
      <dgm:prSet presAssocID="{D6AF3062-BFDE-473F-A2D0-7450C051C7F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1AE60-5F54-5148-8145-A1E81F3FF54F}" type="presOf" srcId="{AFFE198D-F3BE-4742-885D-DF9CF78CBE72}" destId="{593961A8-EDEC-42FC-BE4F-5C8E410D434F}" srcOrd="0" destOrd="0" presId="urn:microsoft.com/office/officeart/2005/8/layout/pList1"/>
    <dgm:cxn modelId="{DD76896E-1CDB-4C0A-9B69-A4359AAEEDC3}" srcId="{A470A05B-CEED-4C21-9C34-D6AB0890E2CD}" destId="{D6AF3062-BFDE-473F-A2D0-7450C051C7F3}" srcOrd="2" destOrd="0" parTransId="{E45D7A11-4037-4511-A094-947B299948D9}" sibTransId="{9A4E72BA-CB8E-4EDE-90F3-EFEFF92233C7}"/>
    <dgm:cxn modelId="{17F87A32-B4EB-304B-8992-44D1B5784D2F}" type="presOf" srcId="{A470A05B-CEED-4C21-9C34-D6AB0890E2CD}" destId="{3F38CAD1-FC95-4920-87F1-35B66E8C2636}" srcOrd="0" destOrd="0" presId="urn:microsoft.com/office/officeart/2005/8/layout/pList1"/>
    <dgm:cxn modelId="{54190273-B9CD-D843-AEB6-9331843DEAB9}" type="presOf" srcId="{8E16B9EE-3389-42ED-80C4-D07CCCA44EDA}" destId="{8E723F5F-7A31-4D0B-AA14-F918CB0CF092}" srcOrd="0" destOrd="0" presId="urn:microsoft.com/office/officeart/2005/8/layout/pList1"/>
    <dgm:cxn modelId="{6F3A4275-AB53-D442-B1D7-6F3F355C04C6}" type="presOf" srcId="{0DB04F7D-CFB2-4655-BF95-A5E943B8C1EB}" destId="{C853ADD7-4EBA-4DA3-B31B-F0D944B18326}" srcOrd="0" destOrd="0" presId="urn:microsoft.com/office/officeart/2005/8/layout/pList1"/>
    <dgm:cxn modelId="{85B26692-C5AF-44D6-BBA7-9C1A48946C21}" srcId="{A470A05B-CEED-4C21-9C34-D6AB0890E2CD}" destId="{25CDFE58-2942-424B-A7F7-6FB0AC303273}" srcOrd="1" destOrd="0" parTransId="{355E3869-FBA9-4F78-8CA9-0A3322D3E797}" sibTransId="{0DB04F7D-CFB2-4655-BF95-A5E943B8C1EB}"/>
    <dgm:cxn modelId="{BBD1C52E-F8EC-448C-B857-CD43695453AE}" srcId="{A470A05B-CEED-4C21-9C34-D6AB0890E2CD}" destId="{8E16B9EE-3389-42ED-80C4-D07CCCA44EDA}" srcOrd="0" destOrd="0" parTransId="{82FDF4EE-776E-4777-B12B-1E9B875FC650}" sibTransId="{AFFE198D-F3BE-4742-885D-DF9CF78CBE72}"/>
    <dgm:cxn modelId="{18FE029D-854B-AD49-888A-FB10565E1045}" type="presOf" srcId="{D6AF3062-BFDE-473F-A2D0-7450C051C7F3}" destId="{F9377D60-DBE8-4D05-B412-1F6C70A29F67}" srcOrd="0" destOrd="0" presId="urn:microsoft.com/office/officeart/2005/8/layout/pList1"/>
    <dgm:cxn modelId="{5F3115A9-5906-1445-8749-6E5DA8D07B87}" type="presOf" srcId="{25CDFE58-2942-424B-A7F7-6FB0AC303273}" destId="{CD8FA2E7-700E-4798-83FC-279C60DADFCD}" srcOrd="0" destOrd="0" presId="urn:microsoft.com/office/officeart/2005/8/layout/pList1"/>
    <dgm:cxn modelId="{5BE47135-A971-4047-BD13-2C43FC8AD0A3}" type="presParOf" srcId="{3F38CAD1-FC95-4920-87F1-35B66E8C2636}" destId="{4414B163-2243-4429-A746-7499CF9FD857}" srcOrd="0" destOrd="0" presId="urn:microsoft.com/office/officeart/2005/8/layout/pList1"/>
    <dgm:cxn modelId="{96673E05-570B-CB45-99E1-3AE85541A9E4}" type="presParOf" srcId="{4414B163-2243-4429-A746-7499CF9FD857}" destId="{F923F001-7457-4A79-91EF-4251F0FCCC7C}" srcOrd="0" destOrd="0" presId="urn:microsoft.com/office/officeart/2005/8/layout/pList1"/>
    <dgm:cxn modelId="{8B9AFF3B-FB76-444F-B6B7-4BC0DE4F0C2F}" type="presParOf" srcId="{4414B163-2243-4429-A746-7499CF9FD857}" destId="{8E723F5F-7A31-4D0B-AA14-F918CB0CF092}" srcOrd="1" destOrd="0" presId="urn:microsoft.com/office/officeart/2005/8/layout/pList1"/>
    <dgm:cxn modelId="{C55C6D17-50FF-FB4B-8146-EB69ECECFF82}" type="presParOf" srcId="{3F38CAD1-FC95-4920-87F1-35B66E8C2636}" destId="{593961A8-EDEC-42FC-BE4F-5C8E410D434F}" srcOrd="1" destOrd="0" presId="urn:microsoft.com/office/officeart/2005/8/layout/pList1"/>
    <dgm:cxn modelId="{5EF46210-FCA0-3F4E-B448-2106DCEB16C3}" type="presParOf" srcId="{3F38CAD1-FC95-4920-87F1-35B66E8C2636}" destId="{0BD9005E-D35E-4563-B35F-5C4A561D47C8}" srcOrd="2" destOrd="0" presId="urn:microsoft.com/office/officeart/2005/8/layout/pList1"/>
    <dgm:cxn modelId="{BF4F29BC-4C65-AB4B-98F5-A302566B71DC}" type="presParOf" srcId="{0BD9005E-D35E-4563-B35F-5C4A561D47C8}" destId="{E2671A31-3ABC-4C9E-BF25-12AFE0BB1C10}" srcOrd="0" destOrd="0" presId="urn:microsoft.com/office/officeart/2005/8/layout/pList1"/>
    <dgm:cxn modelId="{4A568C3A-9B17-1943-AA09-80482F76D9E3}" type="presParOf" srcId="{0BD9005E-D35E-4563-B35F-5C4A561D47C8}" destId="{CD8FA2E7-700E-4798-83FC-279C60DADFCD}" srcOrd="1" destOrd="0" presId="urn:microsoft.com/office/officeart/2005/8/layout/pList1"/>
    <dgm:cxn modelId="{ECA070C1-3C2C-6A40-A42D-C6E7AF9132E1}" type="presParOf" srcId="{3F38CAD1-FC95-4920-87F1-35B66E8C2636}" destId="{C853ADD7-4EBA-4DA3-B31B-F0D944B18326}" srcOrd="3" destOrd="0" presId="urn:microsoft.com/office/officeart/2005/8/layout/pList1"/>
    <dgm:cxn modelId="{CCE36718-E031-5241-BBD7-43F78F98DEEA}" type="presParOf" srcId="{3F38CAD1-FC95-4920-87F1-35B66E8C2636}" destId="{0114E6FC-A0F9-4101-99A8-F3FC946863FB}" srcOrd="4" destOrd="0" presId="urn:microsoft.com/office/officeart/2005/8/layout/pList1"/>
    <dgm:cxn modelId="{57551724-B326-B442-80EF-596A43E10ED9}" type="presParOf" srcId="{0114E6FC-A0F9-4101-99A8-F3FC946863FB}" destId="{77634BEA-7466-4372-939D-7ADB72D9C39E}" srcOrd="0" destOrd="0" presId="urn:microsoft.com/office/officeart/2005/8/layout/pList1"/>
    <dgm:cxn modelId="{FA0B5A08-A011-6745-96B9-27A9506D64BE}" type="presParOf" srcId="{0114E6FC-A0F9-4101-99A8-F3FC946863FB}" destId="{F9377D60-DBE8-4D05-B412-1F6C70A29F6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DC25DF3-9736-4096-B3BB-E43821CB87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E147ED-8755-4B6A-A94B-CEEE3D961B6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Seleksi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Provinsi</a:t>
          </a:r>
          <a:endParaRPr lang="en-US" b="1" dirty="0">
            <a:solidFill>
              <a:schemeClr val="tx1"/>
            </a:solidFill>
          </a:endParaRPr>
        </a:p>
      </dgm:t>
    </dgm:pt>
    <dgm:pt modelId="{3A6B0625-3751-4C8D-836C-AF0EBEB9628A}" type="parTrans" cxnId="{C4421622-8862-44DA-94FC-A4F4E784138E}">
      <dgm:prSet/>
      <dgm:spPr/>
      <dgm:t>
        <a:bodyPr/>
        <a:lstStyle/>
        <a:p>
          <a:endParaRPr lang="en-US"/>
        </a:p>
      </dgm:t>
    </dgm:pt>
    <dgm:pt modelId="{458B2F83-ECC5-47F9-AF79-B498AB1DF77C}" type="sibTrans" cxnId="{C4421622-8862-44DA-94FC-A4F4E784138E}">
      <dgm:prSet/>
      <dgm:spPr/>
      <dgm:t>
        <a:bodyPr/>
        <a:lstStyle/>
        <a:p>
          <a:endParaRPr lang="en-US"/>
        </a:p>
      </dgm:t>
    </dgm:pt>
    <dgm:pt modelId="{77AB91B2-7EB6-49F6-8E85-16E321F466C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</a:rPr>
            <a:t>Nasional</a:t>
          </a:r>
          <a:endParaRPr lang="en-US" sz="1400" b="1" dirty="0">
            <a:solidFill>
              <a:srgbClr val="FFFF00"/>
            </a:solidFill>
          </a:endParaRPr>
        </a:p>
      </dgm:t>
    </dgm:pt>
    <dgm:pt modelId="{54BA0747-7F10-4CFE-BE94-F72E557323E4}" type="parTrans" cxnId="{0C5EDD10-4BDD-4D1B-90C3-E9CA00FBBF53}">
      <dgm:prSet/>
      <dgm:spPr/>
      <dgm:t>
        <a:bodyPr/>
        <a:lstStyle/>
        <a:p>
          <a:endParaRPr lang="en-US"/>
        </a:p>
      </dgm:t>
    </dgm:pt>
    <dgm:pt modelId="{E29FF889-BD0F-4E8C-97F8-209BFCDAC766}" type="sibTrans" cxnId="{0C5EDD10-4BDD-4D1B-90C3-E9CA00FBBF53}">
      <dgm:prSet/>
      <dgm:spPr/>
      <dgm:t>
        <a:bodyPr/>
        <a:lstStyle/>
        <a:p>
          <a:endParaRPr lang="en-US"/>
        </a:p>
      </dgm:t>
    </dgm:pt>
    <dgm:pt modelId="{6CBF2E08-29C8-4BD8-A790-9583485B097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Setiap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provinsi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mengirim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peserta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berjumlah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delapan</a:t>
          </a:r>
          <a:r>
            <a:rPr lang="en-US" b="1" dirty="0" smtClean="0">
              <a:solidFill>
                <a:schemeClr val="tx1"/>
              </a:solidFill>
            </a:rPr>
            <a:t> 8 (</a:t>
          </a:r>
          <a:r>
            <a:rPr lang="en-US" b="1" dirty="0" err="1" smtClean="0">
              <a:solidFill>
                <a:schemeClr val="tx1"/>
              </a:solidFill>
            </a:rPr>
            <a:t>delapan</a:t>
          </a:r>
          <a:r>
            <a:rPr lang="en-US" b="1" dirty="0" smtClean="0">
              <a:solidFill>
                <a:schemeClr val="tx1"/>
              </a:solidFill>
            </a:rPr>
            <a:t>) orang yang </a:t>
          </a:r>
          <a:r>
            <a:rPr lang="en-US" b="1" dirty="0" err="1" smtClean="0">
              <a:solidFill>
                <a:schemeClr val="tx1"/>
              </a:solidFill>
            </a:rPr>
            <a:t>terdiri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dari</a:t>
          </a:r>
          <a:r>
            <a:rPr lang="en-US" b="1" dirty="0" smtClean="0">
              <a:solidFill>
                <a:schemeClr val="tx1"/>
              </a:solidFill>
            </a:rPr>
            <a:t> 4 (</a:t>
          </a:r>
          <a:r>
            <a:rPr lang="en-US" b="1" dirty="0" err="1" smtClean="0">
              <a:solidFill>
                <a:schemeClr val="tx1"/>
              </a:solidFill>
            </a:rPr>
            <a:t>empat</a:t>
          </a:r>
          <a:r>
            <a:rPr lang="en-US" b="1" dirty="0" smtClean="0">
              <a:solidFill>
                <a:schemeClr val="tx1"/>
              </a:solidFill>
            </a:rPr>
            <a:t>) </a:t>
          </a:r>
          <a:r>
            <a:rPr lang="en-US" b="1" dirty="0" err="1" smtClean="0">
              <a:solidFill>
                <a:schemeClr val="tx1"/>
              </a:solidFill>
            </a:rPr>
            <a:t>putra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4 (</a:t>
          </a:r>
          <a:r>
            <a:rPr lang="en-US" b="1" dirty="0" err="1" smtClean="0">
              <a:solidFill>
                <a:schemeClr val="tx1"/>
              </a:solidFill>
            </a:rPr>
            <a:t>empat</a:t>
          </a:r>
          <a:r>
            <a:rPr lang="en-US" b="1" dirty="0" smtClean="0">
              <a:solidFill>
                <a:schemeClr val="tx1"/>
              </a:solidFill>
            </a:rPr>
            <a:t>) </a:t>
          </a:r>
          <a:r>
            <a:rPr lang="en-US" b="1" dirty="0" err="1" smtClean="0">
              <a:solidFill>
                <a:schemeClr val="tx1"/>
              </a:solidFill>
            </a:rPr>
            <a:t>putri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serta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didampingi</a:t>
          </a:r>
          <a:r>
            <a:rPr lang="en-US" b="1" dirty="0" smtClean="0">
              <a:solidFill>
                <a:schemeClr val="tx1"/>
              </a:solidFill>
            </a:rPr>
            <a:t> 2 (</a:t>
          </a:r>
          <a:r>
            <a:rPr lang="en-US" b="1" dirty="0" err="1" smtClean="0">
              <a:solidFill>
                <a:schemeClr val="tx1"/>
              </a:solidFill>
            </a:rPr>
            <a:t>dua</a:t>
          </a:r>
          <a:r>
            <a:rPr lang="en-US" b="1" dirty="0" smtClean="0">
              <a:solidFill>
                <a:schemeClr val="tx1"/>
              </a:solidFill>
            </a:rPr>
            <a:t>) orang guru </a:t>
          </a:r>
          <a:r>
            <a:rPr lang="en-US" b="1" dirty="0" err="1" smtClean="0">
              <a:solidFill>
                <a:schemeClr val="tx1"/>
              </a:solidFill>
            </a:rPr>
            <a:t>pendamping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terdiri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atas</a:t>
          </a:r>
          <a:r>
            <a:rPr lang="en-US" b="1" dirty="0" smtClean="0">
              <a:solidFill>
                <a:schemeClr val="tx1"/>
              </a:solidFill>
            </a:rPr>
            <a:t> 1 (</a:t>
          </a:r>
          <a:r>
            <a:rPr lang="en-US" b="1" dirty="0" err="1" smtClean="0">
              <a:solidFill>
                <a:schemeClr val="tx1"/>
              </a:solidFill>
            </a:rPr>
            <a:t>satu</a:t>
          </a:r>
          <a:r>
            <a:rPr lang="en-US" b="1" dirty="0" smtClean="0">
              <a:solidFill>
                <a:schemeClr val="tx1"/>
              </a:solidFill>
            </a:rPr>
            <a:t>) orang guru </a:t>
          </a:r>
          <a:r>
            <a:rPr lang="en-US" b="1" dirty="0" err="1" smtClean="0">
              <a:solidFill>
                <a:schemeClr val="tx1"/>
              </a:solidFill>
            </a:rPr>
            <a:t>laki-laki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1 (</a:t>
          </a:r>
          <a:r>
            <a:rPr lang="en-US" b="1" dirty="0" err="1" smtClean="0">
              <a:solidFill>
                <a:schemeClr val="tx1"/>
              </a:solidFill>
            </a:rPr>
            <a:t>satu</a:t>
          </a:r>
          <a:r>
            <a:rPr lang="en-US" b="1" dirty="0" smtClean="0">
              <a:solidFill>
                <a:schemeClr val="tx1"/>
              </a:solidFill>
            </a:rPr>
            <a:t>) orang guru </a:t>
          </a:r>
          <a:r>
            <a:rPr lang="en-US" b="1" dirty="0" err="1" smtClean="0">
              <a:solidFill>
                <a:schemeClr val="tx1"/>
              </a:solidFill>
            </a:rPr>
            <a:t>perempuan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E7645505-6AAF-4BDE-B455-DA8C5091BCA3}" type="parTrans" cxnId="{C77B2779-CD40-4F17-BE47-B93019F5A5D2}">
      <dgm:prSet/>
      <dgm:spPr/>
      <dgm:t>
        <a:bodyPr/>
        <a:lstStyle/>
        <a:p>
          <a:endParaRPr lang="en-US"/>
        </a:p>
      </dgm:t>
    </dgm:pt>
    <dgm:pt modelId="{5ED98108-353A-4C3C-8551-F8A562998327}" type="sibTrans" cxnId="{C77B2779-CD40-4F17-BE47-B93019F5A5D2}">
      <dgm:prSet/>
      <dgm:spPr/>
      <dgm:t>
        <a:bodyPr/>
        <a:lstStyle/>
        <a:p>
          <a:endParaRPr lang="en-US"/>
        </a:p>
      </dgm:t>
    </dgm:pt>
    <dgm:pt modelId="{A2BDE456-29D2-4436-A705-66CDB03E2054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rgbClr val="FFFF00"/>
              </a:solidFill>
            </a:rPr>
            <a:t>Pelaksanaan</a:t>
          </a:r>
          <a:r>
            <a:rPr lang="en-US" sz="1400" b="1" dirty="0" smtClean="0">
              <a:solidFill>
                <a:srgbClr val="FFFF00"/>
              </a:solidFill>
            </a:rPr>
            <a:t> </a:t>
          </a:r>
          <a:endParaRPr lang="en-US" sz="1400" b="1" dirty="0">
            <a:solidFill>
              <a:srgbClr val="FFFF00"/>
            </a:solidFill>
          </a:endParaRPr>
        </a:p>
      </dgm:t>
    </dgm:pt>
    <dgm:pt modelId="{8B9FAAED-0A58-4D49-BA6E-3DD56918A96A}" type="parTrans" cxnId="{25A5B5A3-F523-47D2-903B-E238A393D1E9}">
      <dgm:prSet/>
      <dgm:spPr/>
      <dgm:t>
        <a:bodyPr/>
        <a:lstStyle/>
        <a:p>
          <a:endParaRPr lang="en-US"/>
        </a:p>
      </dgm:t>
    </dgm:pt>
    <dgm:pt modelId="{19CAB8EE-01D0-436A-978A-71ACCA9078F3}" type="sibTrans" cxnId="{25A5B5A3-F523-47D2-903B-E238A393D1E9}">
      <dgm:prSet/>
      <dgm:spPr/>
      <dgm:t>
        <a:bodyPr/>
        <a:lstStyle/>
        <a:p>
          <a:endParaRPr lang="en-US"/>
        </a:p>
      </dgm:t>
    </dgm:pt>
    <dgm:pt modelId="{ED257E92-FE83-461E-A778-49B36B5DC30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</a:rPr>
            <a:t>23 – 28 April 2018</a:t>
          </a:r>
          <a:endParaRPr lang="en-US" sz="1400" b="1" dirty="0">
            <a:solidFill>
              <a:srgbClr val="FFFF00"/>
            </a:solidFill>
          </a:endParaRPr>
        </a:p>
      </dgm:t>
    </dgm:pt>
    <dgm:pt modelId="{2BB7F6EB-6216-44D0-9706-68096A0FCC36}" type="parTrans" cxnId="{B56CD7F6-D211-4E68-82E1-5DD0773F8900}">
      <dgm:prSet/>
      <dgm:spPr/>
      <dgm:t>
        <a:bodyPr/>
        <a:lstStyle/>
        <a:p>
          <a:endParaRPr lang="en-US"/>
        </a:p>
      </dgm:t>
    </dgm:pt>
    <dgm:pt modelId="{6C0C82C5-18CB-4F82-8629-7866F98C5C1B}" type="sibTrans" cxnId="{B56CD7F6-D211-4E68-82E1-5DD0773F8900}">
      <dgm:prSet/>
      <dgm:spPr/>
      <dgm:t>
        <a:bodyPr/>
        <a:lstStyle/>
        <a:p>
          <a:endParaRPr lang="en-US"/>
        </a:p>
      </dgm:t>
    </dgm:pt>
    <dgm:pt modelId="{02161DC3-6FA8-449E-9CC1-B76172BA0CF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</a:rPr>
            <a:t>Di </a:t>
          </a:r>
          <a:r>
            <a:rPr lang="en-US" sz="1400" b="1" dirty="0" err="1" smtClean="0">
              <a:solidFill>
                <a:srgbClr val="FFFF00"/>
              </a:solidFill>
            </a:rPr>
            <a:t>Cibubur</a:t>
          </a:r>
          <a:endParaRPr lang="en-US" sz="1400" b="1" dirty="0">
            <a:solidFill>
              <a:srgbClr val="FFFF00"/>
            </a:solidFill>
          </a:endParaRPr>
        </a:p>
      </dgm:t>
    </dgm:pt>
    <dgm:pt modelId="{61991A2B-D7DE-4220-AF60-B6FDC242BCB2}" type="parTrans" cxnId="{98DAD02F-0B1C-4A00-9F42-C11444F9AED4}">
      <dgm:prSet/>
      <dgm:spPr/>
      <dgm:t>
        <a:bodyPr/>
        <a:lstStyle/>
        <a:p>
          <a:endParaRPr lang="en-US"/>
        </a:p>
      </dgm:t>
    </dgm:pt>
    <dgm:pt modelId="{1424F269-7F4B-4694-BBD2-1BB2EBC6359B}" type="sibTrans" cxnId="{98DAD02F-0B1C-4A00-9F42-C11444F9AED4}">
      <dgm:prSet/>
      <dgm:spPr/>
      <dgm:t>
        <a:bodyPr/>
        <a:lstStyle/>
        <a:p>
          <a:endParaRPr lang="en-US"/>
        </a:p>
      </dgm:t>
    </dgm:pt>
    <dgm:pt modelId="{1559F231-6D9C-4CBD-BD13-B17D505A2C1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Masa </a:t>
          </a:r>
          <a:r>
            <a:rPr lang="en-US" b="1" dirty="0" err="1" smtClean="0">
              <a:solidFill>
                <a:schemeClr val="tx1"/>
              </a:solidFill>
            </a:rPr>
            <a:t>Seleksi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bulan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Februari</a:t>
          </a:r>
          <a:r>
            <a:rPr lang="en-US" b="1" dirty="0" smtClean="0">
              <a:solidFill>
                <a:schemeClr val="tx1"/>
              </a:solidFill>
            </a:rPr>
            <a:t>  - </a:t>
          </a:r>
          <a:r>
            <a:rPr lang="en-US" b="1" dirty="0" err="1" smtClean="0">
              <a:solidFill>
                <a:schemeClr val="tx1"/>
              </a:solidFill>
            </a:rPr>
            <a:t>Maret</a:t>
          </a:r>
          <a:r>
            <a:rPr lang="en-US" b="1" dirty="0" smtClean="0">
              <a:solidFill>
                <a:schemeClr val="tx1"/>
              </a:solidFill>
            </a:rPr>
            <a:t> 2018</a:t>
          </a:r>
          <a:endParaRPr lang="en-US" b="1" dirty="0">
            <a:solidFill>
              <a:schemeClr val="tx1"/>
            </a:solidFill>
          </a:endParaRPr>
        </a:p>
      </dgm:t>
    </dgm:pt>
    <dgm:pt modelId="{6D48E4F0-DFF0-44C5-B3FC-B2660F9300EB}" type="parTrans" cxnId="{BE31586B-329C-4355-91BB-11A69BDD06BE}">
      <dgm:prSet/>
      <dgm:spPr/>
      <dgm:t>
        <a:bodyPr/>
        <a:lstStyle/>
        <a:p>
          <a:endParaRPr lang="en-US"/>
        </a:p>
      </dgm:t>
    </dgm:pt>
    <dgm:pt modelId="{12D8650D-CD69-4206-B537-D13A47F838FB}" type="sibTrans" cxnId="{BE31586B-329C-4355-91BB-11A69BDD06BE}">
      <dgm:prSet/>
      <dgm:spPr/>
      <dgm:t>
        <a:bodyPr/>
        <a:lstStyle/>
        <a:p>
          <a:endParaRPr lang="en-US"/>
        </a:p>
      </dgm:t>
    </dgm:pt>
    <dgm:pt modelId="{9C5617AF-A244-4824-86C5-CBAF605B2B20}" type="pres">
      <dgm:prSet presAssocID="{6DC25DF3-9736-4096-B3BB-E43821CB8777}" presName="CompostProcess" presStyleCnt="0">
        <dgm:presLayoutVars>
          <dgm:dir/>
          <dgm:resizeHandles val="exact"/>
        </dgm:presLayoutVars>
      </dgm:prSet>
      <dgm:spPr/>
    </dgm:pt>
    <dgm:pt modelId="{87DCEB3A-D1F1-4515-A0A5-82F186AE4CD3}" type="pres">
      <dgm:prSet presAssocID="{6DC25DF3-9736-4096-B3BB-E43821CB8777}" presName="arrow" presStyleLbl="bgShp" presStyleIdx="0" presStyleCnt="1"/>
      <dgm:spPr/>
    </dgm:pt>
    <dgm:pt modelId="{84428D6A-534C-4F0E-9ED6-9B3D69291D19}" type="pres">
      <dgm:prSet presAssocID="{6DC25DF3-9736-4096-B3BB-E43821CB8777}" presName="linearProcess" presStyleCnt="0"/>
      <dgm:spPr/>
    </dgm:pt>
    <dgm:pt modelId="{A95256E4-BFC9-4BDD-A50C-5313ED9116E7}" type="pres">
      <dgm:prSet presAssocID="{65E147ED-8755-4B6A-A94B-CEEE3D961B6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1A735-D9A4-4B52-9E70-D00471AB37C4}" type="pres">
      <dgm:prSet presAssocID="{458B2F83-ECC5-47F9-AF79-B498AB1DF77C}" presName="sibTrans" presStyleCnt="0"/>
      <dgm:spPr/>
    </dgm:pt>
    <dgm:pt modelId="{D1C2DF0D-AC9F-4212-8719-114FE73D3426}" type="pres">
      <dgm:prSet presAssocID="{77AB91B2-7EB6-49F6-8E85-16E321F466C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88DA0-1021-4A1A-9DDA-E789C61B4E87}" type="presOf" srcId="{ED257E92-FE83-461E-A778-49B36B5DC309}" destId="{D1C2DF0D-AC9F-4212-8719-114FE73D3426}" srcOrd="0" destOrd="2" presId="urn:microsoft.com/office/officeart/2005/8/layout/hProcess9"/>
    <dgm:cxn modelId="{B56CD7F6-D211-4E68-82E1-5DD0773F8900}" srcId="{A2BDE456-29D2-4436-A705-66CDB03E2054}" destId="{ED257E92-FE83-461E-A778-49B36B5DC309}" srcOrd="0" destOrd="0" parTransId="{2BB7F6EB-6216-44D0-9706-68096A0FCC36}" sibTransId="{6C0C82C5-18CB-4F82-8629-7866F98C5C1B}"/>
    <dgm:cxn modelId="{694E9640-5F45-4385-ADD5-A5CCB817B4F7}" type="presOf" srcId="{1559F231-6D9C-4CBD-BD13-B17D505A2C14}" destId="{A95256E4-BFC9-4BDD-A50C-5313ED9116E7}" srcOrd="0" destOrd="1" presId="urn:microsoft.com/office/officeart/2005/8/layout/hProcess9"/>
    <dgm:cxn modelId="{98DAD02F-0B1C-4A00-9F42-C11444F9AED4}" srcId="{A2BDE456-29D2-4436-A705-66CDB03E2054}" destId="{02161DC3-6FA8-449E-9CC1-B76172BA0CF6}" srcOrd="1" destOrd="0" parTransId="{61991A2B-D7DE-4220-AF60-B6FDC242BCB2}" sibTransId="{1424F269-7F4B-4694-BBD2-1BB2EBC6359B}"/>
    <dgm:cxn modelId="{96FCBF21-C587-41AD-8BAC-5B5D0499C7AC}" type="presOf" srcId="{77AB91B2-7EB6-49F6-8E85-16E321F466C7}" destId="{D1C2DF0D-AC9F-4212-8719-114FE73D3426}" srcOrd="0" destOrd="0" presId="urn:microsoft.com/office/officeart/2005/8/layout/hProcess9"/>
    <dgm:cxn modelId="{C77B2779-CD40-4F17-BE47-B93019F5A5D2}" srcId="{65E147ED-8755-4B6A-A94B-CEEE3D961B63}" destId="{6CBF2E08-29C8-4BD8-A790-9583485B097E}" srcOrd="1" destOrd="0" parTransId="{E7645505-6AAF-4BDE-B455-DA8C5091BCA3}" sibTransId="{5ED98108-353A-4C3C-8551-F8A562998327}"/>
    <dgm:cxn modelId="{C4421622-8862-44DA-94FC-A4F4E784138E}" srcId="{6DC25DF3-9736-4096-B3BB-E43821CB8777}" destId="{65E147ED-8755-4B6A-A94B-CEEE3D961B63}" srcOrd="0" destOrd="0" parTransId="{3A6B0625-3751-4C8D-836C-AF0EBEB9628A}" sibTransId="{458B2F83-ECC5-47F9-AF79-B498AB1DF77C}"/>
    <dgm:cxn modelId="{0C5EDD10-4BDD-4D1B-90C3-E9CA00FBBF53}" srcId="{6DC25DF3-9736-4096-B3BB-E43821CB8777}" destId="{77AB91B2-7EB6-49F6-8E85-16E321F466C7}" srcOrd="1" destOrd="0" parTransId="{54BA0747-7F10-4CFE-BE94-F72E557323E4}" sibTransId="{E29FF889-BD0F-4E8C-97F8-209BFCDAC766}"/>
    <dgm:cxn modelId="{BE31586B-329C-4355-91BB-11A69BDD06BE}" srcId="{65E147ED-8755-4B6A-A94B-CEEE3D961B63}" destId="{1559F231-6D9C-4CBD-BD13-B17D505A2C14}" srcOrd="0" destOrd="0" parTransId="{6D48E4F0-DFF0-44C5-B3FC-B2660F9300EB}" sibTransId="{12D8650D-CD69-4206-B537-D13A47F838FB}"/>
    <dgm:cxn modelId="{FB6402B8-B719-4317-B41E-2FF1DF47F357}" type="presOf" srcId="{65E147ED-8755-4B6A-A94B-CEEE3D961B63}" destId="{A95256E4-BFC9-4BDD-A50C-5313ED9116E7}" srcOrd="0" destOrd="0" presId="urn:microsoft.com/office/officeart/2005/8/layout/hProcess9"/>
    <dgm:cxn modelId="{645588A4-F718-44C1-8DC5-648C213BB410}" type="presOf" srcId="{6DC25DF3-9736-4096-B3BB-E43821CB8777}" destId="{9C5617AF-A244-4824-86C5-CBAF605B2B20}" srcOrd="0" destOrd="0" presId="urn:microsoft.com/office/officeart/2005/8/layout/hProcess9"/>
    <dgm:cxn modelId="{EDBD163A-9518-48B3-A383-E25BFE3AB7FA}" type="presOf" srcId="{A2BDE456-29D2-4436-A705-66CDB03E2054}" destId="{D1C2DF0D-AC9F-4212-8719-114FE73D3426}" srcOrd="0" destOrd="1" presId="urn:microsoft.com/office/officeart/2005/8/layout/hProcess9"/>
    <dgm:cxn modelId="{25A5B5A3-F523-47D2-903B-E238A393D1E9}" srcId="{77AB91B2-7EB6-49F6-8E85-16E321F466C7}" destId="{A2BDE456-29D2-4436-A705-66CDB03E2054}" srcOrd="0" destOrd="0" parTransId="{8B9FAAED-0A58-4D49-BA6E-3DD56918A96A}" sibTransId="{19CAB8EE-01D0-436A-978A-71ACCA9078F3}"/>
    <dgm:cxn modelId="{43923791-D429-445D-AC39-55F885D89F16}" type="presOf" srcId="{6CBF2E08-29C8-4BD8-A790-9583485B097E}" destId="{A95256E4-BFC9-4BDD-A50C-5313ED9116E7}" srcOrd="0" destOrd="2" presId="urn:microsoft.com/office/officeart/2005/8/layout/hProcess9"/>
    <dgm:cxn modelId="{A8865CD9-F7D6-4EBF-A73E-53A2D94BA264}" type="presOf" srcId="{02161DC3-6FA8-449E-9CC1-B76172BA0CF6}" destId="{D1C2DF0D-AC9F-4212-8719-114FE73D3426}" srcOrd="0" destOrd="3" presId="urn:microsoft.com/office/officeart/2005/8/layout/hProcess9"/>
    <dgm:cxn modelId="{71530A34-C0F1-425F-BA46-0E6624A6C3B2}" type="presParOf" srcId="{9C5617AF-A244-4824-86C5-CBAF605B2B20}" destId="{87DCEB3A-D1F1-4515-A0A5-82F186AE4CD3}" srcOrd="0" destOrd="0" presId="urn:microsoft.com/office/officeart/2005/8/layout/hProcess9"/>
    <dgm:cxn modelId="{6193B318-980C-427D-9809-C99928BB9169}" type="presParOf" srcId="{9C5617AF-A244-4824-86C5-CBAF605B2B20}" destId="{84428D6A-534C-4F0E-9ED6-9B3D69291D19}" srcOrd="1" destOrd="0" presId="urn:microsoft.com/office/officeart/2005/8/layout/hProcess9"/>
    <dgm:cxn modelId="{E6454A84-9A94-4542-AF7E-B942342E470C}" type="presParOf" srcId="{84428D6A-534C-4F0E-9ED6-9B3D69291D19}" destId="{A95256E4-BFC9-4BDD-A50C-5313ED9116E7}" srcOrd="0" destOrd="0" presId="urn:microsoft.com/office/officeart/2005/8/layout/hProcess9"/>
    <dgm:cxn modelId="{4BFEE9E8-F4F5-4B65-A05E-FFAE7E2F3D32}" type="presParOf" srcId="{84428D6A-534C-4F0E-9ED6-9B3D69291D19}" destId="{FCB1A735-D9A4-4B52-9E70-D00471AB37C4}" srcOrd="1" destOrd="0" presId="urn:microsoft.com/office/officeart/2005/8/layout/hProcess9"/>
    <dgm:cxn modelId="{62B57655-3A3B-4C27-98B5-1F692CEC3689}" type="presParOf" srcId="{84428D6A-534C-4F0E-9ED6-9B3D69291D19}" destId="{D1C2DF0D-AC9F-4212-8719-114FE73D342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EA62A-A682-4708-95F8-D77DB32DA1FA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1C62BD-6534-4626-95DF-2BE1929A0DB3}">
      <dgm:prSet phldrT="[Text]" custT="1"/>
      <dgm:spPr/>
      <dgm:t>
        <a:bodyPr/>
        <a:lstStyle/>
        <a:p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Pendidikan</a:t>
          </a:r>
          <a:r>
            <a:rPr lang="en-US" sz="1500" b="1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Karakter</a:t>
          </a:r>
          <a:endParaRPr lang="en-US" sz="1500" b="1" dirty="0" smtClean="0">
            <a:solidFill>
              <a:srgbClr val="000000"/>
            </a:solidFill>
            <a:latin typeface="Arial Narrow" panose="020B0606020202030204" pitchFamily="34" charset="0"/>
          </a:endParaRPr>
        </a:p>
        <a:p>
          <a:endParaRPr lang="en-US" sz="15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157E1937-5AC6-4E5F-BEBF-B3997EC7D920}" type="parTrans" cxnId="{5D48585D-EC08-4D51-91DA-4BE560C4BE81}">
      <dgm:prSet/>
      <dgm:spPr/>
      <dgm:t>
        <a:bodyPr/>
        <a:lstStyle/>
        <a:p>
          <a:endParaRPr lang="en-US"/>
        </a:p>
      </dgm:t>
    </dgm:pt>
    <dgm:pt modelId="{5B2668BC-8EE9-430D-AFB1-A110E975CDB1}" type="sibTrans" cxnId="{5D48585D-EC08-4D51-91DA-4BE560C4BE81}">
      <dgm:prSet/>
      <dgm:spPr/>
      <dgm:t>
        <a:bodyPr/>
        <a:lstStyle/>
        <a:p>
          <a:endParaRPr lang="en-US"/>
        </a:p>
      </dgm:t>
    </dgm:pt>
    <dgm:pt modelId="{4F08AFF3-FD32-402A-BD64-55DA9F5E8B6D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Lomba</a:t>
          </a:r>
          <a:r>
            <a:rPr lang="en-US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Festival, </a:t>
          </a:r>
          <a:r>
            <a:rPr lang="en-US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Olimpiade</a:t>
          </a:r>
          <a:endParaRPr lang="en-US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D3C094B-9373-4004-9E0E-ACAEDD14634D}" type="parTrans" cxnId="{711B206D-1098-4876-8BD8-A63074FC5E1F}">
      <dgm:prSet/>
      <dgm:spPr/>
      <dgm:t>
        <a:bodyPr/>
        <a:lstStyle/>
        <a:p>
          <a:endParaRPr lang="en-US"/>
        </a:p>
      </dgm:t>
    </dgm:pt>
    <dgm:pt modelId="{A8D9A457-B02E-479B-BD9A-8C112443DADB}" type="sibTrans" cxnId="{711B206D-1098-4876-8BD8-A63074FC5E1F}">
      <dgm:prSet/>
      <dgm:spPr/>
      <dgm:t>
        <a:bodyPr/>
        <a:lstStyle/>
        <a:p>
          <a:endParaRPr lang="en-US"/>
        </a:p>
      </dgm:t>
    </dgm:pt>
    <dgm:pt modelId="{4D77FCA4-FF90-4ACA-9EDB-9134D9D353D4}">
      <dgm:prSet phldrT="[Text]" custT="1"/>
      <dgm:spPr/>
      <dgm:t>
        <a:bodyPr/>
        <a:lstStyle/>
        <a:p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Beasiswa</a:t>
          </a:r>
          <a:r>
            <a:rPr lang="en-US" sz="1500" b="1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Prestasi</a:t>
          </a:r>
          <a:endParaRPr lang="en-US" sz="15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E68D828E-5A38-446C-BA41-CA9012557E7A}" type="parTrans" cxnId="{42256178-2A6D-4F86-B9A7-D5D351D2FA32}">
      <dgm:prSet/>
      <dgm:spPr/>
      <dgm:t>
        <a:bodyPr/>
        <a:lstStyle/>
        <a:p>
          <a:endParaRPr lang="en-US"/>
        </a:p>
      </dgm:t>
    </dgm:pt>
    <dgm:pt modelId="{74D42D98-FEEC-4748-8C27-93A11852D0ED}" type="sibTrans" cxnId="{42256178-2A6D-4F86-B9A7-D5D351D2FA32}">
      <dgm:prSet/>
      <dgm:spPr/>
      <dgm:t>
        <a:bodyPr/>
        <a:lstStyle/>
        <a:p>
          <a:endParaRPr lang="en-US"/>
        </a:p>
      </dgm:t>
    </dgm:pt>
    <dgm:pt modelId="{F2DC343A-14CD-4EDC-A567-A40D14142CDB}">
      <dgm:prSet phldrT="[Text]"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 UKS</a:t>
          </a:r>
          <a:endParaRPr lang="en-US" sz="14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926B7681-BFC4-486B-BB4B-07C636866AC7}" type="parTrans" cxnId="{FE14C4FC-2E45-4C06-963A-C18DB5FF12ED}">
      <dgm:prSet/>
      <dgm:spPr/>
      <dgm:t>
        <a:bodyPr/>
        <a:lstStyle/>
        <a:p>
          <a:endParaRPr lang="en-US"/>
        </a:p>
      </dgm:t>
    </dgm:pt>
    <dgm:pt modelId="{83C63246-54A0-45BE-9A5A-1C4523A541EE}" type="sibTrans" cxnId="{FE14C4FC-2E45-4C06-963A-C18DB5FF12ED}">
      <dgm:prSet/>
      <dgm:spPr/>
      <dgm:t>
        <a:bodyPr/>
        <a:lstStyle/>
        <a:p>
          <a:endParaRPr lang="en-US"/>
        </a:p>
      </dgm:t>
    </dgm:pt>
    <dgm:pt modelId="{2F95CBB8-BB09-4A96-A323-86045E773AE2}">
      <dgm:prSet/>
      <dgm:spPr/>
      <dgm:t>
        <a:bodyPr/>
        <a:lstStyle/>
        <a:p>
          <a:endParaRPr lang="en-US" dirty="0"/>
        </a:p>
      </dgm:t>
    </dgm:pt>
    <dgm:pt modelId="{86D83E3A-7DA0-46B9-9264-B735FDC4B653}" type="parTrans" cxnId="{600FC75E-1FE7-4094-9822-7C85E343577B}">
      <dgm:prSet/>
      <dgm:spPr/>
      <dgm:t>
        <a:bodyPr/>
        <a:lstStyle/>
        <a:p>
          <a:endParaRPr lang="en-US"/>
        </a:p>
      </dgm:t>
    </dgm:pt>
    <dgm:pt modelId="{24924BB3-0EFC-45C0-84A7-F0212D359CAA}" type="sibTrans" cxnId="{600FC75E-1FE7-4094-9822-7C85E343577B}">
      <dgm:prSet/>
      <dgm:spPr/>
      <dgm:t>
        <a:bodyPr/>
        <a:lstStyle/>
        <a:p>
          <a:endParaRPr lang="en-US"/>
        </a:p>
      </dgm:t>
    </dgm:pt>
    <dgm:pt modelId="{A33C3C8B-4B62-4ED8-8A24-3E9AEC08CAAE}">
      <dgm:prSet/>
      <dgm:spPr/>
      <dgm:t>
        <a:bodyPr/>
        <a:lstStyle/>
        <a:p>
          <a:endParaRPr lang="en-US"/>
        </a:p>
      </dgm:t>
    </dgm:pt>
    <dgm:pt modelId="{234028C1-1F59-4394-9D28-4BC4A412EEB6}" type="parTrans" cxnId="{D54339AB-C81C-47EB-A810-38F2B4EFB08F}">
      <dgm:prSet/>
      <dgm:spPr/>
      <dgm:t>
        <a:bodyPr/>
        <a:lstStyle/>
        <a:p>
          <a:endParaRPr lang="en-US"/>
        </a:p>
      </dgm:t>
    </dgm:pt>
    <dgm:pt modelId="{8DB0FE41-B03B-4FE7-BB8F-3C6195A31B72}" type="sibTrans" cxnId="{D54339AB-C81C-47EB-A810-38F2B4EFB08F}">
      <dgm:prSet/>
      <dgm:spPr/>
      <dgm:t>
        <a:bodyPr/>
        <a:lstStyle/>
        <a:p>
          <a:endParaRPr lang="en-US"/>
        </a:p>
      </dgm:t>
    </dgm:pt>
    <dgm:pt modelId="{AB3C4202-79FB-4E97-93D7-BC2338306BEF}">
      <dgm:prSet phldrT="[Text]" custT="1"/>
      <dgm:spPr/>
      <dgm:t>
        <a:bodyPr/>
        <a:lstStyle/>
        <a:p>
          <a:pPr rtl="0"/>
          <a:r>
            <a:rPr lang="en-US" sz="1400" b="1" dirty="0" smtClean="0">
              <a:solidFill>
                <a:srgbClr val="000000"/>
              </a:solidFill>
              <a:latin typeface="Arial Narrow" panose="020B0606020202030204" pitchFamily="34" charset="0"/>
            </a:rPr>
            <a:t>PIP/KIP</a:t>
          </a:r>
          <a:endParaRPr lang="en-US" sz="1400" b="1" dirty="0">
            <a:solidFill>
              <a:srgbClr val="000000"/>
            </a:solidFill>
            <a:latin typeface="Arial Narrow" panose="020B0606020202030204" pitchFamily="34" charset="0"/>
          </a:endParaRPr>
        </a:p>
      </dgm:t>
    </dgm:pt>
    <dgm:pt modelId="{8336E692-F695-4E25-A587-96B700E53783}" type="parTrans" cxnId="{27E16E62-62F4-4D70-9953-3692E6D0A76A}">
      <dgm:prSet/>
      <dgm:spPr/>
      <dgm:t>
        <a:bodyPr/>
        <a:lstStyle/>
        <a:p>
          <a:endParaRPr lang="en-US"/>
        </a:p>
      </dgm:t>
    </dgm:pt>
    <dgm:pt modelId="{7CBBC23D-3DA9-481E-90F7-5EBBB1360C6B}" type="sibTrans" cxnId="{27E16E62-62F4-4D70-9953-3692E6D0A76A}">
      <dgm:prSet/>
      <dgm:spPr/>
      <dgm:t>
        <a:bodyPr/>
        <a:lstStyle/>
        <a:p>
          <a:endParaRPr lang="en-US"/>
        </a:p>
      </dgm:t>
    </dgm:pt>
    <dgm:pt modelId="{EA76D671-A3B5-4E31-8997-CAE0A7A0A24D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1,336,525,196,000</a:t>
          </a:r>
          <a:endParaRPr lang="en-US" sz="1200" b="1" dirty="0">
            <a:solidFill>
              <a:srgbClr val="000000"/>
            </a:solidFill>
          </a:endParaRPr>
        </a:p>
      </dgm:t>
    </dgm:pt>
    <dgm:pt modelId="{CBFD987C-70CD-427F-9E73-E2355D9F7796}" type="sibTrans" cxnId="{E8B3EB5A-F517-4736-ACC9-75A3287DB3BD}">
      <dgm:prSet/>
      <dgm:spPr/>
      <dgm:t>
        <a:bodyPr/>
        <a:lstStyle/>
        <a:p>
          <a:endParaRPr lang="en-US"/>
        </a:p>
      </dgm:t>
    </dgm:pt>
    <dgm:pt modelId="{ABEC32D0-FA5B-4484-88F5-CD1437D9B333}" type="parTrans" cxnId="{E8B3EB5A-F517-4736-ACC9-75A3287DB3BD}">
      <dgm:prSet/>
      <dgm:spPr/>
      <dgm:t>
        <a:bodyPr/>
        <a:lstStyle/>
        <a:p>
          <a:endParaRPr lang="en-US"/>
        </a:p>
      </dgm:t>
    </dgm:pt>
    <dgm:pt modelId="{508D3308-CCBE-4112-A98D-6F55AB4CCEC8}" type="pres">
      <dgm:prSet presAssocID="{2A6EA62A-A682-4708-95F8-D77DB32DA1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EA5EE-8814-4FAD-9EAD-D326F9E37512}" type="pres">
      <dgm:prSet presAssocID="{EA76D671-A3B5-4E31-8997-CAE0A7A0A24D}" presName="centerShape" presStyleLbl="node0" presStyleIdx="0" presStyleCnt="1" custScaleX="171039" custScaleY="74031" custLinFactNeighborX="-1503" custLinFactNeighborY="-485"/>
      <dgm:spPr/>
      <dgm:t>
        <a:bodyPr/>
        <a:lstStyle/>
        <a:p>
          <a:endParaRPr lang="en-US"/>
        </a:p>
      </dgm:t>
    </dgm:pt>
    <dgm:pt modelId="{41C61944-38CE-46D9-B04F-3BD223DD20E0}" type="pres">
      <dgm:prSet presAssocID="{E91C62BD-6534-4626-95DF-2BE1929A0DB3}" presName="node" presStyleLbl="node1" presStyleIdx="0" presStyleCnt="5" custScaleX="125420" custScaleY="116840" custRadScaleRad="82474" custRadScaleInc="-14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78418-E09D-45C1-A5B1-5988F3A75C97}" type="pres">
      <dgm:prSet presAssocID="{E91C62BD-6534-4626-95DF-2BE1929A0DB3}" presName="dummy" presStyleCnt="0"/>
      <dgm:spPr/>
    </dgm:pt>
    <dgm:pt modelId="{14CFFDEC-7A28-41D2-95E9-9C2FE5CB4D3D}" type="pres">
      <dgm:prSet presAssocID="{5B2668BC-8EE9-430D-AFB1-A110E975CDB1}" presName="sibTrans" presStyleLbl="sibTrans2D1" presStyleIdx="0" presStyleCnt="5" custLinFactNeighborX="8821" custLinFactNeighborY="-5314"/>
      <dgm:spPr/>
      <dgm:t>
        <a:bodyPr/>
        <a:lstStyle/>
        <a:p>
          <a:endParaRPr lang="en-US"/>
        </a:p>
      </dgm:t>
    </dgm:pt>
    <dgm:pt modelId="{4A08B68D-1E04-4107-9063-25EBAE00914A}" type="pres">
      <dgm:prSet presAssocID="{4F08AFF3-FD32-402A-BD64-55DA9F5E8B6D}" presName="node" presStyleLbl="node1" presStyleIdx="1" presStyleCnt="5" custScaleX="118750" custScaleY="116848" custRadScaleRad="94000" custRadScaleInc="50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1B3B8-37C5-455F-9B45-7CA49C2C232E}" type="pres">
      <dgm:prSet presAssocID="{4F08AFF3-FD32-402A-BD64-55DA9F5E8B6D}" presName="dummy" presStyleCnt="0"/>
      <dgm:spPr/>
    </dgm:pt>
    <dgm:pt modelId="{390C3439-2800-4C9F-B46D-A023367E8FC2}" type="pres">
      <dgm:prSet presAssocID="{A8D9A457-B02E-479B-BD9A-8C112443DADB}" presName="sibTrans" presStyleLbl="sibTrans2D1" presStyleIdx="1" presStyleCnt="5" custScaleX="124250" custScaleY="116699" custLinFactNeighborX="-6333" custLinFactNeighborY="2735"/>
      <dgm:spPr/>
      <dgm:t>
        <a:bodyPr/>
        <a:lstStyle/>
        <a:p>
          <a:endParaRPr lang="en-US"/>
        </a:p>
      </dgm:t>
    </dgm:pt>
    <dgm:pt modelId="{6149B6BE-A1B0-4CBB-98E8-5934D06648A4}" type="pres">
      <dgm:prSet presAssocID="{4D77FCA4-FF90-4ACA-9EDB-9134D9D353D4}" presName="node" presStyleLbl="node1" presStyleIdx="2" presStyleCnt="5" custScaleX="125420" custScaleY="116840" custRadScaleRad="84852" custRadScaleInc="-4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2B40-5A29-4CAE-BDBE-A90788200545}" type="pres">
      <dgm:prSet presAssocID="{4D77FCA4-FF90-4ACA-9EDB-9134D9D353D4}" presName="dummy" presStyleCnt="0"/>
      <dgm:spPr/>
    </dgm:pt>
    <dgm:pt modelId="{C73EC3B5-963C-49F5-90CD-EC51CF66BD53}" type="pres">
      <dgm:prSet presAssocID="{74D42D98-FEEC-4748-8C27-93A11852D0ED}" presName="sibTrans" presStyleLbl="sibTrans2D1" presStyleIdx="2" presStyleCnt="5" custLinFactNeighborX="2943" custLinFactNeighborY="10580"/>
      <dgm:spPr/>
      <dgm:t>
        <a:bodyPr/>
        <a:lstStyle/>
        <a:p>
          <a:endParaRPr lang="en-US"/>
        </a:p>
      </dgm:t>
    </dgm:pt>
    <dgm:pt modelId="{DCCBA5BF-E6B3-41AC-AB5B-D7351497E451}" type="pres">
      <dgm:prSet presAssocID="{F2DC343A-14CD-4EDC-A567-A40D14142CDB}" presName="node" presStyleLbl="node1" presStyleIdx="3" presStyleCnt="5" custScaleX="122242" custScaleY="119181" custRadScaleRad="99183" custRadScaleInc="3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487A4-6E89-45DE-ABAE-B212A38851DB}" type="pres">
      <dgm:prSet presAssocID="{F2DC343A-14CD-4EDC-A567-A40D14142CDB}" presName="dummy" presStyleCnt="0"/>
      <dgm:spPr/>
    </dgm:pt>
    <dgm:pt modelId="{09899AC5-7D91-49E1-9487-1D3D28B1CEDA}" type="pres">
      <dgm:prSet presAssocID="{83C63246-54A0-45BE-9A5A-1C4523A541EE}" presName="sibTrans" presStyleLbl="sibTrans2D1" presStyleIdx="3" presStyleCnt="5" custLinFactNeighborX="-7744" custLinFactNeighborY="-3777"/>
      <dgm:spPr/>
      <dgm:t>
        <a:bodyPr/>
        <a:lstStyle/>
        <a:p>
          <a:endParaRPr lang="en-US"/>
        </a:p>
      </dgm:t>
    </dgm:pt>
    <dgm:pt modelId="{A6CF52AF-45F4-4BAD-88C4-150BF7EACEE7}" type="pres">
      <dgm:prSet presAssocID="{AB3C4202-79FB-4E97-93D7-BC2338306BEF}" presName="node" presStyleLbl="node1" presStyleIdx="4" presStyleCnt="5" custScaleX="122135" custScaleY="112202" custRadScaleRad="100598" custRadScaleInc="-34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FD623-BB0A-4E29-8929-C8321314E7E5}" type="pres">
      <dgm:prSet presAssocID="{AB3C4202-79FB-4E97-93D7-BC2338306BEF}" presName="dummy" presStyleCnt="0"/>
      <dgm:spPr/>
    </dgm:pt>
    <dgm:pt modelId="{A9D04CF8-CA3B-4C23-BC2B-0C1DF2035D60}" type="pres">
      <dgm:prSet presAssocID="{7CBBC23D-3DA9-481E-90F7-5EBBB1360C6B}" presName="sibTrans" presStyleLbl="sibTrans2D1" presStyleIdx="4" presStyleCnt="5" custScaleX="110604" custLinFactNeighborX="-1172" custLinFactNeighborY="-7933"/>
      <dgm:spPr/>
      <dgm:t>
        <a:bodyPr/>
        <a:lstStyle/>
        <a:p>
          <a:endParaRPr lang="en-US"/>
        </a:p>
      </dgm:t>
    </dgm:pt>
  </dgm:ptLst>
  <dgm:cxnLst>
    <dgm:cxn modelId="{4B8979AA-E2CE-6242-ACCE-97230457D6B6}" type="presOf" srcId="{83C63246-54A0-45BE-9A5A-1C4523A541EE}" destId="{09899AC5-7D91-49E1-9487-1D3D28B1CEDA}" srcOrd="0" destOrd="0" presId="urn:microsoft.com/office/officeart/2005/8/layout/radial6"/>
    <dgm:cxn modelId="{FE14C4FC-2E45-4C06-963A-C18DB5FF12ED}" srcId="{EA76D671-A3B5-4E31-8997-CAE0A7A0A24D}" destId="{F2DC343A-14CD-4EDC-A567-A40D14142CDB}" srcOrd="3" destOrd="0" parTransId="{926B7681-BFC4-486B-BB4B-07C636866AC7}" sibTransId="{83C63246-54A0-45BE-9A5A-1C4523A541EE}"/>
    <dgm:cxn modelId="{BE7DA77A-4E7A-F041-BF73-612B3827C53D}" type="presOf" srcId="{A8D9A457-B02E-479B-BD9A-8C112443DADB}" destId="{390C3439-2800-4C9F-B46D-A023367E8FC2}" srcOrd="0" destOrd="0" presId="urn:microsoft.com/office/officeart/2005/8/layout/radial6"/>
    <dgm:cxn modelId="{121A7F36-096E-EB46-BC7C-5734854A4BCD}" type="presOf" srcId="{74D42D98-FEEC-4748-8C27-93A11852D0ED}" destId="{C73EC3B5-963C-49F5-90CD-EC51CF66BD53}" srcOrd="0" destOrd="0" presId="urn:microsoft.com/office/officeart/2005/8/layout/radial6"/>
    <dgm:cxn modelId="{42256178-2A6D-4F86-B9A7-D5D351D2FA32}" srcId="{EA76D671-A3B5-4E31-8997-CAE0A7A0A24D}" destId="{4D77FCA4-FF90-4ACA-9EDB-9134D9D353D4}" srcOrd="2" destOrd="0" parTransId="{E68D828E-5A38-446C-BA41-CA9012557E7A}" sibTransId="{74D42D98-FEEC-4748-8C27-93A11852D0ED}"/>
    <dgm:cxn modelId="{600FC75E-1FE7-4094-9822-7C85E343577B}" srcId="{2A6EA62A-A682-4708-95F8-D77DB32DA1FA}" destId="{2F95CBB8-BB09-4A96-A323-86045E773AE2}" srcOrd="1" destOrd="0" parTransId="{86D83E3A-7DA0-46B9-9264-B735FDC4B653}" sibTransId="{24924BB3-0EFC-45C0-84A7-F0212D359CAA}"/>
    <dgm:cxn modelId="{5D48585D-EC08-4D51-91DA-4BE560C4BE81}" srcId="{EA76D671-A3B5-4E31-8997-CAE0A7A0A24D}" destId="{E91C62BD-6534-4626-95DF-2BE1929A0DB3}" srcOrd="0" destOrd="0" parTransId="{157E1937-5AC6-4E5F-BEBF-B3997EC7D920}" sibTransId="{5B2668BC-8EE9-430D-AFB1-A110E975CDB1}"/>
    <dgm:cxn modelId="{BCBA5256-EA10-3D42-9E0B-48DB339D542A}" type="presOf" srcId="{4F08AFF3-FD32-402A-BD64-55DA9F5E8B6D}" destId="{4A08B68D-1E04-4107-9063-25EBAE00914A}" srcOrd="0" destOrd="0" presId="urn:microsoft.com/office/officeart/2005/8/layout/radial6"/>
    <dgm:cxn modelId="{711B206D-1098-4876-8BD8-A63074FC5E1F}" srcId="{EA76D671-A3B5-4E31-8997-CAE0A7A0A24D}" destId="{4F08AFF3-FD32-402A-BD64-55DA9F5E8B6D}" srcOrd="1" destOrd="0" parTransId="{BD3C094B-9373-4004-9E0E-ACAEDD14634D}" sibTransId="{A8D9A457-B02E-479B-BD9A-8C112443DADB}"/>
    <dgm:cxn modelId="{A7F77280-78D5-324D-91AD-F4D9828CD372}" type="presOf" srcId="{E91C62BD-6534-4626-95DF-2BE1929A0DB3}" destId="{41C61944-38CE-46D9-B04F-3BD223DD20E0}" srcOrd="0" destOrd="0" presId="urn:microsoft.com/office/officeart/2005/8/layout/radial6"/>
    <dgm:cxn modelId="{C222314F-F4D6-FF4E-BF4E-AB61EBE1DD1D}" type="presOf" srcId="{4D77FCA4-FF90-4ACA-9EDB-9134D9D353D4}" destId="{6149B6BE-A1B0-4CBB-98E8-5934D06648A4}" srcOrd="0" destOrd="0" presId="urn:microsoft.com/office/officeart/2005/8/layout/radial6"/>
    <dgm:cxn modelId="{3EC546B0-6BA9-E14B-AD65-4ABD84A8806C}" type="presOf" srcId="{AB3C4202-79FB-4E97-93D7-BC2338306BEF}" destId="{A6CF52AF-45F4-4BAD-88C4-150BF7EACEE7}" srcOrd="0" destOrd="0" presId="urn:microsoft.com/office/officeart/2005/8/layout/radial6"/>
    <dgm:cxn modelId="{C68AD9A1-92D6-F940-AF2B-CBCD42193ACA}" type="presOf" srcId="{5B2668BC-8EE9-430D-AFB1-A110E975CDB1}" destId="{14CFFDEC-7A28-41D2-95E9-9C2FE5CB4D3D}" srcOrd="0" destOrd="0" presId="urn:microsoft.com/office/officeart/2005/8/layout/radial6"/>
    <dgm:cxn modelId="{E8B3EB5A-F517-4736-ACC9-75A3287DB3BD}" srcId="{2A6EA62A-A682-4708-95F8-D77DB32DA1FA}" destId="{EA76D671-A3B5-4E31-8997-CAE0A7A0A24D}" srcOrd="0" destOrd="0" parTransId="{ABEC32D0-FA5B-4484-88F5-CD1437D9B333}" sibTransId="{CBFD987C-70CD-427F-9E73-E2355D9F7796}"/>
    <dgm:cxn modelId="{428DEAA3-7E51-CE40-A8DB-A90C3E24DC8E}" type="presOf" srcId="{2A6EA62A-A682-4708-95F8-D77DB32DA1FA}" destId="{508D3308-CCBE-4112-A98D-6F55AB4CCEC8}" srcOrd="0" destOrd="0" presId="urn:microsoft.com/office/officeart/2005/8/layout/radial6"/>
    <dgm:cxn modelId="{64536CCB-3572-E44C-BCA2-6FBE08089BD9}" type="presOf" srcId="{7CBBC23D-3DA9-481E-90F7-5EBBB1360C6B}" destId="{A9D04CF8-CA3B-4C23-BC2B-0C1DF2035D60}" srcOrd="0" destOrd="0" presId="urn:microsoft.com/office/officeart/2005/8/layout/radial6"/>
    <dgm:cxn modelId="{27E16E62-62F4-4D70-9953-3692E6D0A76A}" srcId="{EA76D671-A3B5-4E31-8997-CAE0A7A0A24D}" destId="{AB3C4202-79FB-4E97-93D7-BC2338306BEF}" srcOrd="4" destOrd="0" parTransId="{8336E692-F695-4E25-A587-96B700E53783}" sibTransId="{7CBBC23D-3DA9-481E-90F7-5EBBB1360C6B}"/>
    <dgm:cxn modelId="{D54339AB-C81C-47EB-A810-38F2B4EFB08F}" srcId="{2A6EA62A-A682-4708-95F8-D77DB32DA1FA}" destId="{A33C3C8B-4B62-4ED8-8A24-3E9AEC08CAAE}" srcOrd="2" destOrd="0" parTransId="{234028C1-1F59-4394-9D28-4BC4A412EEB6}" sibTransId="{8DB0FE41-B03B-4FE7-BB8F-3C6195A31B72}"/>
    <dgm:cxn modelId="{E67F4A91-6DE1-5F44-AF2D-ED72F5A9C4ED}" type="presOf" srcId="{F2DC343A-14CD-4EDC-A567-A40D14142CDB}" destId="{DCCBA5BF-E6B3-41AC-AB5B-D7351497E451}" srcOrd="0" destOrd="0" presId="urn:microsoft.com/office/officeart/2005/8/layout/radial6"/>
    <dgm:cxn modelId="{67A08238-D2C1-184C-8F6F-BDB7C63389B2}" type="presOf" srcId="{EA76D671-A3B5-4E31-8997-CAE0A7A0A24D}" destId="{285EA5EE-8814-4FAD-9EAD-D326F9E37512}" srcOrd="0" destOrd="0" presId="urn:microsoft.com/office/officeart/2005/8/layout/radial6"/>
    <dgm:cxn modelId="{82393070-38D8-FC43-947E-F556DB0C0CA6}" type="presParOf" srcId="{508D3308-CCBE-4112-A98D-6F55AB4CCEC8}" destId="{285EA5EE-8814-4FAD-9EAD-D326F9E37512}" srcOrd="0" destOrd="0" presId="urn:microsoft.com/office/officeart/2005/8/layout/radial6"/>
    <dgm:cxn modelId="{56D9658D-0EFB-DC4F-A235-F7A8E2338481}" type="presParOf" srcId="{508D3308-CCBE-4112-A98D-6F55AB4CCEC8}" destId="{41C61944-38CE-46D9-B04F-3BD223DD20E0}" srcOrd="1" destOrd="0" presId="urn:microsoft.com/office/officeart/2005/8/layout/radial6"/>
    <dgm:cxn modelId="{4E0312D8-6ED1-4F46-A72C-49EFEA3854AE}" type="presParOf" srcId="{508D3308-CCBE-4112-A98D-6F55AB4CCEC8}" destId="{73678418-E09D-45C1-A5B1-5988F3A75C97}" srcOrd="2" destOrd="0" presId="urn:microsoft.com/office/officeart/2005/8/layout/radial6"/>
    <dgm:cxn modelId="{C89CC5F5-7782-4846-9FCA-48D946BB2441}" type="presParOf" srcId="{508D3308-CCBE-4112-A98D-6F55AB4CCEC8}" destId="{14CFFDEC-7A28-41D2-95E9-9C2FE5CB4D3D}" srcOrd="3" destOrd="0" presId="urn:microsoft.com/office/officeart/2005/8/layout/radial6"/>
    <dgm:cxn modelId="{5D0C4795-119C-4E45-AE77-7BC826569A5C}" type="presParOf" srcId="{508D3308-CCBE-4112-A98D-6F55AB4CCEC8}" destId="{4A08B68D-1E04-4107-9063-25EBAE00914A}" srcOrd="4" destOrd="0" presId="urn:microsoft.com/office/officeart/2005/8/layout/radial6"/>
    <dgm:cxn modelId="{B6FAA6DD-2312-634A-A7E7-17818A0AB110}" type="presParOf" srcId="{508D3308-CCBE-4112-A98D-6F55AB4CCEC8}" destId="{AB21B3B8-37C5-455F-9B45-7CA49C2C232E}" srcOrd="5" destOrd="0" presId="urn:microsoft.com/office/officeart/2005/8/layout/radial6"/>
    <dgm:cxn modelId="{9D4CAD80-8AE1-9445-A1B1-022B7E6D153F}" type="presParOf" srcId="{508D3308-CCBE-4112-A98D-6F55AB4CCEC8}" destId="{390C3439-2800-4C9F-B46D-A023367E8FC2}" srcOrd="6" destOrd="0" presId="urn:microsoft.com/office/officeart/2005/8/layout/radial6"/>
    <dgm:cxn modelId="{03FCA6A4-D5D0-BB48-A7D7-85132EF254D5}" type="presParOf" srcId="{508D3308-CCBE-4112-A98D-6F55AB4CCEC8}" destId="{6149B6BE-A1B0-4CBB-98E8-5934D06648A4}" srcOrd="7" destOrd="0" presId="urn:microsoft.com/office/officeart/2005/8/layout/radial6"/>
    <dgm:cxn modelId="{F8C084F6-C08A-A54F-B7B3-36D6FB36966C}" type="presParOf" srcId="{508D3308-CCBE-4112-A98D-6F55AB4CCEC8}" destId="{4B622B40-5A29-4CAE-BDBE-A90788200545}" srcOrd="8" destOrd="0" presId="urn:microsoft.com/office/officeart/2005/8/layout/radial6"/>
    <dgm:cxn modelId="{4FACB8CB-93D0-404D-9E55-DA7AA37F79C1}" type="presParOf" srcId="{508D3308-CCBE-4112-A98D-6F55AB4CCEC8}" destId="{C73EC3B5-963C-49F5-90CD-EC51CF66BD53}" srcOrd="9" destOrd="0" presId="urn:microsoft.com/office/officeart/2005/8/layout/radial6"/>
    <dgm:cxn modelId="{55D8E61B-2426-2B44-B54C-228EE9BF54C5}" type="presParOf" srcId="{508D3308-CCBE-4112-A98D-6F55AB4CCEC8}" destId="{DCCBA5BF-E6B3-41AC-AB5B-D7351497E451}" srcOrd="10" destOrd="0" presId="urn:microsoft.com/office/officeart/2005/8/layout/radial6"/>
    <dgm:cxn modelId="{FDA73D78-A911-FE48-BE22-287F19FB060E}" type="presParOf" srcId="{508D3308-CCBE-4112-A98D-6F55AB4CCEC8}" destId="{3A6487A4-6E89-45DE-ABAE-B212A38851DB}" srcOrd="11" destOrd="0" presId="urn:microsoft.com/office/officeart/2005/8/layout/radial6"/>
    <dgm:cxn modelId="{5012837A-4516-4A46-97AD-0FF38DA64B9D}" type="presParOf" srcId="{508D3308-CCBE-4112-A98D-6F55AB4CCEC8}" destId="{09899AC5-7D91-49E1-9487-1D3D28B1CEDA}" srcOrd="12" destOrd="0" presId="urn:microsoft.com/office/officeart/2005/8/layout/radial6"/>
    <dgm:cxn modelId="{860A61E8-3AB3-9E49-B3AA-828A8D49FC33}" type="presParOf" srcId="{508D3308-CCBE-4112-A98D-6F55AB4CCEC8}" destId="{A6CF52AF-45F4-4BAD-88C4-150BF7EACEE7}" srcOrd="13" destOrd="0" presId="urn:microsoft.com/office/officeart/2005/8/layout/radial6"/>
    <dgm:cxn modelId="{D69F6135-1782-CD40-BC22-D962DA138F67}" type="presParOf" srcId="{508D3308-CCBE-4112-A98D-6F55AB4CCEC8}" destId="{041FD623-BB0A-4E29-8929-C8321314E7E5}" srcOrd="14" destOrd="0" presId="urn:microsoft.com/office/officeart/2005/8/layout/radial6"/>
    <dgm:cxn modelId="{307313E6-D27C-504A-98A1-0EA967C3EE8E}" type="presParOf" srcId="{508D3308-CCBE-4112-A98D-6F55AB4CCEC8}" destId="{A9D04CF8-CA3B-4C23-BC2B-0C1DF2035D6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D3E48-897D-4C6D-964D-A41FCCE14F88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E116B5-0242-4BAA-A114-DE92446BF03B}">
      <dgm:prSet phldrT="[Text]" custT="1"/>
      <dgm:spPr/>
      <dgm:t>
        <a:bodyPr/>
        <a:lstStyle/>
        <a:p>
          <a:pPr algn="ctr"/>
          <a:r>
            <a:rPr lang="en-US" sz="1800" dirty="0" err="1" smtClean="0"/>
            <a:t>Olah</a:t>
          </a:r>
          <a:r>
            <a:rPr lang="en-US" sz="1800" dirty="0" smtClean="0"/>
            <a:t> Rasa</a:t>
          </a:r>
          <a:endParaRPr lang="en-US" sz="1800" dirty="0"/>
        </a:p>
      </dgm:t>
    </dgm:pt>
    <dgm:pt modelId="{F809B638-4E81-4273-B9BB-331E69DE4358}" type="parTrans" cxnId="{DB5D5F71-BEED-4A6F-BDB7-CB20B67F70C4}">
      <dgm:prSet/>
      <dgm:spPr/>
      <dgm:t>
        <a:bodyPr/>
        <a:lstStyle/>
        <a:p>
          <a:pPr algn="ctr"/>
          <a:endParaRPr lang="en-US"/>
        </a:p>
      </dgm:t>
    </dgm:pt>
    <dgm:pt modelId="{CCEBB833-31F1-4295-AA46-722B6F0DEBF0}" type="sibTrans" cxnId="{DB5D5F71-BEED-4A6F-BDB7-CB20B67F70C4}">
      <dgm:prSet/>
      <dgm:spPr/>
      <dgm:t>
        <a:bodyPr/>
        <a:lstStyle/>
        <a:p>
          <a:pPr algn="ctr"/>
          <a:endParaRPr lang="en-US"/>
        </a:p>
      </dgm:t>
    </dgm:pt>
    <dgm:pt modelId="{7B705E5C-4C9A-42D4-875C-74C188278217}">
      <dgm:prSet phldrT="[Text]" custT="1"/>
      <dgm:spPr/>
      <dgm:t>
        <a:bodyPr/>
        <a:lstStyle/>
        <a:p>
          <a:pPr algn="ctr"/>
          <a:r>
            <a:rPr lang="en-US" sz="1800" dirty="0" err="1" smtClean="0"/>
            <a:t>Olah</a:t>
          </a:r>
          <a:r>
            <a:rPr lang="en-US" sz="1800" dirty="0" smtClean="0"/>
            <a:t> </a:t>
          </a:r>
          <a:r>
            <a:rPr lang="en-US" sz="1800" dirty="0" err="1" smtClean="0"/>
            <a:t>Hati</a:t>
          </a:r>
          <a:endParaRPr lang="en-US" sz="1800" dirty="0"/>
        </a:p>
      </dgm:t>
    </dgm:pt>
    <dgm:pt modelId="{74615AC0-4560-45DA-A602-D57274A6601C}" type="parTrans" cxnId="{FEF68DD4-5B72-4B4C-8419-169A929A690B}">
      <dgm:prSet/>
      <dgm:spPr/>
      <dgm:t>
        <a:bodyPr/>
        <a:lstStyle/>
        <a:p>
          <a:pPr algn="ctr"/>
          <a:endParaRPr lang="en-US"/>
        </a:p>
      </dgm:t>
    </dgm:pt>
    <dgm:pt modelId="{8B5A312F-B504-475C-A3C0-D95383A0BC4E}" type="sibTrans" cxnId="{FEF68DD4-5B72-4B4C-8419-169A929A690B}">
      <dgm:prSet/>
      <dgm:spPr/>
      <dgm:t>
        <a:bodyPr/>
        <a:lstStyle/>
        <a:p>
          <a:pPr algn="ctr"/>
          <a:endParaRPr lang="en-US"/>
        </a:p>
      </dgm:t>
    </dgm:pt>
    <dgm:pt modelId="{8926E47E-1310-42D2-ACA2-1BEF232AC4F4}">
      <dgm:prSet phldrT="[Text]" custT="1"/>
      <dgm:spPr/>
      <dgm:t>
        <a:bodyPr/>
        <a:lstStyle/>
        <a:p>
          <a:pPr algn="ctr"/>
          <a:r>
            <a:rPr lang="en-US" sz="1800" dirty="0" err="1" smtClean="0"/>
            <a:t>Olah</a:t>
          </a:r>
          <a:r>
            <a:rPr lang="en-US" sz="1800" dirty="0" smtClean="0"/>
            <a:t> </a:t>
          </a:r>
          <a:r>
            <a:rPr lang="en-US" sz="1800" dirty="0" err="1" smtClean="0"/>
            <a:t>Pikir</a:t>
          </a:r>
          <a:endParaRPr lang="en-US" sz="1800" dirty="0"/>
        </a:p>
      </dgm:t>
    </dgm:pt>
    <dgm:pt modelId="{3D2C2608-2E74-42B1-9C65-297A6259304C}" type="parTrans" cxnId="{4434F13B-A5F1-4F53-AD99-17ACC1C13470}">
      <dgm:prSet/>
      <dgm:spPr/>
      <dgm:t>
        <a:bodyPr/>
        <a:lstStyle/>
        <a:p>
          <a:pPr algn="ctr"/>
          <a:endParaRPr lang="en-US"/>
        </a:p>
      </dgm:t>
    </dgm:pt>
    <dgm:pt modelId="{C23628CA-B89E-45D8-94AF-6A5D253DE230}" type="sibTrans" cxnId="{4434F13B-A5F1-4F53-AD99-17ACC1C13470}">
      <dgm:prSet/>
      <dgm:spPr/>
      <dgm:t>
        <a:bodyPr/>
        <a:lstStyle/>
        <a:p>
          <a:pPr algn="ctr"/>
          <a:endParaRPr lang="en-US"/>
        </a:p>
      </dgm:t>
    </dgm:pt>
    <dgm:pt modelId="{E0C62E9E-28D6-4692-8A0C-C584DFC0CD3A}">
      <dgm:prSet phldrT="[Text]" custT="1"/>
      <dgm:spPr/>
      <dgm:t>
        <a:bodyPr/>
        <a:lstStyle/>
        <a:p>
          <a:pPr algn="ctr"/>
          <a:r>
            <a:rPr lang="en-US" sz="1800" dirty="0" err="1" smtClean="0"/>
            <a:t>Olah</a:t>
          </a:r>
          <a:r>
            <a:rPr lang="en-US" sz="1800" dirty="0" smtClean="0"/>
            <a:t> Raga</a:t>
          </a:r>
          <a:endParaRPr lang="en-US" sz="1800" dirty="0"/>
        </a:p>
      </dgm:t>
    </dgm:pt>
    <dgm:pt modelId="{CC78D8DD-CED0-4361-82D5-FF4A19E48D09}" type="parTrans" cxnId="{E405031B-A2E0-40A6-9B0A-AE9F3B0DEA19}">
      <dgm:prSet/>
      <dgm:spPr/>
      <dgm:t>
        <a:bodyPr/>
        <a:lstStyle/>
        <a:p>
          <a:pPr algn="ctr"/>
          <a:endParaRPr lang="en-US"/>
        </a:p>
      </dgm:t>
    </dgm:pt>
    <dgm:pt modelId="{7D27FE81-6AFD-4804-A039-32246368C544}" type="sibTrans" cxnId="{E405031B-A2E0-40A6-9B0A-AE9F3B0DEA19}">
      <dgm:prSet/>
      <dgm:spPr/>
      <dgm:t>
        <a:bodyPr/>
        <a:lstStyle/>
        <a:p>
          <a:pPr algn="ctr"/>
          <a:endParaRPr lang="en-US"/>
        </a:p>
      </dgm:t>
    </dgm:pt>
    <dgm:pt modelId="{A7F0BCF9-8F4A-4302-B0BC-8F8EED844E99}" type="pres">
      <dgm:prSet presAssocID="{26BD3E48-897D-4C6D-964D-A41FCCE14F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61528-824D-4181-88CC-0949E06FAE0E}" type="pres">
      <dgm:prSet presAssocID="{E2E116B5-0242-4BAA-A114-DE92446BF03B}" presName="Name5" presStyleLbl="vennNode1" presStyleIdx="0" presStyleCnt="4" custScaleY="46668" custLinFactNeighborX="2778" custLinFactNeighborY="-9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C50FE-DA7D-4A7D-AAAA-2342E44FD158}" type="pres">
      <dgm:prSet presAssocID="{CCEBB833-31F1-4295-AA46-722B6F0DEBF0}" presName="space" presStyleCnt="0"/>
      <dgm:spPr/>
    </dgm:pt>
    <dgm:pt modelId="{5BA4C782-B1D1-4847-A329-6A2BD5BA2083}" type="pres">
      <dgm:prSet presAssocID="{7B705E5C-4C9A-42D4-875C-74C188278217}" presName="Name5" presStyleLbl="vennNode1" presStyleIdx="1" presStyleCnt="4" custScaleY="43616" custLinFactNeighborX="-32140" custLinFactNeighborY="-11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0E2AB-CEAE-4D70-9880-EBE5CE69D7FC}" type="pres">
      <dgm:prSet presAssocID="{8B5A312F-B504-475C-A3C0-D95383A0BC4E}" presName="space" presStyleCnt="0"/>
      <dgm:spPr/>
    </dgm:pt>
    <dgm:pt modelId="{4E93569C-AB8E-4603-A898-18F9E38BBE53}" type="pres">
      <dgm:prSet presAssocID="{8926E47E-1310-42D2-ACA2-1BEF232AC4F4}" presName="Name5" presStyleLbl="vennNode1" presStyleIdx="2" presStyleCnt="4" custScaleY="47685" custLinFactNeighborX="5721" custLinFactNeighborY="-9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946BF-870B-4A6E-962C-35099A19B77C}" type="pres">
      <dgm:prSet presAssocID="{C23628CA-B89E-45D8-94AF-6A5D253DE230}" presName="space" presStyleCnt="0"/>
      <dgm:spPr/>
    </dgm:pt>
    <dgm:pt modelId="{85E644E2-6344-4588-9C5F-526D445ED25E}" type="pres">
      <dgm:prSet presAssocID="{E0C62E9E-28D6-4692-8A0C-C584DFC0CD3A}" presName="Name5" presStyleLbl="vennNode1" presStyleIdx="3" presStyleCnt="4" custScaleY="39938" custLinFactNeighborX="23389" custLinFactNeighborY="-8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68DD4-5B72-4B4C-8419-169A929A690B}" srcId="{26BD3E48-897D-4C6D-964D-A41FCCE14F88}" destId="{7B705E5C-4C9A-42D4-875C-74C188278217}" srcOrd="1" destOrd="0" parTransId="{74615AC0-4560-45DA-A602-D57274A6601C}" sibTransId="{8B5A312F-B504-475C-A3C0-D95383A0BC4E}"/>
    <dgm:cxn modelId="{DB5D5F71-BEED-4A6F-BDB7-CB20B67F70C4}" srcId="{26BD3E48-897D-4C6D-964D-A41FCCE14F88}" destId="{E2E116B5-0242-4BAA-A114-DE92446BF03B}" srcOrd="0" destOrd="0" parTransId="{F809B638-4E81-4273-B9BB-331E69DE4358}" sibTransId="{CCEBB833-31F1-4295-AA46-722B6F0DEBF0}"/>
    <dgm:cxn modelId="{22F30867-4C20-6D48-9F65-FAD0C7569D47}" type="presOf" srcId="{8926E47E-1310-42D2-ACA2-1BEF232AC4F4}" destId="{4E93569C-AB8E-4603-A898-18F9E38BBE53}" srcOrd="0" destOrd="0" presId="urn:microsoft.com/office/officeart/2005/8/layout/venn3"/>
    <dgm:cxn modelId="{9D4E0495-5ACA-9341-9A70-06250206D34F}" type="presOf" srcId="{26BD3E48-897D-4C6D-964D-A41FCCE14F88}" destId="{A7F0BCF9-8F4A-4302-B0BC-8F8EED844E99}" srcOrd="0" destOrd="0" presId="urn:microsoft.com/office/officeart/2005/8/layout/venn3"/>
    <dgm:cxn modelId="{4434F13B-A5F1-4F53-AD99-17ACC1C13470}" srcId="{26BD3E48-897D-4C6D-964D-A41FCCE14F88}" destId="{8926E47E-1310-42D2-ACA2-1BEF232AC4F4}" srcOrd="2" destOrd="0" parTransId="{3D2C2608-2E74-42B1-9C65-297A6259304C}" sibTransId="{C23628CA-B89E-45D8-94AF-6A5D253DE230}"/>
    <dgm:cxn modelId="{E4C2B386-4347-F14B-826D-752AABDE400D}" type="presOf" srcId="{E0C62E9E-28D6-4692-8A0C-C584DFC0CD3A}" destId="{85E644E2-6344-4588-9C5F-526D445ED25E}" srcOrd="0" destOrd="0" presId="urn:microsoft.com/office/officeart/2005/8/layout/venn3"/>
    <dgm:cxn modelId="{C535BDFF-41D0-DC4B-AE6D-341BD3ECB5D2}" type="presOf" srcId="{7B705E5C-4C9A-42D4-875C-74C188278217}" destId="{5BA4C782-B1D1-4847-A329-6A2BD5BA2083}" srcOrd="0" destOrd="0" presId="urn:microsoft.com/office/officeart/2005/8/layout/venn3"/>
    <dgm:cxn modelId="{E405031B-A2E0-40A6-9B0A-AE9F3B0DEA19}" srcId="{26BD3E48-897D-4C6D-964D-A41FCCE14F88}" destId="{E0C62E9E-28D6-4692-8A0C-C584DFC0CD3A}" srcOrd="3" destOrd="0" parTransId="{CC78D8DD-CED0-4361-82D5-FF4A19E48D09}" sibTransId="{7D27FE81-6AFD-4804-A039-32246368C544}"/>
    <dgm:cxn modelId="{28648076-93A7-384B-A678-6712EB543CEB}" type="presOf" srcId="{E2E116B5-0242-4BAA-A114-DE92446BF03B}" destId="{58361528-824D-4181-88CC-0949E06FAE0E}" srcOrd="0" destOrd="0" presId="urn:microsoft.com/office/officeart/2005/8/layout/venn3"/>
    <dgm:cxn modelId="{D6CB88E2-4367-A440-B532-623CD86C1CBD}" type="presParOf" srcId="{A7F0BCF9-8F4A-4302-B0BC-8F8EED844E99}" destId="{58361528-824D-4181-88CC-0949E06FAE0E}" srcOrd="0" destOrd="0" presId="urn:microsoft.com/office/officeart/2005/8/layout/venn3"/>
    <dgm:cxn modelId="{599A20D6-0F92-3841-8CA2-F9A96779CD26}" type="presParOf" srcId="{A7F0BCF9-8F4A-4302-B0BC-8F8EED844E99}" destId="{755C50FE-DA7D-4A7D-AAAA-2342E44FD158}" srcOrd="1" destOrd="0" presId="urn:microsoft.com/office/officeart/2005/8/layout/venn3"/>
    <dgm:cxn modelId="{B7D550F3-6F37-914B-BC01-0CF468CBEE7F}" type="presParOf" srcId="{A7F0BCF9-8F4A-4302-B0BC-8F8EED844E99}" destId="{5BA4C782-B1D1-4847-A329-6A2BD5BA2083}" srcOrd="2" destOrd="0" presId="urn:microsoft.com/office/officeart/2005/8/layout/venn3"/>
    <dgm:cxn modelId="{C65DC5C6-FB5B-C448-BC64-292309C5ABDE}" type="presParOf" srcId="{A7F0BCF9-8F4A-4302-B0BC-8F8EED844E99}" destId="{8ED0E2AB-CEAE-4D70-9880-EBE5CE69D7FC}" srcOrd="3" destOrd="0" presId="urn:microsoft.com/office/officeart/2005/8/layout/venn3"/>
    <dgm:cxn modelId="{F170EE36-2120-D040-A7AF-22FA7FCF8961}" type="presParOf" srcId="{A7F0BCF9-8F4A-4302-B0BC-8F8EED844E99}" destId="{4E93569C-AB8E-4603-A898-18F9E38BBE53}" srcOrd="4" destOrd="0" presId="urn:microsoft.com/office/officeart/2005/8/layout/venn3"/>
    <dgm:cxn modelId="{7617A556-EEC9-1E44-B66A-C7FA348E813B}" type="presParOf" srcId="{A7F0BCF9-8F4A-4302-B0BC-8F8EED844E99}" destId="{AF2946BF-870B-4A6E-962C-35099A19B77C}" srcOrd="5" destOrd="0" presId="urn:microsoft.com/office/officeart/2005/8/layout/venn3"/>
    <dgm:cxn modelId="{79CEF508-333C-3641-ABC1-69E79D9B655F}" type="presParOf" srcId="{A7F0BCF9-8F4A-4302-B0BC-8F8EED844E99}" destId="{85E644E2-6344-4588-9C5F-526D445ED25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E3E01A-7ED6-4BB6-8EFD-0F924683D6ED}" type="doc">
      <dgm:prSet loTypeId="urn:microsoft.com/office/officeart/2005/8/layout/arrow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id-ID"/>
        </a:p>
      </dgm:t>
    </dgm:pt>
    <dgm:pt modelId="{630C0E85-2F4F-4E1E-90D1-48F45B90F866}">
      <dgm:prSet phldrT="[Text]" custT="1"/>
      <dgm:spPr/>
      <dgm:t>
        <a:bodyPr/>
        <a:lstStyle/>
        <a:p>
          <a:r>
            <a:rPr lang="en-US" sz="1800" b="1" dirty="0" smtClean="0">
              <a:latin typeface="Rockwell" panose="02060603020205020403" pitchFamily="18" charset="0"/>
              <a:cs typeface="Arial" panose="020B0604020202020204" pitchFamily="34" charset="0"/>
            </a:rPr>
            <a:t>OSK</a:t>
          </a:r>
        </a:p>
      </dgm:t>
    </dgm:pt>
    <dgm:pt modelId="{B96AA15D-2B8B-42E9-8FE7-AFE2AC33B216}" type="parTrans" cxnId="{19172F23-7637-412E-9116-5BC66CFB54C8}">
      <dgm:prSet/>
      <dgm:spPr/>
      <dgm:t>
        <a:bodyPr/>
        <a:lstStyle/>
        <a:p>
          <a:endParaRPr lang="id-ID"/>
        </a:p>
      </dgm:t>
    </dgm:pt>
    <dgm:pt modelId="{7CE69625-2221-495E-8EE3-D9F6099FBF4D}" type="sibTrans" cxnId="{19172F23-7637-412E-9116-5BC66CFB54C8}">
      <dgm:prSet/>
      <dgm:spPr/>
      <dgm:t>
        <a:bodyPr/>
        <a:lstStyle/>
        <a:p>
          <a:endParaRPr lang="id-ID"/>
        </a:p>
      </dgm:t>
    </dgm:pt>
    <dgm:pt modelId="{8FCBE866-6A7B-49D0-8595-FA7D7C6E58FC}">
      <dgm:prSet phldrT="[Text]" custT="1"/>
      <dgm:spPr/>
      <dgm:t>
        <a:bodyPr/>
        <a:lstStyle/>
        <a:p>
          <a:r>
            <a:rPr lang="en-US" sz="1800" b="1" dirty="0" smtClean="0">
              <a:latin typeface="Rockwell" panose="02060603020205020403" pitchFamily="18" charset="0"/>
              <a:cs typeface="Arial" panose="020B0604020202020204" pitchFamily="34" charset="0"/>
            </a:rPr>
            <a:t>OSP</a:t>
          </a:r>
        </a:p>
      </dgm:t>
    </dgm:pt>
    <dgm:pt modelId="{BD904E2E-EDAA-403B-BE10-CA2C05042DD0}" type="parTrans" cxnId="{1AEF92C5-A41F-4CC1-86D2-1D0C7235AD60}">
      <dgm:prSet/>
      <dgm:spPr/>
      <dgm:t>
        <a:bodyPr/>
        <a:lstStyle/>
        <a:p>
          <a:endParaRPr lang="id-ID"/>
        </a:p>
      </dgm:t>
    </dgm:pt>
    <dgm:pt modelId="{03EA7B21-348C-4A18-965A-534D9EF8A939}" type="sibTrans" cxnId="{1AEF92C5-A41F-4CC1-86D2-1D0C7235AD60}">
      <dgm:prSet/>
      <dgm:spPr/>
      <dgm:t>
        <a:bodyPr/>
        <a:lstStyle/>
        <a:p>
          <a:endParaRPr lang="id-ID"/>
        </a:p>
      </dgm:t>
    </dgm:pt>
    <dgm:pt modelId="{8DE51760-E417-445B-BD75-8B90901252BD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100" b="1" dirty="0" smtClean="0">
              <a:latin typeface="Rockwell" panose="02060603020205020403" pitchFamily="18" charset="0"/>
              <a:cs typeface="Arial" panose="020B0604020202020204" pitchFamily="34" charset="0"/>
            </a:rPr>
            <a:t>OLIMPIADE SAINS INTERNASIONAL</a:t>
          </a:r>
          <a:endParaRPr lang="en-US" sz="1100" b="1" dirty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FDA54435-242E-4583-8BEC-33E21CC7E198}" type="parTrans" cxnId="{BE7CECDB-E75A-4254-B59E-ACA369DC2F53}">
      <dgm:prSet/>
      <dgm:spPr/>
      <dgm:t>
        <a:bodyPr/>
        <a:lstStyle/>
        <a:p>
          <a:endParaRPr lang="en-US"/>
        </a:p>
      </dgm:t>
    </dgm:pt>
    <dgm:pt modelId="{9894E291-FB3B-4A4C-8B26-0FC00B28E4EC}" type="sibTrans" cxnId="{BE7CECDB-E75A-4254-B59E-ACA369DC2F53}">
      <dgm:prSet/>
      <dgm:spPr/>
      <dgm:t>
        <a:bodyPr/>
        <a:lstStyle/>
        <a:p>
          <a:endParaRPr lang="en-US"/>
        </a:p>
      </dgm:t>
    </dgm:pt>
    <dgm:pt modelId="{D0E2A508-7E38-43EE-9892-17776C4782BA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050" b="1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dirty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85323FB8-09FA-496C-85BF-10EC627013C4}" type="parTrans" cxnId="{CCFBC305-2FAC-462B-966D-CC78E52A7AE3}">
      <dgm:prSet/>
      <dgm:spPr/>
      <dgm:t>
        <a:bodyPr/>
        <a:lstStyle/>
        <a:p>
          <a:endParaRPr lang="en-US"/>
        </a:p>
      </dgm:t>
    </dgm:pt>
    <dgm:pt modelId="{C11622E6-2A9B-4A04-A94B-642546B0070E}" type="sibTrans" cxnId="{CCFBC305-2FAC-462B-966D-CC78E52A7AE3}">
      <dgm:prSet/>
      <dgm:spPr/>
      <dgm:t>
        <a:bodyPr/>
        <a:lstStyle/>
        <a:p>
          <a:endParaRPr lang="en-US"/>
        </a:p>
      </dgm:t>
    </dgm:pt>
    <dgm:pt modelId="{67D2F5B1-7DC2-420C-B3CA-00661D5A7771}">
      <dgm:prSet phldrT="[Text]" custT="1"/>
      <dgm:spPr/>
      <dgm:t>
        <a:bodyPr/>
        <a:lstStyle/>
        <a:p>
          <a:r>
            <a:rPr lang="en-US" sz="1800" b="1" dirty="0" smtClean="0">
              <a:latin typeface="Rockwell" panose="02060603020205020403" pitchFamily="18" charset="0"/>
            </a:rPr>
            <a:t>OSN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2D794FDF-46E7-47DF-801D-629994C5AB91}" type="parTrans" cxnId="{273CD239-5924-47BF-A1D9-DC4113D42658}">
      <dgm:prSet/>
      <dgm:spPr/>
      <dgm:t>
        <a:bodyPr/>
        <a:lstStyle/>
        <a:p>
          <a:endParaRPr lang="en-US"/>
        </a:p>
      </dgm:t>
    </dgm:pt>
    <dgm:pt modelId="{3C78FF37-AA84-4605-AAA6-C9E4B79F0EDE}" type="sibTrans" cxnId="{273CD239-5924-47BF-A1D9-DC4113D42658}">
      <dgm:prSet/>
      <dgm:spPr/>
      <dgm:t>
        <a:bodyPr/>
        <a:lstStyle/>
        <a:p>
          <a:endParaRPr lang="en-US"/>
        </a:p>
      </dgm:t>
    </dgm:pt>
    <dgm:pt modelId="{A558D288-CB8F-485A-AA7B-1C2B5BA3B2A3}">
      <dgm:prSet custT="1"/>
      <dgm:spPr>
        <a:ln>
          <a:noFill/>
        </a:ln>
      </dgm:spPr>
      <dgm:t>
        <a:bodyPr/>
        <a:lstStyle/>
        <a:p>
          <a:endParaRPr lang="en-US" dirty="0"/>
        </a:p>
      </dgm:t>
    </dgm:pt>
    <dgm:pt modelId="{5D38274B-B565-4957-80CE-56527DE2BCD6}" type="parTrans" cxnId="{3592232F-0B4D-4911-9882-3B88A9D5BBC2}">
      <dgm:prSet/>
      <dgm:spPr/>
      <dgm:t>
        <a:bodyPr/>
        <a:lstStyle/>
        <a:p>
          <a:endParaRPr lang="en-US"/>
        </a:p>
      </dgm:t>
    </dgm:pt>
    <dgm:pt modelId="{FD5AF328-0724-44AB-B932-F74A75ABACBC}" type="sibTrans" cxnId="{3592232F-0B4D-4911-9882-3B88A9D5BBC2}">
      <dgm:prSet/>
      <dgm:spPr/>
      <dgm:t>
        <a:bodyPr/>
        <a:lstStyle/>
        <a:p>
          <a:endParaRPr lang="en-US"/>
        </a:p>
      </dgm:t>
    </dgm:pt>
    <dgm:pt modelId="{CBE155B1-B46E-4CBC-BE22-53C3B755CCBB}" type="pres">
      <dgm:prSet presAssocID="{3BE3E01A-7ED6-4BB6-8EFD-0F924683D6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1F433-4DB8-49BE-9569-B094562781D3}" type="pres">
      <dgm:prSet presAssocID="{3BE3E01A-7ED6-4BB6-8EFD-0F924683D6ED}" presName="arrow" presStyleLbl="bgShp" presStyleIdx="0" presStyleCnt="1" custScaleX="99585" custScaleY="100000" custLinFactNeighborX="-251"/>
      <dgm:spPr/>
    </dgm:pt>
    <dgm:pt modelId="{2A8FAA15-9C03-4241-B348-3B54BB557156}" type="pres">
      <dgm:prSet presAssocID="{3BE3E01A-7ED6-4BB6-8EFD-0F924683D6ED}" presName="arrowDiagram5" presStyleCnt="0"/>
      <dgm:spPr/>
    </dgm:pt>
    <dgm:pt modelId="{34E28E16-13C8-452F-B063-2C4056119EFD}" type="pres">
      <dgm:prSet presAssocID="{630C0E85-2F4F-4E1E-90D1-48F45B90F866}" presName="bullet5a" presStyleLbl="node1" presStyleIdx="0" presStyleCnt="5"/>
      <dgm:spPr/>
    </dgm:pt>
    <dgm:pt modelId="{85242738-ED90-4D62-9B89-3B60B13FE1BA}" type="pres">
      <dgm:prSet presAssocID="{630C0E85-2F4F-4E1E-90D1-48F45B90F866}" presName="textBox5a" presStyleLbl="revTx" presStyleIdx="0" presStyleCnt="5" custScaleX="92777" custScaleY="45706" custLinFactNeighborX="-6368" custLinFactNeighborY="-2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7D5B2-CD95-422E-9F57-BD18BDDEA540}" type="pres">
      <dgm:prSet presAssocID="{8FCBE866-6A7B-49D0-8595-FA7D7C6E58FC}" presName="bullet5b" presStyleLbl="node1" presStyleIdx="1" presStyleCnt="5"/>
      <dgm:spPr/>
    </dgm:pt>
    <dgm:pt modelId="{06A1D77B-D8C6-4C4F-9874-421EC083EED3}" type="pres">
      <dgm:prSet presAssocID="{8FCBE866-6A7B-49D0-8595-FA7D7C6E58FC}" presName="textBox5b" presStyleLbl="revTx" presStyleIdx="1" presStyleCnt="5" custScaleX="80073" custScaleY="22266" custLinFactNeighborX="-26641" custLinFactNeighborY="-31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C444-E621-4EC7-83D8-A283662D1CB8}" type="pres">
      <dgm:prSet presAssocID="{67D2F5B1-7DC2-420C-B3CA-00661D5A7771}" presName="bullet5c" presStyleLbl="node1" presStyleIdx="2" presStyleCnt="5" custLinFactNeighborX="-33845" custLinFactNeighborY="-486"/>
      <dgm:spPr/>
    </dgm:pt>
    <dgm:pt modelId="{DC18EF81-D618-4DE0-9970-6C1EEDA99A32}" type="pres">
      <dgm:prSet presAssocID="{67D2F5B1-7DC2-420C-B3CA-00661D5A7771}" presName="textBox5c" presStyleLbl="revTx" presStyleIdx="2" presStyleCnt="5" custScaleX="76429" custScaleY="17864" custLinFactNeighborX="-19817" custLinFactNeighborY="-3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A1168-D07F-42C3-85EF-D2B1395DC24F}" type="pres">
      <dgm:prSet presAssocID="{D0E2A508-7E38-43EE-9892-17776C4782BA}" presName="bullet5d" presStyleLbl="node1" presStyleIdx="3" presStyleCnt="5"/>
      <dgm:spPr/>
    </dgm:pt>
    <dgm:pt modelId="{EC25248D-FE82-4CBF-975E-E550D911565D}" type="pres">
      <dgm:prSet presAssocID="{D0E2A508-7E38-43EE-9892-17776C4782BA}" presName="textBox5d" presStyleLbl="revTx" presStyleIdx="3" presStyleCnt="5" custScaleX="113294" custScaleY="32428" custLinFactNeighborX="-5562" custLinFactNeighborY="-25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3058-FD54-4696-8647-1EB62C30DFE1}" type="pres">
      <dgm:prSet presAssocID="{8DE51760-E417-445B-BD75-8B90901252BD}" presName="bullet5e" presStyleLbl="node1" presStyleIdx="4" presStyleCnt="5"/>
      <dgm:spPr/>
    </dgm:pt>
    <dgm:pt modelId="{8ED45590-E428-4669-99D0-F0D858B67D7E}" type="pres">
      <dgm:prSet presAssocID="{8DE51760-E417-445B-BD75-8B90901252BD}" presName="textBox5e" presStyleLbl="revTx" presStyleIdx="4" presStyleCnt="5" custScaleX="138314" custScaleY="15808" custLinFactNeighborX="17485" custLinFactNeighborY="-40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7B79D-C5E2-E748-A8E2-A332CBFFBD96}" type="presOf" srcId="{8DE51760-E417-445B-BD75-8B90901252BD}" destId="{8ED45590-E428-4669-99D0-F0D858B67D7E}" srcOrd="0" destOrd="0" presId="urn:microsoft.com/office/officeart/2005/8/layout/arrow2"/>
    <dgm:cxn modelId="{F9673E05-CED1-5F45-BDD9-35863BE341E7}" type="presOf" srcId="{3BE3E01A-7ED6-4BB6-8EFD-0F924683D6ED}" destId="{CBE155B1-B46E-4CBC-BE22-53C3B755CCBB}" srcOrd="0" destOrd="0" presId="urn:microsoft.com/office/officeart/2005/8/layout/arrow2"/>
    <dgm:cxn modelId="{3592232F-0B4D-4911-9882-3B88A9D5BBC2}" srcId="{3BE3E01A-7ED6-4BB6-8EFD-0F924683D6ED}" destId="{A558D288-CB8F-485A-AA7B-1C2B5BA3B2A3}" srcOrd="5" destOrd="0" parTransId="{5D38274B-B565-4957-80CE-56527DE2BCD6}" sibTransId="{FD5AF328-0724-44AB-B932-F74A75ABACBC}"/>
    <dgm:cxn modelId="{BE7CECDB-E75A-4254-B59E-ACA369DC2F53}" srcId="{3BE3E01A-7ED6-4BB6-8EFD-0F924683D6ED}" destId="{8DE51760-E417-445B-BD75-8B90901252BD}" srcOrd="4" destOrd="0" parTransId="{FDA54435-242E-4583-8BEC-33E21CC7E198}" sibTransId="{9894E291-FB3B-4A4C-8B26-0FC00B28E4EC}"/>
    <dgm:cxn modelId="{1AEF92C5-A41F-4CC1-86D2-1D0C7235AD60}" srcId="{3BE3E01A-7ED6-4BB6-8EFD-0F924683D6ED}" destId="{8FCBE866-6A7B-49D0-8595-FA7D7C6E58FC}" srcOrd="1" destOrd="0" parTransId="{BD904E2E-EDAA-403B-BE10-CA2C05042DD0}" sibTransId="{03EA7B21-348C-4A18-965A-534D9EF8A939}"/>
    <dgm:cxn modelId="{CD606BFE-B9F5-044E-A503-225EC5646341}" type="presOf" srcId="{8FCBE866-6A7B-49D0-8595-FA7D7C6E58FC}" destId="{06A1D77B-D8C6-4C4F-9874-421EC083EED3}" srcOrd="0" destOrd="0" presId="urn:microsoft.com/office/officeart/2005/8/layout/arrow2"/>
    <dgm:cxn modelId="{CCFBC305-2FAC-462B-966D-CC78E52A7AE3}" srcId="{3BE3E01A-7ED6-4BB6-8EFD-0F924683D6ED}" destId="{D0E2A508-7E38-43EE-9892-17776C4782BA}" srcOrd="3" destOrd="0" parTransId="{85323FB8-09FA-496C-85BF-10EC627013C4}" sibTransId="{C11622E6-2A9B-4A04-A94B-642546B0070E}"/>
    <dgm:cxn modelId="{0250112A-4786-1A48-81C1-2E7D2676EAC1}" type="presOf" srcId="{630C0E85-2F4F-4E1E-90D1-48F45B90F866}" destId="{85242738-ED90-4D62-9B89-3B60B13FE1BA}" srcOrd="0" destOrd="0" presId="urn:microsoft.com/office/officeart/2005/8/layout/arrow2"/>
    <dgm:cxn modelId="{273CD239-5924-47BF-A1D9-DC4113D42658}" srcId="{3BE3E01A-7ED6-4BB6-8EFD-0F924683D6ED}" destId="{67D2F5B1-7DC2-420C-B3CA-00661D5A7771}" srcOrd="2" destOrd="0" parTransId="{2D794FDF-46E7-47DF-801D-629994C5AB91}" sibTransId="{3C78FF37-AA84-4605-AAA6-C9E4B79F0EDE}"/>
    <dgm:cxn modelId="{AC7FA8A6-98A5-674F-A082-6EC56A77E7F1}" type="presOf" srcId="{67D2F5B1-7DC2-420C-B3CA-00661D5A7771}" destId="{DC18EF81-D618-4DE0-9970-6C1EEDA99A32}" srcOrd="0" destOrd="0" presId="urn:microsoft.com/office/officeart/2005/8/layout/arrow2"/>
    <dgm:cxn modelId="{FB0761A6-D792-E248-872D-144F66D1DF15}" type="presOf" srcId="{D0E2A508-7E38-43EE-9892-17776C4782BA}" destId="{EC25248D-FE82-4CBF-975E-E550D911565D}" srcOrd="0" destOrd="0" presId="urn:microsoft.com/office/officeart/2005/8/layout/arrow2"/>
    <dgm:cxn modelId="{19172F23-7637-412E-9116-5BC66CFB54C8}" srcId="{3BE3E01A-7ED6-4BB6-8EFD-0F924683D6ED}" destId="{630C0E85-2F4F-4E1E-90D1-48F45B90F866}" srcOrd="0" destOrd="0" parTransId="{B96AA15D-2B8B-42E9-8FE7-AFE2AC33B216}" sibTransId="{7CE69625-2221-495E-8EE3-D9F6099FBF4D}"/>
    <dgm:cxn modelId="{E07BB835-CA31-5746-A239-7D218FE55AB0}" type="presParOf" srcId="{CBE155B1-B46E-4CBC-BE22-53C3B755CCBB}" destId="{72F1F433-4DB8-49BE-9569-B094562781D3}" srcOrd="0" destOrd="0" presId="urn:microsoft.com/office/officeart/2005/8/layout/arrow2"/>
    <dgm:cxn modelId="{8EAA1572-50E2-2543-B1DE-E68F36B3837C}" type="presParOf" srcId="{CBE155B1-B46E-4CBC-BE22-53C3B755CCBB}" destId="{2A8FAA15-9C03-4241-B348-3B54BB557156}" srcOrd="1" destOrd="0" presId="urn:microsoft.com/office/officeart/2005/8/layout/arrow2"/>
    <dgm:cxn modelId="{D847F534-D1CD-C146-8AFB-9E9EBF8D7044}" type="presParOf" srcId="{2A8FAA15-9C03-4241-B348-3B54BB557156}" destId="{34E28E16-13C8-452F-B063-2C4056119EFD}" srcOrd="0" destOrd="0" presId="urn:microsoft.com/office/officeart/2005/8/layout/arrow2"/>
    <dgm:cxn modelId="{BCA87A42-E869-4E41-8A6C-E66354B457CA}" type="presParOf" srcId="{2A8FAA15-9C03-4241-B348-3B54BB557156}" destId="{85242738-ED90-4D62-9B89-3B60B13FE1BA}" srcOrd="1" destOrd="0" presId="urn:microsoft.com/office/officeart/2005/8/layout/arrow2"/>
    <dgm:cxn modelId="{3E6CA7A5-D40E-0947-9CC0-314801B2B528}" type="presParOf" srcId="{2A8FAA15-9C03-4241-B348-3B54BB557156}" destId="{7A27D5B2-CD95-422E-9F57-BD18BDDEA540}" srcOrd="2" destOrd="0" presId="urn:microsoft.com/office/officeart/2005/8/layout/arrow2"/>
    <dgm:cxn modelId="{92CD4936-3B5D-5444-BCE5-34761C774011}" type="presParOf" srcId="{2A8FAA15-9C03-4241-B348-3B54BB557156}" destId="{06A1D77B-D8C6-4C4F-9874-421EC083EED3}" srcOrd="3" destOrd="0" presId="urn:microsoft.com/office/officeart/2005/8/layout/arrow2"/>
    <dgm:cxn modelId="{B9C7441C-DED1-5B47-A7C2-2BFA34A78DA9}" type="presParOf" srcId="{2A8FAA15-9C03-4241-B348-3B54BB557156}" destId="{7627C444-E621-4EC7-83D8-A283662D1CB8}" srcOrd="4" destOrd="0" presId="urn:microsoft.com/office/officeart/2005/8/layout/arrow2"/>
    <dgm:cxn modelId="{C683AEFB-77B9-C94D-BD9D-44B02597B59C}" type="presParOf" srcId="{2A8FAA15-9C03-4241-B348-3B54BB557156}" destId="{DC18EF81-D618-4DE0-9970-6C1EEDA99A32}" srcOrd="5" destOrd="0" presId="urn:microsoft.com/office/officeart/2005/8/layout/arrow2"/>
    <dgm:cxn modelId="{BC9BB421-93BC-224E-84D2-84C58D826D10}" type="presParOf" srcId="{2A8FAA15-9C03-4241-B348-3B54BB557156}" destId="{81DA1168-D07F-42C3-85EF-D2B1395DC24F}" srcOrd="6" destOrd="0" presId="urn:microsoft.com/office/officeart/2005/8/layout/arrow2"/>
    <dgm:cxn modelId="{A19CC8D6-A863-AF47-ADBC-27CA0D35B650}" type="presParOf" srcId="{2A8FAA15-9C03-4241-B348-3B54BB557156}" destId="{EC25248D-FE82-4CBF-975E-E550D911565D}" srcOrd="7" destOrd="0" presId="urn:microsoft.com/office/officeart/2005/8/layout/arrow2"/>
    <dgm:cxn modelId="{F71ADACD-EC69-0347-9009-9D4D0D6BA008}" type="presParOf" srcId="{2A8FAA15-9C03-4241-B348-3B54BB557156}" destId="{D03E3058-FD54-4696-8647-1EB62C30DFE1}" srcOrd="8" destOrd="0" presId="urn:microsoft.com/office/officeart/2005/8/layout/arrow2"/>
    <dgm:cxn modelId="{DF9E4482-7AB4-534A-B874-FDBF70CD3C8B}" type="presParOf" srcId="{2A8FAA15-9C03-4241-B348-3B54BB557156}" destId="{8ED45590-E428-4669-99D0-F0D858B67D7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B51A97-E9E6-4A54-9DDC-84FDC95882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D55C355-7A78-4F89-8817-4BFC9D1A7AB6}">
      <dgm:prSet phldrT="[Text]"/>
      <dgm:spPr/>
      <dgm:t>
        <a:bodyPr/>
        <a:lstStyle/>
        <a:p>
          <a:r>
            <a:rPr lang="en-US" dirty="0" smtClean="0"/>
            <a:t>30</a:t>
          </a:r>
          <a:endParaRPr lang="en-US" dirty="0"/>
        </a:p>
      </dgm:t>
    </dgm:pt>
    <dgm:pt modelId="{29AD09AE-349B-4419-94C3-B346A1F21A22}" type="parTrans" cxnId="{06D14797-925B-4EF5-B40F-421DC28FD279}">
      <dgm:prSet/>
      <dgm:spPr/>
      <dgm:t>
        <a:bodyPr/>
        <a:lstStyle/>
        <a:p>
          <a:endParaRPr lang="en-US"/>
        </a:p>
      </dgm:t>
    </dgm:pt>
    <dgm:pt modelId="{29F59506-4DFB-4D26-98A4-4E7217C62D98}" type="sibTrans" cxnId="{06D14797-925B-4EF5-B40F-421DC28FD279}">
      <dgm:prSet/>
      <dgm:spPr/>
      <dgm:t>
        <a:bodyPr/>
        <a:lstStyle/>
        <a:p>
          <a:endParaRPr lang="en-US"/>
        </a:p>
      </dgm:t>
    </dgm:pt>
    <dgm:pt modelId="{F6F510F4-E4AB-4088-A6A4-2C19D39E4614}">
      <dgm:prSet phldrT="[Text]"/>
      <dgm:spPr/>
      <dgm:t>
        <a:bodyPr/>
        <a:lstStyle/>
        <a:p>
          <a:r>
            <a:rPr lang="en-US" dirty="0" smtClean="0"/>
            <a:t>15</a:t>
          </a:r>
          <a:endParaRPr lang="en-US" dirty="0"/>
        </a:p>
      </dgm:t>
    </dgm:pt>
    <dgm:pt modelId="{5351F2A7-6D35-423D-A12E-6901FBE4D1DF}" type="parTrans" cxnId="{702D75C4-5A05-43C4-8230-30745B4FB17B}">
      <dgm:prSet/>
      <dgm:spPr/>
      <dgm:t>
        <a:bodyPr/>
        <a:lstStyle/>
        <a:p>
          <a:endParaRPr lang="en-US"/>
        </a:p>
      </dgm:t>
    </dgm:pt>
    <dgm:pt modelId="{39FAC3A5-7D21-4088-BEB6-8B6C8E3BA4BD}" type="sibTrans" cxnId="{702D75C4-5A05-43C4-8230-30745B4FB17B}">
      <dgm:prSet/>
      <dgm:spPr/>
      <dgm:t>
        <a:bodyPr/>
        <a:lstStyle/>
        <a:p>
          <a:endParaRPr lang="en-US"/>
        </a:p>
      </dgm:t>
    </dgm:pt>
    <dgm:pt modelId="{82772FC9-54F6-4063-B926-FC5D8EE7753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DFDFD"/>
              </a:solidFill>
            </a:rPr>
            <a:t>5</a:t>
          </a:r>
          <a:endParaRPr lang="en-US" b="1" dirty="0">
            <a:solidFill>
              <a:srgbClr val="FDFDFD"/>
            </a:solidFill>
          </a:endParaRPr>
        </a:p>
      </dgm:t>
    </dgm:pt>
    <dgm:pt modelId="{8DFE4A8C-1887-4D88-BBA4-452D7EFEC82E}" type="parTrans" cxnId="{A41F9363-57C7-4FBB-97C7-46BADF1D8C8C}">
      <dgm:prSet/>
      <dgm:spPr/>
      <dgm:t>
        <a:bodyPr/>
        <a:lstStyle/>
        <a:p>
          <a:endParaRPr lang="en-US"/>
        </a:p>
      </dgm:t>
    </dgm:pt>
    <dgm:pt modelId="{367E78DB-5D09-49E3-93E8-A7873F33E3CE}" type="sibTrans" cxnId="{A41F9363-57C7-4FBB-97C7-46BADF1D8C8C}">
      <dgm:prSet/>
      <dgm:spPr/>
      <dgm:t>
        <a:bodyPr/>
        <a:lstStyle/>
        <a:p>
          <a:endParaRPr lang="en-US"/>
        </a:p>
      </dgm:t>
    </dgm:pt>
    <dgm:pt modelId="{878DC3FD-0042-4687-827C-1890DC9868E1}" type="pres">
      <dgm:prSet presAssocID="{00B51A97-E9E6-4A54-9DDC-84FDC95882F9}" presName="Name0" presStyleCnt="0">
        <dgm:presLayoutVars>
          <dgm:dir/>
          <dgm:animLvl val="lvl"/>
          <dgm:resizeHandles val="exact"/>
        </dgm:presLayoutVars>
      </dgm:prSet>
      <dgm:spPr/>
    </dgm:pt>
    <dgm:pt modelId="{3F430AF8-9933-47D7-AE25-8E377AEDAE8A}" type="pres">
      <dgm:prSet presAssocID="{2D55C355-7A78-4F89-8817-4BFC9D1A7A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C276B-D622-4DAA-9E17-A8DD7B4E8D59}" type="pres">
      <dgm:prSet presAssocID="{29F59506-4DFB-4D26-98A4-4E7217C62D98}" presName="parTxOnlySpace" presStyleCnt="0"/>
      <dgm:spPr/>
    </dgm:pt>
    <dgm:pt modelId="{399FBFAD-2959-4BF7-8131-EEFB183087FA}" type="pres">
      <dgm:prSet presAssocID="{F6F510F4-E4AB-4088-A6A4-2C19D39E461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F35C-91F8-4CDD-B736-1B03830595A9}" type="pres">
      <dgm:prSet presAssocID="{39FAC3A5-7D21-4088-BEB6-8B6C8E3BA4BD}" presName="parTxOnlySpace" presStyleCnt="0"/>
      <dgm:spPr/>
    </dgm:pt>
    <dgm:pt modelId="{AF9CD340-0BA5-40A1-880C-1288AEF8C514}" type="pres">
      <dgm:prSet presAssocID="{82772FC9-54F6-4063-B926-FC5D8EE77531}" presName="parTxOnly" presStyleLbl="node1" presStyleIdx="2" presStyleCnt="3" custScaleY="132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10A54-6AF1-424E-9FD2-B61759017D2A}" type="presOf" srcId="{82772FC9-54F6-4063-B926-FC5D8EE77531}" destId="{AF9CD340-0BA5-40A1-880C-1288AEF8C514}" srcOrd="0" destOrd="0" presId="urn:microsoft.com/office/officeart/2005/8/layout/chevron1"/>
    <dgm:cxn modelId="{79213276-F4AA-7A47-AF89-A53E8ADF834B}" type="presOf" srcId="{F6F510F4-E4AB-4088-A6A4-2C19D39E4614}" destId="{399FBFAD-2959-4BF7-8131-EEFB183087FA}" srcOrd="0" destOrd="0" presId="urn:microsoft.com/office/officeart/2005/8/layout/chevron1"/>
    <dgm:cxn modelId="{A41F9363-57C7-4FBB-97C7-46BADF1D8C8C}" srcId="{00B51A97-E9E6-4A54-9DDC-84FDC95882F9}" destId="{82772FC9-54F6-4063-B926-FC5D8EE77531}" srcOrd="2" destOrd="0" parTransId="{8DFE4A8C-1887-4D88-BBA4-452D7EFEC82E}" sibTransId="{367E78DB-5D09-49E3-93E8-A7873F33E3CE}"/>
    <dgm:cxn modelId="{BD4225D6-F06B-9A43-B31F-3F0DE9DA2C18}" type="presOf" srcId="{00B51A97-E9E6-4A54-9DDC-84FDC95882F9}" destId="{878DC3FD-0042-4687-827C-1890DC9868E1}" srcOrd="0" destOrd="0" presId="urn:microsoft.com/office/officeart/2005/8/layout/chevron1"/>
    <dgm:cxn modelId="{06D14797-925B-4EF5-B40F-421DC28FD279}" srcId="{00B51A97-E9E6-4A54-9DDC-84FDC95882F9}" destId="{2D55C355-7A78-4F89-8817-4BFC9D1A7AB6}" srcOrd="0" destOrd="0" parTransId="{29AD09AE-349B-4419-94C3-B346A1F21A22}" sibTransId="{29F59506-4DFB-4D26-98A4-4E7217C62D98}"/>
    <dgm:cxn modelId="{702D75C4-5A05-43C4-8230-30745B4FB17B}" srcId="{00B51A97-E9E6-4A54-9DDC-84FDC95882F9}" destId="{F6F510F4-E4AB-4088-A6A4-2C19D39E4614}" srcOrd="1" destOrd="0" parTransId="{5351F2A7-6D35-423D-A12E-6901FBE4D1DF}" sibTransId="{39FAC3A5-7D21-4088-BEB6-8B6C8E3BA4BD}"/>
    <dgm:cxn modelId="{066B3E54-70FB-A74C-A28A-09689E51B1E1}" type="presOf" srcId="{2D55C355-7A78-4F89-8817-4BFC9D1A7AB6}" destId="{3F430AF8-9933-47D7-AE25-8E377AEDAE8A}" srcOrd="0" destOrd="0" presId="urn:microsoft.com/office/officeart/2005/8/layout/chevron1"/>
    <dgm:cxn modelId="{5C4E3C76-D2B6-2849-9F9D-4F70919C5A1B}" type="presParOf" srcId="{878DC3FD-0042-4687-827C-1890DC9868E1}" destId="{3F430AF8-9933-47D7-AE25-8E377AEDAE8A}" srcOrd="0" destOrd="0" presId="urn:microsoft.com/office/officeart/2005/8/layout/chevron1"/>
    <dgm:cxn modelId="{676F4003-40FB-DF44-B92D-E645A14E6A1B}" type="presParOf" srcId="{878DC3FD-0042-4687-827C-1890DC9868E1}" destId="{31EC276B-D622-4DAA-9E17-A8DD7B4E8D59}" srcOrd="1" destOrd="0" presId="urn:microsoft.com/office/officeart/2005/8/layout/chevron1"/>
    <dgm:cxn modelId="{0443F4C8-CB37-624E-A7FA-0B02E2632267}" type="presParOf" srcId="{878DC3FD-0042-4687-827C-1890DC9868E1}" destId="{399FBFAD-2959-4BF7-8131-EEFB183087FA}" srcOrd="2" destOrd="0" presId="urn:microsoft.com/office/officeart/2005/8/layout/chevron1"/>
    <dgm:cxn modelId="{40251D15-7353-C342-97DD-26E0E259234D}" type="presParOf" srcId="{878DC3FD-0042-4687-827C-1890DC9868E1}" destId="{5431F35C-91F8-4CDD-B736-1B03830595A9}" srcOrd="3" destOrd="0" presId="urn:microsoft.com/office/officeart/2005/8/layout/chevron1"/>
    <dgm:cxn modelId="{43912798-C0E6-C044-96C3-8C6711561592}" type="presParOf" srcId="{878DC3FD-0042-4687-827C-1890DC9868E1}" destId="{AF9CD340-0BA5-40A1-880C-1288AEF8C51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E3E01A-7ED6-4BB6-8EFD-0F924683D6ED}" type="doc">
      <dgm:prSet loTypeId="urn:microsoft.com/office/officeart/2005/8/layout/arrow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id-ID"/>
        </a:p>
      </dgm:t>
    </dgm:pt>
    <dgm:pt modelId="{630C0E85-2F4F-4E1E-90D1-48F45B90F866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Kab.Kota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B96AA15D-2B8B-42E9-8FE7-AFE2AC33B216}" type="parTrans" cxnId="{19172F23-7637-412E-9116-5BC66CFB54C8}">
      <dgm:prSet/>
      <dgm:spPr/>
      <dgm:t>
        <a:bodyPr/>
        <a:lstStyle/>
        <a:p>
          <a:endParaRPr lang="id-ID"/>
        </a:p>
      </dgm:t>
    </dgm:pt>
    <dgm:pt modelId="{7CE69625-2221-495E-8EE3-D9F6099FBF4D}" type="sibTrans" cxnId="{19172F23-7637-412E-9116-5BC66CFB54C8}">
      <dgm:prSet/>
      <dgm:spPr/>
      <dgm:t>
        <a:bodyPr/>
        <a:lstStyle/>
        <a:p>
          <a:endParaRPr lang="id-ID"/>
        </a:p>
      </dgm:t>
    </dgm:pt>
    <dgm:pt modelId="{8FCBE866-6A7B-49D0-8595-FA7D7C6E58FC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Seleksi</a:t>
          </a:r>
          <a:r>
            <a:rPr lang="en-US" sz="1800" b="1" dirty="0" smtClean="0">
              <a:latin typeface="Rockwell" panose="02060603020205020403" pitchFamily="18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Provinsi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BD904E2E-EDAA-403B-BE10-CA2C05042DD0}" type="parTrans" cxnId="{1AEF92C5-A41F-4CC1-86D2-1D0C7235AD60}">
      <dgm:prSet/>
      <dgm:spPr/>
      <dgm:t>
        <a:bodyPr/>
        <a:lstStyle/>
        <a:p>
          <a:endParaRPr lang="id-ID"/>
        </a:p>
      </dgm:t>
    </dgm:pt>
    <dgm:pt modelId="{03EA7B21-348C-4A18-965A-534D9EF8A939}" type="sibTrans" cxnId="{1AEF92C5-A41F-4CC1-86D2-1D0C7235AD60}">
      <dgm:prSet/>
      <dgm:spPr/>
      <dgm:t>
        <a:bodyPr/>
        <a:lstStyle/>
        <a:p>
          <a:endParaRPr lang="id-ID"/>
        </a:p>
      </dgm:t>
    </dgm:pt>
    <dgm:pt modelId="{8DE51760-E417-445B-BD75-8B90901252BD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100" b="1" dirty="0" smtClean="0">
              <a:latin typeface="Rockwell" panose="02060603020205020403" pitchFamily="18" charset="0"/>
              <a:cs typeface="Arial" panose="020B0604020202020204" pitchFamily="34" charset="0"/>
            </a:rPr>
            <a:t>KEJUARAAN KARATE TINGKAT INTERNASIONAL</a:t>
          </a:r>
        </a:p>
      </dgm:t>
    </dgm:pt>
    <dgm:pt modelId="{FDA54435-242E-4583-8BEC-33E21CC7E198}" type="parTrans" cxnId="{BE7CECDB-E75A-4254-B59E-ACA369DC2F53}">
      <dgm:prSet/>
      <dgm:spPr/>
      <dgm:t>
        <a:bodyPr/>
        <a:lstStyle/>
        <a:p>
          <a:endParaRPr lang="en-US"/>
        </a:p>
      </dgm:t>
    </dgm:pt>
    <dgm:pt modelId="{9894E291-FB3B-4A4C-8B26-0FC00B28E4EC}" type="sibTrans" cxnId="{BE7CECDB-E75A-4254-B59E-ACA369DC2F53}">
      <dgm:prSet/>
      <dgm:spPr/>
      <dgm:t>
        <a:bodyPr/>
        <a:lstStyle/>
        <a:p>
          <a:endParaRPr lang="en-US"/>
        </a:p>
      </dgm:t>
    </dgm:pt>
    <dgm:pt modelId="{D0E2A508-7E38-43EE-9892-17776C4782BA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050" b="1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dirty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85323FB8-09FA-496C-85BF-10EC627013C4}" type="parTrans" cxnId="{CCFBC305-2FAC-462B-966D-CC78E52A7AE3}">
      <dgm:prSet/>
      <dgm:spPr/>
      <dgm:t>
        <a:bodyPr/>
        <a:lstStyle/>
        <a:p>
          <a:endParaRPr lang="en-US"/>
        </a:p>
      </dgm:t>
    </dgm:pt>
    <dgm:pt modelId="{C11622E6-2A9B-4A04-A94B-642546B0070E}" type="sibTrans" cxnId="{CCFBC305-2FAC-462B-966D-CC78E52A7AE3}">
      <dgm:prSet/>
      <dgm:spPr/>
      <dgm:t>
        <a:bodyPr/>
        <a:lstStyle/>
        <a:p>
          <a:endParaRPr lang="en-US"/>
        </a:p>
      </dgm:t>
    </dgm:pt>
    <dgm:pt modelId="{67D2F5B1-7DC2-420C-B3CA-00661D5A7771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Nasional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2D794FDF-46E7-47DF-801D-629994C5AB91}" type="parTrans" cxnId="{273CD239-5924-47BF-A1D9-DC4113D42658}">
      <dgm:prSet/>
      <dgm:spPr/>
      <dgm:t>
        <a:bodyPr/>
        <a:lstStyle/>
        <a:p>
          <a:endParaRPr lang="en-US"/>
        </a:p>
      </dgm:t>
    </dgm:pt>
    <dgm:pt modelId="{3C78FF37-AA84-4605-AAA6-C9E4B79F0EDE}" type="sibTrans" cxnId="{273CD239-5924-47BF-A1D9-DC4113D42658}">
      <dgm:prSet/>
      <dgm:spPr/>
      <dgm:t>
        <a:bodyPr/>
        <a:lstStyle/>
        <a:p>
          <a:endParaRPr lang="en-US"/>
        </a:p>
      </dgm:t>
    </dgm:pt>
    <dgm:pt modelId="{A558D288-CB8F-485A-AA7B-1C2B5BA3B2A3}">
      <dgm:prSet custT="1"/>
      <dgm:spPr>
        <a:ln>
          <a:noFill/>
        </a:ln>
      </dgm:spPr>
      <dgm:t>
        <a:bodyPr/>
        <a:lstStyle/>
        <a:p>
          <a:endParaRPr lang="en-US" dirty="0"/>
        </a:p>
      </dgm:t>
    </dgm:pt>
    <dgm:pt modelId="{5D38274B-B565-4957-80CE-56527DE2BCD6}" type="parTrans" cxnId="{3592232F-0B4D-4911-9882-3B88A9D5BBC2}">
      <dgm:prSet/>
      <dgm:spPr/>
      <dgm:t>
        <a:bodyPr/>
        <a:lstStyle/>
        <a:p>
          <a:endParaRPr lang="en-US"/>
        </a:p>
      </dgm:t>
    </dgm:pt>
    <dgm:pt modelId="{FD5AF328-0724-44AB-B932-F74A75ABACBC}" type="sibTrans" cxnId="{3592232F-0B4D-4911-9882-3B88A9D5BBC2}">
      <dgm:prSet/>
      <dgm:spPr/>
      <dgm:t>
        <a:bodyPr/>
        <a:lstStyle/>
        <a:p>
          <a:endParaRPr lang="en-US"/>
        </a:p>
      </dgm:t>
    </dgm:pt>
    <dgm:pt modelId="{CBE155B1-B46E-4CBC-BE22-53C3B755CCBB}" type="pres">
      <dgm:prSet presAssocID="{3BE3E01A-7ED6-4BB6-8EFD-0F924683D6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1F433-4DB8-49BE-9569-B094562781D3}" type="pres">
      <dgm:prSet presAssocID="{3BE3E01A-7ED6-4BB6-8EFD-0F924683D6ED}" presName="arrow" presStyleLbl="bgShp" presStyleIdx="0" presStyleCnt="1" custScaleX="99585" custScaleY="100000" custLinFactNeighborX="-251"/>
      <dgm:spPr/>
    </dgm:pt>
    <dgm:pt modelId="{2A8FAA15-9C03-4241-B348-3B54BB557156}" type="pres">
      <dgm:prSet presAssocID="{3BE3E01A-7ED6-4BB6-8EFD-0F924683D6ED}" presName="arrowDiagram5" presStyleCnt="0"/>
      <dgm:spPr/>
    </dgm:pt>
    <dgm:pt modelId="{34E28E16-13C8-452F-B063-2C4056119EFD}" type="pres">
      <dgm:prSet presAssocID="{630C0E85-2F4F-4E1E-90D1-48F45B90F866}" presName="bullet5a" presStyleLbl="node1" presStyleIdx="0" presStyleCnt="5"/>
      <dgm:spPr/>
    </dgm:pt>
    <dgm:pt modelId="{85242738-ED90-4D62-9B89-3B60B13FE1BA}" type="pres">
      <dgm:prSet presAssocID="{630C0E85-2F4F-4E1E-90D1-48F45B90F866}" presName="textBox5a" presStyleLbl="revTx" presStyleIdx="0" presStyleCnt="5" custScaleX="175569" custScaleY="45706" custLinFactNeighborX="-6368" custLinFactNeighborY="-2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7D5B2-CD95-422E-9F57-BD18BDDEA540}" type="pres">
      <dgm:prSet presAssocID="{8FCBE866-6A7B-49D0-8595-FA7D7C6E58FC}" presName="bullet5b" presStyleLbl="node1" presStyleIdx="1" presStyleCnt="5"/>
      <dgm:spPr/>
    </dgm:pt>
    <dgm:pt modelId="{06A1D77B-D8C6-4C4F-9874-421EC083EED3}" type="pres">
      <dgm:prSet presAssocID="{8FCBE866-6A7B-49D0-8595-FA7D7C6E58FC}" presName="textBox5b" presStyleLbl="revTx" presStyleIdx="1" presStyleCnt="5" custScaleX="255851" custScaleY="22266" custLinFactNeighborX="29057" custLinFactNeighborY="-34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C444-E621-4EC7-83D8-A283662D1CB8}" type="pres">
      <dgm:prSet presAssocID="{67D2F5B1-7DC2-420C-B3CA-00661D5A7771}" presName="bullet5c" presStyleLbl="node1" presStyleIdx="2" presStyleCnt="5" custLinFactNeighborX="2272" custLinFactNeighborY="-486"/>
      <dgm:spPr/>
    </dgm:pt>
    <dgm:pt modelId="{DC18EF81-D618-4DE0-9970-6C1EEDA99A32}" type="pres">
      <dgm:prSet presAssocID="{67D2F5B1-7DC2-420C-B3CA-00661D5A7771}" presName="textBox5c" presStyleLbl="revTx" presStyleIdx="2" presStyleCnt="5" custScaleX="151623" custScaleY="17864" custLinFactNeighborX="-855" custLinFactNeighborY="-3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A1168-D07F-42C3-85EF-D2B1395DC24F}" type="pres">
      <dgm:prSet presAssocID="{D0E2A508-7E38-43EE-9892-17776C4782BA}" presName="bullet5d" presStyleLbl="node1" presStyleIdx="3" presStyleCnt="5"/>
      <dgm:spPr/>
    </dgm:pt>
    <dgm:pt modelId="{EC25248D-FE82-4CBF-975E-E550D911565D}" type="pres">
      <dgm:prSet presAssocID="{D0E2A508-7E38-43EE-9892-17776C4782BA}" presName="textBox5d" presStyleLbl="revTx" presStyleIdx="3" presStyleCnt="5" custScaleX="113294" custScaleY="32428" custLinFactNeighborX="-5562" custLinFactNeighborY="-25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3058-FD54-4696-8647-1EB62C30DFE1}" type="pres">
      <dgm:prSet presAssocID="{8DE51760-E417-445B-BD75-8B90901252BD}" presName="bullet5e" presStyleLbl="node1" presStyleIdx="4" presStyleCnt="5"/>
      <dgm:spPr/>
    </dgm:pt>
    <dgm:pt modelId="{8ED45590-E428-4669-99D0-F0D858B67D7E}" type="pres">
      <dgm:prSet presAssocID="{8DE51760-E417-445B-BD75-8B90901252BD}" presName="textBox5e" presStyleLbl="revTx" presStyleIdx="4" presStyleCnt="5" custScaleX="138314" custScaleY="32950" custLinFactNeighborX="4003" custLinFactNeighborY="-3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77486-EF6F-C44D-B2D4-EF846D54CED1}" type="presOf" srcId="{630C0E85-2F4F-4E1E-90D1-48F45B90F866}" destId="{85242738-ED90-4D62-9B89-3B60B13FE1BA}" srcOrd="0" destOrd="0" presId="urn:microsoft.com/office/officeart/2005/8/layout/arrow2"/>
    <dgm:cxn modelId="{19172F23-7637-412E-9116-5BC66CFB54C8}" srcId="{3BE3E01A-7ED6-4BB6-8EFD-0F924683D6ED}" destId="{630C0E85-2F4F-4E1E-90D1-48F45B90F866}" srcOrd="0" destOrd="0" parTransId="{B96AA15D-2B8B-42E9-8FE7-AFE2AC33B216}" sibTransId="{7CE69625-2221-495E-8EE3-D9F6099FBF4D}"/>
    <dgm:cxn modelId="{5E6E734B-ACB2-9240-AA55-1942D3712646}" type="presOf" srcId="{3BE3E01A-7ED6-4BB6-8EFD-0F924683D6ED}" destId="{CBE155B1-B46E-4CBC-BE22-53C3B755CCBB}" srcOrd="0" destOrd="0" presId="urn:microsoft.com/office/officeart/2005/8/layout/arrow2"/>
    <dgm:cxn modelId="{3592232F-0B4D-4911-9882-3B88A9D5BBC2}" srcId="{3BE3E01A-7ED6-4BB6-8EFD-0F924683D6ED}" destId="{A558D288-CB8F-485A-AA7B-1C2B5BA3B2A3}" srcOrd="5" destOrd="0" parTransId="{5D38274B-B565-4957-80CE-56527DE2BCD6}" sibTransId="{FD5AF328-0724-44AB-B932-F74A75ABACBC}"/>
    <dgm:cxn modelId="{1AEF92C5-A41F-4CC1-86D2-1D0C7235AD60}" srcId="{3BE3E01A-7ED6-4BB6-8EFD-0F924683D6ED}" destId="{8FCBE866-6A7B-49D0-8595-FA7D7C6E58FC}" srcOrd="1" destOrd="0" parTransId="{BD904E2E-EDAA-403B-BE10-CA2C05042DD0}" sibTransId="{03EA7B21-348C-4A18-965A-534D9EF8A939}"/>
    <dgm:cxn modelId="{BE7CECDB-E75A-4254-B59E-ACA369DC2F53}" srcId="{3BE3E01A-7ED6-4BB6-8EFD-0F924683D6ED}" destId="{8DE51760-E417-445B-BD75-8B90901252BD}" srcOrd="4" destOrd="0" parTransId="{FDA54435-242E-4583-8BEC-33E21CC7E198}" sibTransId="{9894E291-FB3B-4A4C-8B26-0FC00B28E4EC}"/>
    <dgm:cxn modelId="{481882F1-EDD8-A647-A9F4-AF32A08EDF56}" type="presOf" srcId="{8FCBE866-6A7B-49D0-8595-FA7D7C6E58FC}" destId="{06A1D77B-D8C6-4C4F-9874-421EC083EED3}" srcOrd="0" destOrd="0" presId="urn:microsoft.com/office/officeart/2005/8/layout/arrow2"/>
    <dgm:cxn modelId="{CCFBC305-2FAC-462B-966D-CC78E52A7AE3}" srcId="{3BE3E01A-7ED6-4BB6-8EFD-0F924683D6ED}" destId="{D0E2A508-7E38-43EE-9892-17776C4782BA}" srcOrd="3" destOrd="0" parTransId="{85323FB8-09FA-496C-85BF-10EC627013C4}" sibTransId="{C11622E6-2A9B-4A04-A94B-642546B0070E}"/>
    <dgm:cxn modelId="{B6DBF50E-C6C7-364D-904C-A70DCFE508E7}" type="presOf" srcId="{D0E2A508-7E38-43EE-9892-17776C4782BA}" destId="{EC25248D-FE82-4CBF-975E-E550D911565D}" srcOrd="0" destOrd="0" presId="urn:microsoft.com/office/officeart/2005/8/layout/arrow2"/>
    <dgm:cxn modelId="{2F7F92E2-18E9-2142-BB87-31663705D466}" type="presOf" srcId="{67D2F5B1-7DC2-420C-B3CA-00661D5A7771}" destId="{DC18EF81-D618-4DE0-9970-6C1EEDA99A32}" srcOrd="0" destOrd="0" presId="urn:microsoft.com/office/officeart/2005/8/layout/arrow2"/>
    <dgm:cxn modelId="{471416AC-EB07-6B47-89A7-D4DC61DA544D}" type="presOf" srcId="{8DE51760-E417-445B-BD75-8B90901252BD}" destId="{8ED45590-E428-4669-99D0-F0D858B67D7E}" srcOrd="0" destOrd="0" presId="urn:microsoft.com/office/officeart/2005/8/layout/arrow2"/>
    <dgm:cxn modelId="{273CD239-5924-47BF-A1D9-DC4113D42658}" srcId="{3BE3E01A-7ED6-4BB6-8EFD-0F924683D6ED}" destId="{67D2F5B1-7DC2-420C-B3CA-00661D5A7771}" srcOrd="2" destOrd="0" parTransId="{2D794FDF-46E7-47DF-801D-629994C5AB91}" sibTransId="{3C78FF37-AA84-4605-AAA6-C9E4B79F0EDE}"/>
    <dgm:cxn modelId="{791D2492-6266-DD4A-9F11-1C20D9B0E839}" type="presParOf" srcId="{CBE155B1-B46E-4CBC-BE22-53C3B755CCBB}" destId="{72F1F433-4DB8-49BE-9569-B094562781D3}" srcOrd="0" destOrd="0" presId="urn:microsoft.com/office/officeart/2005/8/layout/arrow2"/>
    <dgm:cxn modelId="{66E8B272-9231-A540-AC3A-43511C2BDC52}" type="presParOf" srcId="{CBE155B1-B46E-4CBC-BE22-53C3B755CCBB}" destId="{2A8FAA15-9C03-4241-B348-3B54BB557156}" srcOrd="1" destOrd="0" presId="urn:microsoft.com/office/officeart/2005/8/layout/arrow2"/>
    <dgm:cxn modelId="{E07B4453-35B3-BA4C-8106-86CC8AFAAA42}" type="presParOf" srcId="{2A8FAA15-9C03-4241-B348-3B54BB557156}" destId="{34E28E16-13C8-452F-B063-2C4056119EFD}" srcOrd="0" destOrd="0" presId="urn:microsoft.com/office/officeart/2005/8/layout/arrow2"/>
    <dgm:cxn modelId="{531B523E-B1D2-684F-875A-ED15BD2A7493}" type="presParOf" srcId="{2A8FAA15-9C03-4241-B348-3B54BB557156}" destId="{85242738-ED90-4D62-9B89-3B60B13FE1BA}" srcOrd="1" destOrd="0" presId="urn:microsoft.com/office/officeart/2005/8/layout/arrow2"/>
    <dgm:cxn modelId="{F4CCAF15-EF18-F147-80CD-6C55C93EE518}" type="presParOf" srcId="{2A8FAA15-9C03-4241-B348-3B54BB557156}" destId="{7A27D5B2-CD95-422E-9F57-BD18BDDEA540}" srcOrd="2" destOrd="0" presId="urn:microsoft.com/office/officeart/2005/8/layout/arrow2"/>
    <dgm:cxn modelId="{8B9EC211-2754-1E4F-BEE8-C5A1E49D4F65}" type="presParOf" srcId="{2A8FAA15-9C03-4241-B348-3B54BB557156}" destId="{06A1D77B-D8C6-4C4F-9874-421EC083EED3}" srcOrd="3" destOrd="0" presId="urn:microsoft.com/office/officeart/2005/8/layout/arrow2"/>
    <dgm:cxn modelId="{10BCE906-4A28-6248-9F92-8E5F71E7771C}" type="presParOf" srcId="{2A8FAA15-9C03-4241-B348-3B54BB557156}" destId="{7627C444-E621-4EC7-83D8-A283662D1CB8}" srcOrd="4" destOrd="0" presId="urn:microsoft.com/office/officeart/2005/8/layout/arrow2"/>
    <dgm:cxn modelId="{D57A01F1-D9C9-C74C-BA50-25FA817A4944}" type="presParOf" srcId="{2A8FAA15-9C03-4241-B348-3B54BB557156}" destId="{DC18EF81-D618-4DE0-9970-6C1EEDA99A32}" srcOrd="5" destOrd="0" presId="urn:microsoft.com/office/officeart/2005/8/layout/arrow2"/>
    <dgm:cxn modelId="{865360F7-BACF-2742-AD34-AA80EE530495}" type="presParOf" srcId="{2A8FAA15-9C03-4241-B348-3B54BB557156}" destId="{81DA1168-D07F-42C3-85EF-D2B1395DC24F}" srcOrd="6" destOrd="0" presId="urn:microsoft.com/office/officeart/2005/8/layout/arrow2"/>
    <dgm:cxn modelId="{9B597674-F4E0-B34E-A162-DD35C38B4F68}" type="presParOf" srcId="{2A8FAA15-9C03-4241-B348-3B54BB557156}" destId="{EC25248D-FE82-4CBF-975E-E550D911565D}" srcOrd="7" destOrd="0" presId="urn:microsoft.com/office/officeart/2005/8/layout/arrow2"/>
    <dgm:cxn modelId="{E5AA6819-0980-7040-9D5E-E264C93EF399}" type="presParOf" srcId="{2A8FAA15-9C03-4241-B348-3B54BB557156}" destId="{D03E3058-FD54-4696-8647-1EB62C30DFE1}" srcOrd="8" destOrd="0" presId="urn:microsoft.com/office/officeart/2005/8/layout/arrow2"/>
    <dgm:cxn modelId="{1FBB5A39-024C-064E-866A-8AAA8350BC98}" type="presParOf" srcId="{2A8FAA15-9C03-4241-B348-3B54BB557156}" destId="{8ED45590-E428-4669-99D0-F0D858B67D7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B51A97-E9E6-4A54-9DDC-84FDC95882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772FC9-54F6-4063-B926-FC5D8EE7753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DFDFD"/>
              </a:solidFill>
            </a:rPr>
            <a:t>6</a:t>
          </a:r>
          <a:endParaRPr lang="en-US" b="1" dirty="0">
            <a:solidFill>
              <a:srgbClr val="FDFDFD"/>
            </a:solidFill>
          </a:endParaRPr>
        </a:p>
      </dgm:t>
    </dgm:pt>
    <dgm:pt modelId="{8DFE4A8C-1887-4D88-BBA4-452D7EFEC82E}" type="parTrans" cxnId="{A41F9363-57C7-4FBB-97C7-46BADF1D8C8C}">
      <dgm:prSet/>
      <dgm:spPr/>
      <dgm:t>
        <a:bodyPr/>
        <a:lstStyle/>
        <a:p>
          <a:endParaRPr lang="en-US"/>
        </a:p>
      </dgm:t>
    </dgm:pt>
    <dgm:pt modelId="{367E78DB-5D09-49E3-93E8-A7873F33E3CE}" type="sibTrans" cxnId="{A41F9363-57C7-4FBB-97C7-46BADF1D8C8C}">
      <dgm:prSet/>
      <dgm:spPr/>
      <dgm:t>
        <a:bodyPr/>
        <a:lstStyle/>
        <a:p>
          <a:endParaRPr lang="en-US"/>
        </a:p>
      </dgm:t>
    </dgm:pt>
    <dgm:pt modelId="{878DC3FD-0042-4687-827C-1890DC9868E1}" type="pres">
      <dgm:prSet presAssocID="{00B51A97-E9E6-4A54-9DDC-84FDC95882F9}" presName="Name0" presStyleCnt="0">
        <dgm:presLayoutVars>
          <dgm:dir/>
          <dgm:animLvl val="lvl"/>
          <dgm:resizeHandles val="exact"/>
        </dgm:presLayoutVars>
      </dgm:prSet>
      <dgm:spPr/>
    </dgm:pt>
    <dgm:pt modelId="{AF9CD340-0BA5-40A1-880C-1288AEF8C514}" type="pres">
      <dgm:prSet presAssocID="{82772FC9-54F6-4063-B926-FC5D8EE77531}" presName="parTxOnly" presStyleLbl="node1" presStyleIdx="0" presStyleCnt="1" custScaleY="132064" custLinFactNeighborY="1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F9363-57C7-4FBB-97C7-46BADF1D8C8C}" srcId="{00B51A97-E9E6-4A54-9DDC-84FDC95882F9}" destId="{82772FC9-54F6-4063-B926-FC5D8EE77531}" srcOrd="0" destOrd="0" parTransId="{8DFE4A8C-1887-4D88-BBA4-452D7EFEC82E}" sibTransId="{367E78DB-5D09-49E3-93E8-A7873F33E3CE}"/>
    <dgm:cxn modelId="{B54BA339-AA06-224B-B272-F364717D97A4}" type="presOf" srcId="{82772FC9-54F6-4063-B926-FC5D8EE77531}" destId="{AF9CD340-0BA5-40A1-880C-1288AEF8C514}" srcOrd="0" destOrd="0" presId="urn:microsoft.com/office/officeart/2005/8/layout/chevron1"/>
    <dgm:cxn modelId="{1645C40A-BA3D-F247-8F8D-B1BDD059DCE3}" type="presOf" srcId="{00B51A97-E9E6-4A54-9DDC-84FDC95882F9}" destId="{878DC3FD-0042-4687-827C-1890DC9868E1}" srcOrd="0" destOrd="0" presId="urn:microsoft.com/office/officeart/2005/8/layout/chevron1"/>
    <dgm:cxn modelId="{FA78C799-7654-9A4C-A238-5435523CFA15}" type="presParOf" srcId="{878DC3FD-0042-4687-827C-1890DC9868E1}" destId="{AF9CD340-0BA5-40A1-880C-1288AEF8C51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3E01A-7ED6-4BB6-8EFD-0F924683D6ED}" type="doc">
      <dgm:prSet loTypeId="urn:microsoft.com/office/officeart/2005/8/layout/arrow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id-ID"/>
        </a:p>
      </dgm:t>
    </dgm:pt>
    <dgm:pt modelId="{630C0E85-2F4F-4E1E-90D1-48F45B90F866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Kab.Kota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B96AA15D-2B8B-42E9-8FE7-AFE2AC33B216}" type="parTrans" cxnId="{19172F23-7637-412E-9116-5BC66CFB54C8}">
      <dgm:prSet/>
      <dgm:spPr/>
      <dgm:t>
        <a:bodyPr/>
        <a:lstStyle/>
        <a:p>
          <a:endParaRPr lang="id-ID"/>
        </a:p>
      </dgm:t>
    </dgm:pt>
    <dgm:pt modelId="{7CE69625-2221-495E-8EE3-D9F6099FBF4D}" type="sibTrans" cxnId="{19172F23-7637-412E-9116-5BC66CFB54C8}">
      <dgm:prSet/>
      <dgm:spPr/>
      <dgm:t>
        <a:bodyPr/>
        <a:lstStyle/>
        <a:p>
          <a:endParaRPr lang="id-ID"/>
        </a:p>
      </dgm:t>
    </dgm:pt>
    <dgm:pt modelId="{8FCBE866-6A7B-49D0-8595-FA7D7C6E58FC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Seleksi</a:t>
          </a:r>
          <a:r>
            <a:rPr lang="en-US" sz="1800" b="1" dirty="0" smtClean="0">
              <a:latin typeface="Rockwell" panose="02060603020205020403" pitchFamily="18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Provinsi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BD904E2E-EDAA-403B-BE10-CA2C05042DD0}" type="parTrans" cxnId="{1AEF92C5-A41F-4CC1-86D2-1D0C7235AD60}">
      <dgm:prSet/>
      <dgm:spPr/>
      <dgm:t>
        <a:bodyPr/>
        <a:lstStyle/>
        <a:p>
          <a:endParaRPr lang="id-ID"/>
        </a:p>
      </dgm:t>
    </dgm:pt>
    <dgm:pt modelId="{03EA7B21-348C-4A18-965A-534D9EF8A939}" type="sibTrans" cxnId="{1AEF92C5-A41F-4CC1-86D2-1D0C7235AD60}">
      <dgm:prSet/>
      <dgm:spPr/>
      <dgm:t>
        <a:bodyPr/>
        <a:lstStyle/>
        <a:p>
          <a:endParaRPr lang="id-ID"/>
        </a:p>
      </dgm:t>
    </dgm:pt>
    <dgm:pt modelId="{8DE51760-E417-445B-BD75-8B90901252BD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100" b="1" dirty="0" smtClean="0">
              <a:latin typeface="Rockwell" panose="02060603020205020403" pitchFamily="18" charset="0"/>
              <a:cs typeface="Arial" panose="020B0604020202020204" pitchFamily="34" charset="0"/>
            </a:rPr>
            <a:t>International Festival of Art and Culture (Tokyo, Japan)</a:t>
          </a:r>
        </a:p>
      </dgm:t>
    </dgm:pt>
    <dgm:pt modelId="{FDA54435-242E-4583-8BEC-33E21CC7E198}" type="parTrans" cxnId="{BE7CECDB-E75A-4254-B59E-ACA369DC2F53}">
      <dgm:prSet/>
      <dgm:spPr/>
      <dgm:t>
        <a:bodyPr/>
        <a:lstStyle/>
        <a:p>
          <a:endParaRPr lang="en-US"/>
        </a:p>
      </dgm:t>
    </dgm:pt>
    <dgm:pt modelId="{9894E291-FB3B-4A4C-8B26-0FC00B28E4EC}" type="sibTrans" cxnId="{BE7CECDB-E75A-4254-B59E-ACA369DC2F53}">
      <dgm:prSet/>
      <dgm:spPr/>
      <dgm:t>
        <a:bodyPr/>
        <a:lstStyle/>
        <a:p>
          <a:endParaRPr lang="en-US"/>
        </a:p>
      </dgm:t>
    </dgm:pt>
    <dgm:pt modelId="{D0E2A508-7E38-43EE-9892-17776C4782BA}">
      <dgm:prSet custT="1"/>
      <dgm:spPr>
        <a:ln>
          <a:noFill/>
        </a:ln>
      </dgm:spPr>
      <dgm:t>
        <a:bodyPr/>
        <a:lstStyle/>
        <a:p>
          <a:pPr marL="0" indent="0"/>
          <a:r>
            <a:rPr lang="en-US" sz="1050" b="1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dirty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85323FB8-09FA-496C-85BF-10EC627013C4}" type="parTrans" cxnId="{CCFBC305-2FAC-462B-966D-CC78E52A7AE3}">
      <dgm:prSet/>
      <dgm:spPr/>
      <dgm:t>
        <a:bodyPr/>
        <a:lstStyle/>
        <a:p>
          <a:endParaRPr lang="en-US"/>
        </a:p>
      </dgm:t>
    </dgm:pt>
    <dgm:pt modelId="{C11622E6-2A9B-4A04-A94B-642546B0070E}" type="sibTrans" cxnId="{CCFBC305-2FAC-462B-966D-CC78E52A7AE3}">
      <dgm:prSet/>
      <dgm:spPr/>
      <dgm:t>
        <a:bodyPr/>
        <a:lstStyle/>
        <a:p>
          <a:endParaRPr lang="en-US"/>
        </a:p>
      </dgm:t>
    </dgm:pt>
    <dgm:pt modelId="{67D2F5B1-7DC2-420C-B3CA-00661D5A7771}">
      <dgm:prSet phldrT="[Text]" custT="1"/>
      <dgm:spPr/>
      <dgm:t>
        <a:bodyPr/>
        <a:lstStyle/>
        <a:p>
          <a:r>
            <a:rPr lang="en-US" sz="1800" b="1" dirty="0" err="1" smtClean="0">
              <a:latin typeface="Rockwell" panose="02060603020205020403" pitchFamily="18" charset="0"/>
              <a:cs typeface="Arial" panose="020B0604020202020204" pitchFamily="34" charset="0"/>
            </a:rPr>
            <a:t>Nasional</a:t>
          </a:r>
          <a:endParaRPr lang="en-US" sz="1800" b="1" dirty="0" smtClean="0">
            <a:latin typeface="Rockwell" panose="02060603020205020403" pitchFamily="18" charset="0"/>
            <a:cs typeface="Arial" panose="020B0604020202020204" pitchFamily="34" charset="0"/>
          </a:endParaRPr>
        </a:p>
      </dgm:t>
    </dgm:pt>
    <dgm:pt modelId="{2D794FDF-46E7-47DF-801D-629994C5AB91}" type="parTrans" cxnId="{273CD239-5924-47BF-A1D9-DC4113D42658}">
      <dgm:prSet/>
      <dgm:spPr/>
      <dgm:t>
        <a:bodyPr/>
        <a:lstStyle/>
        <a:p>
          <a:endParaRPr lang="en-US"/>
        </a:p>
      </dgm:t>
    </dgm:pt>
    <dgm:pt modelId="{3C78FF37-AA84-4605-AAA6-C9E4B79F0EDE}" type="sibTrans" cxnId="{273CD239-5924-47BF-A1D9-DC4113D42658}">
      <dgm:prSet/>
      <dgm:spPr/>
      <dgm:t>
        <a:bodyPr/>
        <a:lstStyle/>
        <a:p>
          <a:endParaRPr lang="en-US"/>
        </a:p>
      </dgm:t>
    </dgm:pt>
    <dgm:pt modelId="{A558D288-CB8F-485A-AA7B-1C2B5BA3B2A3}">
      <dgm:prSet custT="1"/>
      <dgm:spPr>
        <a:ln>
          <a:noFill/>
        </a:ln>
      </dgm:spPr>
      <dgm:t>
        <a:bodyPr/>
        <a:lstStyle/>
        <a:p>
          <a:endParaRPr lang="en-US" dirty="0"/>
        </a:p>
      </dgm:t>
    </dgm:pt>
    <dgm:pt modelId="{5D38274B-B565-4957-80CE-56527DE2BCD6}" type="parTrans" cxnId="{3592232F-0B4D-4911-9882-3B88A9D5BBC2}">
      <dgm:prSet/>
      <dgm:spPr/>
      <dgm:t>
        <a:bodyPr/>
        <a:lstStyle/>
        <a:p>
          <a:endParaRPr lang="en-US"/>
        </a:p>
      </dgm:t>
    </dgm:pt>
    <dgm:pt modelId="{FD5AF328-0724-44AB-B932-F74A75ABACBC}" type="sibTrans" cxnId="{3592232F-0B4D-4911-9882-3B88A9D5BBC2}">
      <dgm:prSet/>
      <dgm:spPr/>
      <dgm:t>
        <a:bodyPr/>
        <a:lstStyle/>
        <a:p>
          <a:endParaRPr lang="en-US"/>
        </a:p>
      </dgm:t>
    </dgm:pt>
    <dgm:pt modelId="{CBE155B1-B46E-4CBC-BE22-53C3B755CCBB}" type="pres">
      <dgm:prSet presAssocID="{3BE3E01A-7ED6-4BB6-8EFD-0F924683D6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1F433-4DB8-49BE-9569-B094562781D3}" type="pres">
      <dgm:prSet presAssocID="{3BE3E01A-7ED6-4BB6-8EFD-0F924683D6ED}" presName="arrow" presStyleLbl="bgShp" presStyleIdx="0" presStyleCnt="1" custScaleX="99585" custScaleY="100000" custLinFactNeighborX="-251"/>
      <dgm:spPr/>
    </dgm:pt>
    <dgm:pt modelId="{2A8FAA15-9C03-4241-B348-3B54BB557156}" type="pres">
      <dgm:prSet presAssocID="{3BE3E01A-7ED6-4BB6-8EFD-0F924683D6ED}" presName="arrowDiagram5" presStyleCnt="0"/>
      <dgm:spPr/>
    </dgm:pt>
    <dgm:pt modelId="{34E28E16-13C8-452F-B063-2C4056119EFD}" type="pres">
      <dgm:prSet presAssocID="{630C0E85-2F4F-4E1E-90D1-48F45B90F866}" presName="bullet5a" presStyleLbl="node1" presStyleIdx="0" presStyleCnt="5"/>
      <dgm:spPr/>
    </dgm:pt>
    <dgm:pt modelId="{85242738-ED90-4D62-9B89-3B60B13FE1BA}" type="pres">
      <dgm:prSet presAssocID="{630C0E85-2F4F-4E1E-90D1-48F45B90F866}" presName="textBox5a" presStyleLbl="revTx" presStyleIdx="0" presStyleCnt="5" custScaleX="175569" custScaleY="45706" custLinFactNeighborX="-6368" custLinFactNeighborY="-2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7D5B2-CD95-422E-9F57-BD18BDDEA540}" type="pres">
      <dgm:prSet presAssocID="{8FCBE866-6A7B-49D0-8595-FA7D7C6E58FC}" presName="bullet5b" presStyleLbl="node1" presStyleIdx="1" presStyleCnt="5" custLinFactNeighborY="-48150"/>
      <dgm:spPr/>
    </dgm:pt>
    <dgm:pt modelId="{06A1D77B-D8C6-4C4F-9874-421EC083EED3}" type="pres">
      <dgm:prSet presAssocID="{8FCBE866-6A7B-49D0-8595-FA7D7C6E58FC}" presName="textBox5b" presStyleLbl="revTx" presStyleIdx="1" presStyleCnt="5" custScaleX="255851" custScaleY="22266" custLinFactNeighborX="29057" custLinFactNeighborY="-34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C444-E621-4EC7-83D8-A283662D1CB8}" type="pres">
      <dgm:prSet presAssocID="{67D2F5B1-7DC2-420C-B3CA-00661D5A7771}" presName="bullet5c" presStyleLbl="node1" presStyleIdx="2" presStyleCnt="5" custLinFactNeighborX="-17793" custLinFactNeighborY="-486"/>
      <dgm:spPr/>
    </dgm:pt>
    <dgm:pt modelId="{DC18EF81-D618-4DE0-9970-6C1EEDA99A32}" type="pres">
      <dgm:prSet presAssocID="{67D2F5B1-7DC2-420C-B3CA-00661D5A7771}" presName="textBox5c" presStyleLbl="revTx" presStyleIdx="2" presStyleCnt="5" custScaleX="151623" custScaleY="17864" custLinFactNeighborX="-855" custLinFactNeighborY="-3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A1168-D07F-42C3-85EF-D2B1395DC24F}" type="pres">
      <dgm:prSet presAssocID="{D0E2A508-7E38-43EE-9892-17776C4782BA}" presName="bullet5d" presStyleLbl="node1" presStyleIdx="3" presStyleCnt="5"/>
      <dgm:spPr/>
    </dgm:pt>
    <dgm:pt modelId="{EC25248D-FE82-4CBF-975E-E550D911565D}" type="pres">
      <dgm:prSet presAssocID="{D0E2A508-7E38-43EE-9892-17776C4782BA}" presName="textBox5d" presStyleLbl="revTx" presStyleIdx="3" presStyleCnt="5" custScaleX="113294" custScaleY="32428" custLinFactNeighborX="-5562" custLinFactNeighborY="-25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3058-FD54-4696-8647-1EB62C30DFE1}" type="pres">
      <dgm:prSet presAssocID="{8DE51760-E417-445B-BD75-8B90901252BD}" presName="bullet5e" presStyleLbl="node1" presStyleIdx="4" presStyleCnt="5"/>
      <dgm:spPr/>
    </dgm:pt>
    <dgm:pt modelId="{8ED45590-E428-4669-99D0-F0D858B67D7E}" type="pres">
      <dgm:prSet presAssocID="{8DE51760-E417-445B-BD75-8B90901252BD}" presName="textBox5e" presStyleLbl="revTx" presStyleIdx="4" presStyleCnt="5" custScaleX="138314" custScaleY="32950" custLinFactNeighborX="4003" custLinFactNeighborY="-3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172F23-7637-412E-9116-5BC66CFB54C8}" srcId="{3BE3E01A-7ED6-4BB6-8EFD-0F924683D6ED}" destId="{630C0E85-2F4F-4E1E-90D1-48F45B90F866}" srcOrd="0" destOrd="0" parTransId="{B96AA15D-2B8B-42E9-8FE7-AFE2AC33B216}" sibTransId="{7CE69625-2221-495E-8EE3-D9F6099FBF4D}"/>
    <dgm:cxn modelId="{3592232F-0B4D-4911-9882-3B88A9D5BBC2}" srcId="{3BE3E01A-7ED6-4BB6-8EFD-0F924683D6ED}" destId="{A558D288-CB8F-485A-AA7B-1C2B5BA3B2A3}" srcOrd="5" destOrd="0" parTransId="{5D38274B-B565-4957-80CE-56527DE2BCD6}" sibTransId="{FD5AF328-0724-44AB-B932-F74A75ABACBC}"/>
    <dgm:cxn modelId="{1AEF92C5-A41F-4CC1-86D2-1D0C7235AD60}" srcId="{3BE3E01A-7ED6-4BB6-8EFD-0F924683D6ED}" destId="{8FCBE866-6A7B-49D0-8595-FA7D7C6E58FC}" srcOrd="1" destOrd="0" parTransId="{BD904E2E-EDAA-403B-BE10-CA2C05042DD0}" sibTransId="{03EA7B21-348C-4A18-965A-534D9EF8A939}"/>
    <dgm:cxn modelId="{BE7CECDB-E75A-4254-B59E-ACA369DC2F53}" srcId="{3BE3E01A-7ED6-4BB6-8EFD-0F924683D6ED}" destId="{8DE51760-E417-445B-BD75-8B90901252BD}" srcOrd="4" destOrd="0" parTransId="{FDA54435-242E-4583-8BEC-33E21CC7E198}" sibTransId="{9894E291-FB3B-4A4C-8B26-0FC00B28E4EC}"/>
    <dgm:cxn modelId="{58C03EA2-E31D-884D-877B-EDC007E64405}" type="presOf" srcId="{3BE3E01A-7ED6-4BB6-8EFD-0F924683D6ED}" destId="{CBE155B1-B46E-4CBC-BE22-53C3B755CCBB}" srcOrd="0" destOrd="0" presId="urn:microsoft.com/office/officeart/2005/8/layout/arrow2"/>
    <dgm:cxn modelId="{B942C82C-224B-BB4F-A16A-15A1BF8E548B}" type="presOf" srcId="{8FCBE866-6A7B-49D0-8595-FA7D7C6E58FC}" destId="{06A1D77B-D8C6-4C4F-9874-421EC083EED3}" srcOrd="0" destOrd="0" presId="urn:microsoft.com/office/officeart/2005/8/layout/arrow2"/>
    <dgm:cxn modelId="{CCFBC305-2FAC-462B-966D-CC78E52A7AE3}" srcId="{3BE3E01A-7ED6-4BB6-8EFD-0F924683D6ED}" destId="{D0E2A508-7E38-43EE-9892-17776C4782BA}" srcOrd="3" destOrd="0" parTransId="{85323FB8-09FA-496C-85BF-10EC627013C4}" sibTransId="{C11622E6-2A9B-4A04-A94B-642546B0070E}"/>
    <dgm:cxn modelId="{00458A99-8FD9-E24A-A1BF-419DD32A9ED1}" type="presOf" srcId="{8DE51760-E417-445B-BD75-8B90901252BD}" destId="{8ED45590-E428-4669-99D0-F0D858B67D7E}" srcOrd="0" destOrd="0" presId="urn:microsoft.com/office/officeart/2005/8/layout/arrow2"/>
    <dgm:cxn modelId="{24B8B7F7-1EFB-0146-BFB3-D3852E4BD420}" type="presOf" srcId="{D0E2A508-7E38-43EE-9892-17776C4782BA}" destId="{EC25248D-FE82-4CBF-975E-E550D911565D}" srcOrd="0" destOrd="0" presId="urn:microsoft.com/office/officeart/2005/8/layout/arrow2"/>
    <dgm:cxn modelId="{E88D4E3A-DF1D-4A43-90E5-E6E093AB9045}" type="presOf" srcId="{630C0E85-2F4F-4E1E-90D1-48F45B90F866}" destId="{85242738-ED90-4D62-9B89-3B60B13FE1BA}" srcOrd="0" destOrd="0" presId="urn:microsoft.com/office/officeart/2005/8/layout/arrow2"/>
    <dgm:cxn modelId="{F04C5084-BFEB-8647-9A4B-BFB0CB48CE69}" type="presOf" srcId="{67D2F5B1-7DC2-420C-B3CA-00661D5A7771}" destId="{DC18EF81-D618-4DE0-9970-6C1EEDA99A32}" srcOrd="0" destOrd="0" presId="urn:microsoft.com/office/officeart/2005/8/layout/arrow2"/>
    <dgm:cxn modelId="{273CD239-5924-47BF-A1D9-DC4113D42658}" srcId="{3BE3E01A-7ED6-4BB6-8EFD-0F924683D6ED}" destId="{67D2F5B1-7DC2-420C-B3CA-00661D5A7771}" srcOrd="2" destOrd="0" parTransId="{2D794FDF-46E7-47DF-801D-629994C5AB91}" sibTransId="{3C78FF37-AA84-4605-AAA6-C9E4B79F0EDE}"/>
    <dgm:cxn modelId="{2C82F251-EF16-F54E-AC0D-8840594D042C}" type="presParOf" srcId="{CBE155B1-B46E-4CBC-BE22-53C3B755CCBB}" destId="{72F1F433-4DB8-49BE-9569-B094562781D3}" srcOrd="0" destOrd="0" presId="urn:microsoft.com/office/officeart/2005/8/layout/arrow2"/>
    <dgm:cxn modelId="{8FDC85DA-10DB-0A47-8E23-58F648734DE5}" type="presParOf" srcId="{CBE155B1-B46E-4CBC-BE22-53C3B755CCBB}" destId="{2A8FAA15-9C03-4241-B348-3B54BB557156}" srcOrd="1" destOrd="0" presId="urn:microsoft.com/office/officeart/2005/8/layout/arrow2"/>
    <dgm:cxn modelId="{549EB127-D992-0F4F-AE11-43356FE950E6}" type="presParOf" srcId="{2A8FAA15-9C03-4241-B348-3B54BB557156}" destId="{34E28E16-13C8-452F-B063-2C4056119EFD}" srcOrd="0" destOrd="0" presId="urn:microsoft.com/office/officeart/2005/8/layout/arrow2"/>
    <dgm:cxn modelId="{206C482B-9A03-CE46-A0FB-9A0215A027C1}" type="presParOf" srcId="{2A8FAA15-9C03-4241-B348-3B54BB557156}" destId="{85242738-ED90-4D62-9B89-3B60B13FE1BA}" srcOrd="1" destOrd="0" presId="urn:microsoft.com/office/officeart/2005/8/layout/arrow2"/>
    <dgm:cxn modelId="{E16E0417-BBEB-CD41-B553-7849F4DEB540}" type="presParOf" srcId="{2A8FAA15-9C03-4241-B348-3B54BB557156}" destId="{7A27D5B2-CD95-422E-9F57-BD18BDDEA540}" srcOrd="2" destOrd="0" presId="urn:microsoft.com/office/officeart/2005/8/layout/arrow2"/>
    <dgm:cxn modelId="{3D1CF04A-351D-4C46-90BF-D1D44A9CA9C6}" type="presParOf" srcId="{2A8FAA15-9C03-4241-B348-3B54BB557156}" destId="{06A1D77B-D8C6-4C4F-9874-421EC083EED3}" srcOrd="3" destOrd="0" presId="urn:microsoft.com/office/officeart/2005/8/layout/arrow2"/>
    <dgm:cxn modelId="{1B0E0607-C094-8E4B-A9A1-8389088776EC}" type="presParOf" srcId="{2A8FAA15-9C03-4241-B348-3B54BB557156}" destId="{7627C444-E621-4EC7-83D8-A283662D1CB8}" srcOrd="4" destOrd="0" presId="urn:microsoft.com/office/officeart/2005/8/layout/arrow2"/>
    <dgm:cxn modelId="{345AD0A8-D9D7-404F-A996-7F1AD43C2F4C}" type="presParOf" srcId="{2A8FAA15-9C03-4241-B348-3B54BB557156}" destId="{DC18EF81-D618-4DE0-9970-6C1EEDA99A32}" srcOrd="5" destOrd="0" presId="urn:microsoft.com/office/officeart/2005/8/layout/arrow2"/>
    <dgm:cxn modelId="{4461C265-10B6-CC42-999C-9992FB956DEC}" type="presParOf" srcId="{2A8FAA15-9C03-4241-B348-3B54BB557156}" destId="{81DA1168-D07F-42C3-85EF-D2B1395DC24F}" srcOrd="6" destOrd="0" presId="urn:microsoft.com/office/officeart/2005/8/layout/arrow2"/>
    <dgm:cxn modelId="{909650A3-F55E-3A44-BE1A-7F6A685760A2}" type="presParOf" srcId="{2A8FAA15-9C03-4241-B348-3B54BB557156}" destId="{EC25248D-FE82-4CBF-975E-E550D911565D}" srcOrd="7" destOrd="0" presId="urn:microsoft.com/office/officeart/2005/8/layout/arrow2"/>
    <dgm:cxn modelId="{51496819-B4D6-CA41-B996-AB2CEA7E57DA}" type="presParOf" srcId="{2A8FAA15-9C03-4241-B348-3B54BB557156}" destId="{D03E3058-FD54-4696-8647-1EB62C30DFE1}" srcOrd="8" destOrd="0" presId="urn:microsoft.com/office/officeart/2005/8/layout/arrow2"/>
    <dgm:cxn modelId="{3B3565AD-115B-EB48-957A-FA403D419AD5}" type="presParOf" srcId="{2A8FAA15-9C03-4241-B348-3B54BB557156}" destId="{8ED45590-E428-4669-99D0-F0D858B67D7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B51A97-E9E6-4A54-9DDC-84FDC95882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772FC9-54F6-4063-B926-FC5D8EE77531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DFDFD"/>
              </a:solidFill>
            </a:rPr>
            <a:t>1</a:t>
          </a:r>
          <a:endParaRPr lang="en-US" b="1" dirty="0">
            <a:solidFill>
              <a:srgbClr val="FDFDFD"/>
            </a:solidFill>
          </a:endParaRPr>
        </a:p>
      </dgm:t>
    </dgm:pt>
    <dgm:pt modelId="{8DFE4A8C-1887-4D88-BBA4-452D7EFEC82E}" type="parTrans" cxnId="{A41F9363-57C7-4FBB-97C7-46BADF1D8C8C}">
      <dgm:prSet/>
      <dgm:spPr/>
      <dgm:t>
        <a:bodyPr/>
        <a:lstStyle/>
        <a:p>
          <a:endParaRPr lang="en-US"/>
        </a:p>
      </dgm:t>
    </dgm:pt>
    <dgm:pt modelId="{367E78DB-5D09-49E3-93E8-A7873F33E3CE}" type="sibTrans" cxnId="{A41F9363-57C7-4FBB-97C7-46BADF1D8C8C}">
      <dgm:prSet/>
      <dgm:spPr/>
      <dgm:t>
        <a:bodyPr/>
        <a:lstStyle/>
        <a:p>
          <a:endParaRPr lang="en-US"/>
        </a:p>
      </dgm:t>
    </dgm:pt>
    <dgm:pt modelId="{878DC3FD-0042-4687-827C-1890DC9868E1}" type="pres">
      <dgm:prSet presAssocID="{00B51A97-E9E6-4A54-9DDC-84FDC95882F9}" presName="Name0" presStyleCnt="0">
        <dgm:presLayoutVars>
          <dgm:dir/>
          <dgm:animLvl val="lvl"/>
          <dgm:resizeHandles val="exact"/>
        </dgm:presLayoutVars>
      </dgm:prSet>
      <dgm:spPr/>
    </dgm:pt>
    <dgm:pt modelId="{AF9CD340-0BA5-40A1-880C-1288AEF8C514}" type="pres">
      <dgm:prSet presAssocID="{82772FC9-54F6-4063-B926-FC5D8EE77531}" presName="parTxOnly" presStyleLbl="node1" presStyleIdx="0" presStyleCnt="1" custScaleY="132064" custLinFactNeighborX="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F9363-57C7-4FBB-97C7-46BADF1D8C8C}" srcId="{00B51A97-E9E6-4A54-9DDC-84FDC95882F9}" destId="{82772FC9-54F6-4063-B926-FC5D8EE77531}" srcOrd="0" destOrd="0" parTransId="{8DFE4A8C-1887-4D88-BBA4-452D7EFEC82E}" sibTransId="{367E78DB-5D09-49E3-93E8-A7873F33E3CE}"/>
    <dgm:cxn modelId="{B36DE8E8-D29F-0347-9A60-9F79A854F4DC}" type="presOf" srcId="{82772FC9-54F6-4063-B926-FC5D8EE77531}" destId="{AF9CD340-0BA5-40A1-880C-1288AEF8C514}" srcOrd="0" destOrd="0" presId="urn:microsoft.com/office/officeart/2005/8/layout/chevron1"/>
    <dgm:cxn modelId="{F22CB889-8550-5D45-82EC-0DA88EADE8EF}" type="presOf" srcId="{00B51A97-E9E6-4A54-9DDC-84FDC95882F9}" destId="{878DC3FD-0042-4687-827C-1890DC9868E1}" srcOrd="0" destOrd="0" presId="urn:microsoft.com/office/officeart/2005/8/layout/chevron1"/>
    <dgm:cxn modelId="{DAD47445-AFC3-744D-8B1D-5B18043DF2F2}" type="presParOf" srcId="{878DC3FD-0042-4687-827C-1890DC9868E1}" destId="{AF9CD340-0BA5-40A1-880C-1288AEF8C51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04CF8-CA3B-4C23-BC2B-0C1DF2035D60}">
      <dsp:nvSpPr>
        <dsp:cNvPr id="0" name=""/>
        <dsp:cNvSpPr/>
      </dsp:nvSpPr>
      <dsp:spPr>
        <a:xfrm>
          <a:off x="1345813" y="398167"/>
          <a:ext cx="3795575" cy="3431679"/>
        </a:xfrm>
        <a:prstGeom prst="blockArc">
          <a:avLst>
            <a:gd name="adj1" fmla="val 12174621"/>
            <a:gd name="adj2" fmla="val 16089377"/>
            <a:gd name="adj3" fmla="val 4639"/>
          </a:avLst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99AC5-7D91-49E1-9487-1D3D28B1CEDA}">
      <dsp:nvSpPr>
        <dsp:cNvPr id="0" name=""/>
        <dsp:cNvSpPr/>
      </dsp:nvSpPr>
      <dsp:spPr>
        <a:xfrm>
          <a:off x="1418791" y="116860"/>
          <a:ext cx="3431679" cy="3431679"/>
        </a:xfrm>
        <a:prstGeom prst="blockArc">
          <a:avLst>
            <a:gd name="adj1" fmla="val 8350003"/>
            <a:gd name="adj2" fmla="val 11270226"/>
            <a:gd name="adj3" fmla="val 4639"/>
          </a:avLst>
        </a:prstGeom>
        <a:solidFill>
          <a:schemeClr val="accent3">
            <a:hueOff val="4979269"/>
            <a:satOff val="-4096"/>
            <a:lumOff val="45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EC3B5-963C-49F5-90CD-EC51CF66BD53}">
      <dsp:nvSpPr>
        <dsp:cNvPr id="0" name=""/>
        <dsp:cNvSpPr/>
      </dsp:nvSpPr>
      <dsp:spPr>
        <a:xfrm>
          <a:off x="1619892" y="229217"/>
          <a:ext cx="3431679" cy="3431679"/>
        </a:xfrm>
        <a:prstGeom prst="blockArc">
          <a:avLst>
            <a:gd name="adj1" fmla="val 3298472"/>
            <a:gd name="adj2" fmla="val 7819668"/>
            <a:gd name="adj3" fmla="val 4639"/>
          </a:avLst>
        </a:prstGeom>
        <a:solidFill>
          <a:schemeClr val="accent3">
            <a:hueOff val="3319513"/>
            <a:satOff val="-2731"/>
            <a:lumOff val="30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C3439-2800-4C9F-B46D-A023367E8FC2}">
      <dsp:nvSpPr>
        <dsp:cNvPr id="0" name=""/>
        <dsp:cNvSpPr/>
      </dsp:nvSpPr>
      <dsp:spPr>
        <a:xfrm>
          <a:off x="903553" y="-152501"/>
          <a:ext cx="4263862" cy="4004735"/>
        </a:xfrm>
        <a:prstGeom prst="blockArc">
          <a:avLst>
            <a:gd name="adj1" fmla="val 128444"/>
            <a:gd name="adj2" fmla="val 3387555"/>
            <a:gd name="adj3" fmla="val 4639"/>
          </a:avLst>
        </a:prstGeom>
        <a:solidFill>
          <a:schemeClr val="accent3">
            <a:hueOff val="1659756"/>
            <a:satOff val="-1365"/>
            <a:lumOff val="15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FFDEC-7A28-41D2-95E9-9C2FE5CB4D3D}">
      <dsp:nvSpPr>
        <dsp:cNvPr id="0" name=""/>
        <dsp:cNvSpPr/>
      </dsp:nvSpPr>
      <dsp:spPr>
        <a:xfrm>
          <a:off x="1890866" y="589443"/>
          <a:ext cx="3431679" cy="3431679"/>
        </a:xfrm>
        <a:prstGeom prst="blockArc">
          <a:avLst>
            <a:gd name="adj1" fmla="val 15954538"/>
            <a:gd name="adj2" fmla="val 20419665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EA5EE-8814-4FAD-9EAD-D326F9E37512}">
      <dsp:nvSpPr>
        <dsp:cNvPr id="0" name=""/>
        <dsp:cNvSpPr/>
      </dsp:nvSpPr>
      <dsp:spPr>
        <a:xfrm>
          <a:off x="2555166" y="1424433"/>
          <a:ext cx="1520351" cy="11690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2777816" y="1595641"/>
        <a:ext cx="1075051" cy="826663"/>
      </dsp:txXfrm>
    </dsp:sp>
    <dsp:sp modelId="{41C61944-38CE-46D9-B04F-3BD223DD20E0}">
      <dsp:nvSpPr>
        <dsp:cNvPr id="0" name=""/>
        <dsp:cNvSpPr/>
      </dsp:nvSpPr>
      <dsp:spPr>
        <a:xfrm>
          <a:off x="2536685" y="306077"/>
          <a:ext cx="1386422" cy="8099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Arial Narrow" panose="020B060602020203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Pendidikan</a:t>
          </a:r>
          <a:r>
            <a:rPr lang="en-US" sz="15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Karakter</a:t>
          </a:r>
          <a:endParaRPr lang="en-US" sz="1500" b="1" kern="1200" dirty="0" smtClean="0">
            <a:solidFill>
              <a:srgbClr val="000000"/>
            </a:solidFill>
            <a:latin typeface="Arial Narrow" panose="020B060602020203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latin typeface="Arial Narrow" panose="020B0606020202030204" pitchFamily="34" charset="0"/>
          </a:endParaRPr>
        </a:p>
      </dsp:txBody>
      <dsp:txXfrm>
        <a:off x="2739722" y="424695"/>
        <a:ext cx="980348" cy="572740"/>
      </dsp:txXfrm>
    </dsp:sp>
    <dsp:sp modelId="{4A08B68D-1E04-4107-9063-25EBAE00914A}">
      <dsp:nvSpPr>
        <dsp:cNvPr id="0" name=""/>
        <dsp:cNvSpPr/>
      </dsp:nvSpPr>
      <dsp:spPr>
        <a:xfrm>
          <a:off x="4217005" y="1360038"/>
          <a:ext cx="1421364" cy="917158"/>
        </a:xfrm>
        <a:prstGeom prst="ellipse">
          <a:avLst/>
        </a:prstGeom>
        <a:gradFill rotWithShape="0">
          <a:gsLst>
            <a:gs pos="0">
              <a:schemeClr val="accent3">
                <a:hueOff val="1659756"/>
                <a:satOff val="-1365"/>
                <a:lumOff val="15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659756"/>
                <a:satOff val="-1365"/>
                <a:lumOff val="15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Lomba</a:t>
          </a:r>
          <a:r>
            <a:rPr lang="en-US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, Festival, </a:t>
          </a:r>
          <a:r>
            <a:rPr lang="en-US" sz="14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dan</a:t>
          </a:r>
          <a:r>
            <a:rPr lang="en-US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Olimpiade</a:t>
          </a:r>
          <a:endParaRPr lang="en-US" sz="14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4425159" y="1494353"/>
        <a:ext cx="1005056" cy="648528"/>
      </dsp:txXfrm>
    </dsp:sp>
    <dsp:sp modelId="{6149B6BE-A1B0-4CBB-98E8-5934D06648A4}">
      <dsp:nvSpPr>
        <dsp:cNvPr id="0" name=""/>
        <dsp:cNvSpPr/>
      </dsp:nvSpPr>
      <dsp:spPr>
        <a:xfrm>
          <a:off x="3485666" y="2744815"/>
          <a:ext cx="1386422" cy="816333"/>
        </a:xfrm>
        <a:prstGeom prst="ellipse">
          <a:avLst/>
        </a:prstGeom>
        <a:gradFill rotWithShape="0">
          <a:gsLst>
            <a:gs pos="0">
              <a:schemeClr val="accent3">
                <a:hueOff val="3319513"/>
                <a:satOff val="-2731"/>
                <a:lumOff val="30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319513"/>
                <a:satOff val="-2731"/>
                <a:lumOff val="30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Beasiswa</a:t>
          </a:r>
          <a:r>
            <a:rPr lang="en-US" sz="15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Prestasi</a:t>
          </a:r>
          <a:endParaRPr lang="en-US" sz="15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3688703" y="2864364"/>
        <a:ext cx="980348" cy="577235"/>
      </dsp:txXfrm>
    </dsp:sp>
    <dsp:sp modelId="{DCCBA5BF-E6B3-41AC-AB5B-D7351497E451}">
      <dsp:nvSpPr>
        <dsp:cNvPr id="0" name=""/>
        <dsp:cNvSpPr/>
      </dsp:nvSpPr>
      <dsp:spPr>
        <a:xfrm>
          <a:off x="1456613" y="2637677"/>
          <a:ext cx="1351291" cy="841072"/>
        </a:xfrm>
        <a:prstGeom prst="ellipse">
          <a:avLst/>
        </a:prstGeom>
        <a:gradFill rotWithShape="0">
          <a:gsLst>
            <a:gs pos="0">
              <a:schemeClr val="accent3">
                <a:hueOff val="4979269"/>
                <a:satOff val="-4096"/>
                <a:lumOff val="45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979269"/>
                <a:satOff val="-4096"/>
                <a:lumOff val="45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PEMBINAAN UKS</a:t>
          </a:r>
          <a:endParaRPr lang="en-US" sz="14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1654505" y="2760849"/>
        <a:ext cx="955507" cy="594728"/>
      </dsp:txXfrm>
    </dsp:sp>
    <dsp:sp modelId="{A6CF52AF-45F4-4BAD-88C4-150BF7EACEE7}">
      <dsp:nvSpPr>
        <dsp:cNvPr id="0" name=""/>
        <dsp:cNvSpPr/>
      </dsp:nvSpPr>
      <dsp:spPr>
        <a:xfrm>
          <a:off x="1064936" y="1284956"/>
          <a:ext cx="1350108" cy="897636"/>
        </a:xfrm>
        <a:prstGeom prst="ellipse">
          <a:avLst/>
        </a:prstGeom>
        <a:gradFill rotWithShape="0">
          <a:gsLst>
            <a:gs pos="0">
              <a:schemeClr val="accent3">
                <a:hueOff val="6639026"/>
                <a:satOff val="-5461"/>
                <a:lumOff val="6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639026"/>
                <a:satOff val="-5461"/>
                <a:lumOff val="6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PIP/KIP</a:t>
          </a:r>
          <a:endParaRPr lang="en-US" sz="14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1262655" y="1416412"/>
        <a:ext cx="954670" cy="6347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1F433-4DB8-49BE-9569-B094562781D3}">
      <dsp:nvSpPr>
        <dsp:cNvPr id="0" name=""/>
        <dsp:cNvSpPr/>
      </dsp:nvSpPr>
      <dsp:spPr>
        <a:xfrm>
          <a:off x="999651" y="0"/>
          <a:ext cx="6023570" cy="37804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28E16-13C8-452F-B063-2C4056119EFD}">
      <dsp:nvSpPr>
        <dsp:cNvPr id="0" name=""/>
        <dsp:cNvSpPr/>
      </dsp:nvSpPr>
      <dsp:spPr>
        <a:xfrm>
          <a:off x="1598076" y="2811120"/>
          <a:ext cx="139119" cy="139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2738-ED90-4D62-9B89-3B60B13FE1BA}">
      <dsp:nvSpPr>
        <dsp:cNvPr id="0" name=""/>
        <dsp:cNvSpPr/>
      </dsp:nvSpPr>
      <dsp:spPr>
        <a:xfrm>
          <a:off x="1317782" y="2930678"/>
          <a:ext cx="1391166" cy="41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Kab.Kota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1317782" y="2930678"/>
        <a:ext cx="1391166" cy="411235"/>
      </dsp:txXfrm>
    </dsp:sp>
    <dsp:sp modelId="{7A27D5B2-CD95-422E-9F57-BD18BDDEA540}">
      <dsp:nvSpPr>
        <dsp:cNvPr id="0" name=""/>
        <dsp:cNvSpPr/>
      </dsp:nvSpPr>
      <dsp:spPr>
        <a:xfrm>
          <a:off x="2351136" y="1982700"/>
          <a:ext cx="217752" cy="217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D77B-D8C6-4C4F-9874-421EC083EED3}">
      <dsp:nvSpPr>
        <dsp:cNvPr id="0" name=""/>
        <dsp:cNvSpPr/>
      </dsp:nvSpPr>
      <dsp:spPr>
        <a:xfrm>
          <a:off x="1969333" y="2269778"/>
          <a:ext cx="2568947" cy="35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Seleksi</a:t>
          </a:r>
          <a:r>
            <a:rPr lang="en-US" sz="18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Provinsi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1969333" y="2269778"/>
        <a:ext cx="2568947" cy="352692"/>
      </dsp:txXfrm>
    </dsp:sp>
    <dsp:sp modelId="{7627C444-E621-4EC7-83D8-A283662D1CB8}">
      <dsp:nvSpPr>
        <dsp:cNvPr id="0" name=""/>
        <dsp:cNvSpPr/>
      </dsp:nvSpPr>
      <dsp:spPr>
        <a:xfrm>
          <a:off x="3267264" y="1509244"/>
          <a:ext cx="290336" cy="290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EF81-D618-4DE0-9970-6C1EEDA99A32}">
      <dsp:nvSpPr>
        <dsp:cNvPr id="0" name=""/>
        <dsp:cNvSpPr/>
      </dsp:nvSpPr>
      <dsp:spPr>
        <a:xfrm>
          <a:off x="3152789" y="1800253"/>
          <a:ext cx="1770037" cy="37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Nasional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3152789" y="1800253"/>
        <a:ext cx="1770037" cy="379537"/>
      </dsp:txXfrm>
    </dsp:sp>
    <dsp:sp modelId="{81DA1168-D07F-42C3-85EF-D2B1395DC24F}">
      <dsp:nvSpPr>
        <dsp:cNvPr id="0" name=""/>
        <dsp:cNvSpPr/>
      </dsp:nvSpPr>
      <dsp:spPr>
        <a:xfrm>
          <a:off x="4443976" y="1060029"/>
          <a:ext cx="375017" cy="375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248D-FE82-4CBF-975E-E550D911565D}">
      <dsp:nvSpPr>
        <dsp:cNvPr id="0" name=""/>
        <dsp:cNvSpPr/>
      </dsp:nvSpPr>
      <dsp:spPr>
        <a:xfrm>
          <a:off x="4483789" y="1457337"/>
          <a:ext cx="1370556" cy="82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14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kern="1200" dirty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4483789" y="1457337"/>
        <a:ext cx="1370556" cy="821362"/>
      </dsp:txXfrm>
    </dsp:sp>
    <dsp:sp modelId="{D03E3058-FD54-4696-8647-1EB62C30DFE1}">
      <dsp:nvSpPr>
        <dsp:cNvPr id="0" name=""/>
        <dsp:cNvSpPr/>
      </dsp:nvSpPr>
      <dsp:spPr>
        <a:xfrm>
          <a:off x="5602297" y="759108"/>
          <a:ext cx="477845" cy="477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5590-E428-4669-99D0-F0D858B67D7E}">
      <dsp:nvSpPr>
        <dsp:cNvPr id="0" name=""/>
        <dsp:cNvSpPr/>
      </dsp:nvSpPr>
      <dsp:spPr>
        <a:xfrm>
          <a:off x="5657897" y="952121"/>
          <a:ext cx="1673232" cy="91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20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World Schools Debating Championship (WSDC)</a:t>
          </a:r>
        </a:p>
      </dsp:txBody>
      <dsp:txXfrm>
        <a:off x="5657897" y="952121"/>
        <a:ext cx="1673232" cy="9167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D340-0BA5-40A1-880C-1288AEF8C514}">
      <dsp:nvSpPr>
        <dsp:cNvPr id="0" name=""/>
        <dsp:cNvSpPr/>
      </dsp:nvSpPr>
      <dsp:spPr>
        <a:xfrm>
          <a:off x="2162" y="0"/>
          <a:ext cx="2211735" cy="82715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FDFDFD"/>
              </a:solidFill>
            </a:rPr>
            <a:t>1</a:t>
          </a:r>
          <a:endParaRPr lang="en-US" sz="4900" b="1" kern="1200" dirty="0">
            <a:solidFill>
              <a:srgbClr val="FDFDFD"/>
            </a:solidFill>
          </a:endParaRPr>
        </a:p>
      </dsp:txBody>
      <dsp:txXfrm>
        <a:off x="415739" y="0"/>
        <a:ext cx="1384581" cy="827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E9721-5F7A-4C6A-8ACA-A547FFD1B0EF}">
      <dsp:nvSpPr>
        <dsp:cNvPr id="0" name=""/>
        <dsp:cNvSpPr/>
      </dsp:nvSpPr>
      <dsp:spPr>
        <a:xfrm>
          <a:off x="2214757" y="881"/>
          <a:ext cx="3322137" cy="699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i="0" kern="1200" dirty="0" err="1" smtClean="0"/>
            <a:t>Setiap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sekolah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mempunyai</a:t>
          </a:r>
          <a:r>
            <a:rPr lang="en-US" sz="700" b="0" i="0" kern="1200" dirty="0" smtClean="0"/>
            <a:t> </a:t>
          </a:r>
          <a:r>
            <a:rPr lang="id-ID" sz="700" b="0" i="0" kern="1200" dirty="0" smtClean="0"/>
            <a:t>kewenangan </a:t>
          </a:r>
          <a:r>
            <a:rPr lang="en-US" sz="700" b="0" i="0" kern="1200" dirty="0" err="1" smtClean="0"/>
            <a:t>untuk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menentukan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satu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tim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debat</a:t>
          </a:r>
          <a:r>
            <a:rPr lang="en-US" sz="700" b="0" i="0" kern="1200" dirty="0" smtClean="0"/>
            <a:t>. </a:t>
          </a:r>
          <a:r>
            <a:rPr lang="en-US" sz="700" b="0" i="0" kern="1200" dirty="0" err="1" smtClean="0"/>
            <a:t>Satu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tim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terdiri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atas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tiga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peserta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didik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sebagai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pendebat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satu</a:t>
          </a:r>
          <a:r>
            <a:rPr lang="en-US" sz="700" b="0" i="0" kern="1200" dirty="0" smtClean="0"/>
            <a:t> orang</a:t>
          </a:r>
          <a:r>
            <a:rPr lang="id-ID" sz="700" b="0" i="0" kern="1200" dirty="0" smtClean="0"/>
            <a:t> guru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sebagai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juri</a:t>
          </a:r>
          <a:r>
            <a:rPr lang="en-US" sz="700" b="0" i="0" kern="1200" dirty="0" smtClean="0"/>
            <a:t> N1 yang </a:t>
          </a:r>
          <a:r>
            <a:rPr lang="en-US" sz="700" b="0" i="0" kern="1200" dirty="0" err="1" smtClean="0"/>
            <a:t>selanjutnya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berhak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untuk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mengikuti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Seleksi</a:t>
          </a:r>
          <a:r>
            <a:rPr lang="en-US" sz="700" b="0" i="0" kern="1200" dirty="0" smtClean="0"/>
            <a:t> Tingkat</a:t>
          </a:r>
          <a:r>
            <a:rPr lang="id-ID" sz="700" b="0" i="0" kern="1200" dirty="0" smtClean="0"/>
            <a:t> Kabupaten/Kota</a:t>
          </a:r>
          <a:r>
            <a:rPr lang="en-US" sz="700" b="0" i="0" kern="1200" dirty="0" smtClean="0"/>
            <a:t>.  </a:t>
          </a:r>
          <a:endParaRPr lang="en-US" sz="700" kern="1200" dirty="0"/>
        </a:p>
      </dsp:txBody>
      <dsp:txXfrm>
        <a:off x="2214757" y="88311"/>
        <a:ext cx="3059848" cy="524578"/>
      </dsp:txXfrm>
    </dsp:sp>
    <dsp:sp modelId="{3AAC291A-FBEC-4D19-8CBC-3AA89B94D6D5}">
      <dsp:nvSpPr>
        <dsp:cNvPr id="0" name=""/>
        <dsp:cNvSpPr/>
      </dsp:nvSpPr>
      <dsp:spPr>
        <a:xfrm>
          <a:off x="0" y="881"/>
          <a:ext cx="2214758" cy="699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1.Tingkat </a:t>
          </a:r>
          <a:r>
            <a:rPr lang="en-US" sz="2000" b="1" i="0" kern="1200" dirty="0" err="1" smtClean="0"/>
            <a:t>Sekolah</a:t>
          </a:r>
          <a:endParaRPr lang="en-US" sz="2000" kern="1200" dirty="0"/>
        </a:p>
      </dsp:txBody>
      <dsp:txXfrm>
        <a:off x="34144" y="35025"/>
        <a:ext cx="2146470" cy="631150"/>
      </dsp:txXfrm>
    </dsp:sp>
    <dsp:sp modelId="{47424EFB-ADD7-42CB-9396-472E0DBA394F}">
      <dsp:nvSpPr>
        <dsp:cNvPr id="0" name=""/>
        <dsp:cNvSpPr/>
      </dsp:nvSpPr>
      <dsp:spPr>
        <a:xfrm>
          <a:off x="2214757" y="770264"/>
          <a:ext cx="3322137" cy="699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i="0" kern="1200" dirty="0" err="1" smtClean="0"/>
            <a:t>Setiap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Kabupaten</a:t>
          </a:r>
          <a:r>
            <a:rPr lang="en-US" sz="700" b="0" i="0" kern="1200" dirty="0" smtClean="0"/>
            <a:t>/Kota </a:t>
          </a:r>
          <a:r>
            <a:rPr lang="en-US" sz="700" b="0" i="0" kern="1200" dirty="0" err="1" smtClean="0"/>
            <a:t>wajib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melakukan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seleksi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untuk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menentukan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satu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tim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debat</a:t>
          </a:r>
          <a:r>
            <a:rPr lang="en-US" sz="700" b="0" i="0" kern="1200" dirty="0" smtClean="0"/>
            <a:t> yang </a:t>
          </a:r>
          <a:r>
            <a:rPr lang="en-US" sz="700" b="0" i="0" kern="1200" dirty="0" err="1" smtClean="0"/>
            <a:t>nantinya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akan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mewakili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Kabupaten</a:t>
          </a:r>
          <a:r>
            <a:rPr lang="en-US" sz="700" b="0" i="0" kern="1200" dirty="0" smtClean="0"/>
            <a:t>/Kota </a:t>
          </a:r>
          <a:r>
            <a:rPr lang="en-US" sz="700" b="0" i="0" kern="1200" dirty="0" err="1" smtClean="0"/>
            <a:t>ke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perlombaan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tingkat</a:t>
          </a:r>
          <a:r>
            <a:rPr lang="en-US" sz="700" b="0" i="0" kern="1200" dirty="0" smtClean="0"/>
            <a:t> Pro</a:t>
          </a:r>
          <a:r>
            <a:rPr lang="id-ID" sz="700" b="0" i="0" kern="1200" dirty="0" smtClean="0"/>
            <a:t>v</a:t>
          </a:r>
          <a:r>
            <a:rPr lang="en-US" sz="700" b="0" i="0" kern="1200" dirty="0" err="1" smtClean="0"/>
            <a:t>insi</a:t>
          </a:r>
          <a:r>
            <a:rPr lang="en-US" sz="700" b="0" i="0" kern="1200" dirty="0" smtClean="0"/>
            <a:t>. </a:t>
          </a:r>
          <a:r>
            <a:rPr lang="id-ID" sz="700" b="0" i="0" kern="1200" dirty="0" smtClean="0"/>
            <a:t>Tim debat tersebut harus diambil dari tiga pembicara terbaik hasil seleksi tingkat Kabupaten/Kota dan satu orang guru sebagai juri N1.</a:t>
          </a:r>
          <a:endParaRPr lang="en-US" sz="700" kern="1200" dirty="0"/>
        </a:p>
      </dsp:txBody>
      <dsp:txXfrm>
        <a:off x="2214757" y="857694"/>
        <a:ext cx="3059848" cy="524578"/>
      </dsp:txXfrm>
    </dsp:sp>
    <dsp:sp modelId="{21A65B43-6585-4BD0-87BD-F4FF20E47F0F}">
      <dsp:nvSpPr>
        <dsp:cNvPr id="0" name=""/>
        <dsp:cNvSpPr/>
      </dsp:nvSpPr>
      <dsp:spPr>
        <a:xfrm>
          <a:off x="0" y="770264"/>
          <a:ext cx="2214758" cy="6994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2.Tingkat </a:t>
          </a:r>
          <a:r>
            <a:rPr lang="en-US" sz="2000" b="1" i="0" kern="1200" dirty="0" err="1" smtClean="0"/>
            <a:t>Kabupaten</a:t>
          </a:r>
          <a:r>
            <a:rPr lang="en-US" sz="2000" b="1" i="0" kern="1200" dirty="0" smtClean="0"/>
            <a:t>/Kota</a:t>
          </a:r>
          <a:endParaRPr lang="en-US" sz="2000" kern="1200" dirty="0"/>
        </a:p>
      </dsp:txBody>
      <dsp:txXfrm>
        <a:off x="34144" y="804408"/>
        <a:ext cx="2146470" cy="631150"/>
      </dsp:txXfrm>
    </dsp:sp>
    <dsp:sp modelId="{BF0D03AB-027C-4501-8160-FED0E737FFDB}">
      <dsp:nvSpPr>
        <dsp:cNvPr id="0" name=""/>
        <dsp:cNvSpPr/>
      </dsp:nvSpPr>
      <dsp:spPr>
        <a:xfrm>
          <a:off x="2214757" y="1539646"/>
          <a:ext cx="3322137" cy="699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i="0" kern="1200" dirty="0" err="1" smtClean="0"/>
            <a:t>Setiap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provinsi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wajib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melakukan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seleksi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untuk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menentukan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satu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tim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debat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terpilih</a:t>
          </a:r>
          <a:r>
            <a:rPr lang="en-US" sz="700" b="0" i="0" kern="1200" dirty="0" smtClean="0"/>
            <a:t>, yang </a:t>
          </a:r>
          <a:r>
            <a:rPr lang="en-US" sz="700" b="0" i="0" kern="1200" dirty="0" err="1" smtClean="0"/>
            <a:t>akan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mewakili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Provinsi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ke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Seleksi</a:t>
          </a:r>
          <a:r>
            <a:rPr lang="en-US" sz="700" b="0" i="0" kern="1200" dirty="0" smtClean="0"/>
            <a:t> Tingkat Nasional. </a:t>
          </a:r>
          <a:r>
            <a:rPr lang="en-US" sz="700" b="0" i="0" kern="1200" dirty="0" err="1" smtClean="0"/>
            <a:t>Seleksi</a:t>
          </a:r>
          <a:r>
            <a:rPr lang="en-US" sz="700" b="0" i="0" kern="1200" dirty="0" smtClean="0"/>
            <a:t> Tingkat </a:t>
          </a:r>
          <a:r>
            <a:rPr lang="en-US" sz="700" b="0" i="0" kern="1200" dirty="0" err="1" smtClean="0"/>
            <a:t>Provinsi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dilaksanakan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oleh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Dinas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Pendidikan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Provinsi</a:t>
          </a:r>
          <a:r>
            <a:rPr lang="en-US" sz="700" b="0" i="0" kern="1200" dirty="0" smtClean="0"/>
            <a:t>. </a:t>
          </a:r>
          <a:r>
            <a:rPr lang="id-ID" sz="700" b="0" i="0" kern="1200" dirty="0" smtClean="0"/>
            <a:t>Tim debat tersebut harus diambil dari tiga pembicara terbaik hasil Seleksi Tingkat Provinsi dan satu orang guru sebagai juri N1.</a:t>
          </a:r>
          <a:endParaRPr lang="en-US" sz="700" kern="1200" dirty="0"/>
        </a:p>
      </dsp:txBody>
      <dsp:txXfrm>
        <a:off x="2214757" y="1627076"/>
        <a:ext cx="3059848" cy="524578"/>
      </dsp:txXfrm>
    </dsp:sp>
    <dsp:sp modelId="{0C2AE700-12BA-4793-B043-22FA2FB0EF2E}">
      <dsp:nvSpPr>
        <dsp:cNvPr id="0" name=""/>
        <dsp:cNvSpPr/>
      </dsp:nvSpPr>
      <dsp:spPr>
        <a:xfrm>
          <a:off x="0" y="1539646"/>
          <a:ext cx="2214758" cy="6994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3.Tingkat Pro</a:t>
          </a:r>
          <a:r>
            <a:rPr lang="id-ID" sz="2000" b="1" i="0" kern="1200" dirty="0" smtClean="0"/>
            <a:t>v</a:t>
          </a:r>
          <a:r>
            <a:rPr lang="en-US" sz="2000" b="1" i="0" kern="1200" dirty="0" err="1" smtClean="0"/>
            <a:t>insi</a:t>
          </a:r>
          <a:endParaRPr lang="en-US" sz="2000" kern="1200" dirty="0"/>
        </a:p>
      </dsp:txBody>
      <dsp:txXfrm>
        <a:off x="34144" y="1573790"/>
        <a:ext cx="2146470" cy="631150"/>
      </dsp:txXfrm>
    </dsp:sp>
    <dsp:sp modelId="{7C12342A-42BE-42C1-B7F1-70701BC77BF2}">
      <dsp:nvSpPr>
        <dsp:cNvPr id="0" name=""/>
        <dsp:cNvSpPr/>
      </dsp:nvSpPr>
      <dsp:spPr>
        <a:xfrm>
          <a:off x="2214757" y="2309029"/>
          <a:ext cx="3322137" cy="699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b="0" i="0" kern="1200" dirty="0" err="1" smtClean="0"/>
            <a:t>Seleksi</a:t>
          </a:r>
          <a:r>
            <a:rPr lang="en-US" sz="700" b="0" i="0" kern="1200" dirty="0" smtClean="0"/>
            <a:t> Tingkat Nasional </a:t>
          </a:r>
          <a:r>
            <a:rPr lang="en-US" sz="700" b="0" i="0" kern="1200" dirty="0" err="1" smtClean="0"/>
            <a:t>akan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diikuti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oleh</a:t>
          </a:r>
          <a:r>
            <a:rPr lang="en-US" sz="700" b="0" i="0" kern="1200" dirty="0" smtClean="0"/>
            <a:t> para </a:t>
          </a:r>
          <a:r>
            <a:rPr lang="en-US" sz="700" b="0" i="0" kern="1200" dirty="0" err="1" smtClean="0"/>
            <a:t>pemenang</a:t>
          </a:r>
          <a:r>
            <a:rPr lang="en-US" sz="700" b="0" i="0" kern="1200" dirty="0" smtClean="0"/>
            <a:t> Tingkat Pro</a:t>
          </a:r>
          <a:r>
            <a:rPr lang="id-ID" sz="700" b="0" i="0" kern="1200" dirty="0" smtClean="0"/>
            <a:t>v</a:t>
          </a:r>
          <a:r>
            <a:rPr lang="en-US" sz="700" b="0" i="0" kern="1200" dirty="0" err="1" smtClean="0"/>
            <a:t>insi</a:t>
          </a:r>
          <a:r>
            <a:rPr lang="en-US" sz="700" b="0" i="0" kern="1200" dirty="0" smtClean="0"/>
            <a:t> se</a:t>
          </a:r>
          <a:r>
            <a:rPr lang="id-ID" sz="700" b="0" i="0" kern="1200" dirty="0" smtClean="0"/>
            <a:t>-</a:t>
          </a:r>
          <a:r>
            <a:rPr lang="en-US" sz="700" b="0" i="0" kern="1200" dirty="0" smtClean="0"/>
            <a:t>Indonesia yang </a:t>
          </a:r>
          <a:r>
            <a:rPr lang="en-US" sz="700" b="0" i="0" kern="1200" dirty="0" err="1" smtClean="0"/>
            <a:t>berjumlah</a:t>
          </a:r>
          <a:r>
            <a:rPr lang="en-US" sz="700" b="0" i="0" kern="1200" dirty="0" smtClean="0"/>
            <a:t> </a:t>
          </a:r>
          <a:r>
            <a:rPr lang="id-ID" sz="700" b="0" i="0" kern="1200" dirty="0" smtClean="0"/>
            <a:t>34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tim.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Semua</a:t>
          </a:r>
          <a:r>
            <a:rPr lang="en-US" sz="700" b="0" i="0" kern="1200" dirty="0" smtClean="0"/>
            <a:t> </a:t>
          </a:r>
          <a:r>
            <a:rPr lang="id-ID" sz="700" b="0" i="0" kern="1200" dirty="0" smtClean="0"/>
            <a:t>peserta </a:t>
          </a:r>
          <a:r>
            <a:rPr lang="en-US" sz="700" b="0" i="0" kern="1200" dirty="0" err="1" smtClean="0"/>
            <a:t>berjumlah</a:t>
          </a:r>
          <a:r>
            <a:rPr lang="en-US" sz="700" b="0" i="0" kern="1200" dirty="0" smtClean="0"/>
            <a:t> 136 orang, yang </a:t>
          </a:r>
          <a:r>
            <a:rPr lang="en-US" sz="700" b="0" i="0" kern="1200" dirty="0" err="1" smtClean="0"/>
            <a:t>terdiri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atas</a:t>
          </a:r>
          <a:r>
            <a:rPr lang="en-US" sz="700" b="0" i="0" kern="1200" dirty="0" smtClean="0"/>
            <a:t> </a:t>
          </a:r>
          <a:r>
            <a:rPr lang="id-ID" sz="700" b="0" i="0" kern="1200" dirty="0" smtClean="0"/>
            <a:t>102 peserta </a:t>
          </a:r>
          <a:r>
            <a:rPr lang="en-US" sz="700" b="0" i="0" kern="1200" dirty="0" err="1" smtClean="0"/>
            <a:t>peserta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didik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pendebat</a:t>
          </a:r>
          <a:r>
            <a:rPr lang="en-US" sz="700" b="0" i="0" kern="1200" dirty="0" smtClean="0"/>
            <a:t> </a:t>
          </a:r>
          <a:r>
            <a:rPr lang="en-US" sz="700" b="0" i="0" kern="1200" dirty="0" err="1" smtClean="0"/>
            <a:t>dan</a:t>
          </a:r>
          <a:r>
            <a:rPr lang="en-US" sz="700" b="0" i="0" kern="1200" dirty="0" smtClean="0"/>
            <a:t> </a:t>
          </a:r>
          <a:r>
            <a:rPr lang="id-ID" sz="700" b="0" i="0" kern="1200" dirty="0" smtClean="0"/>
            <a:t>34 guru </a:t>
          </a:r>
          <a:r>
            <a:rPr lang="en-US" sz="700" b="0" i="0" kern="1200" dirty="0" err="1" smtClean="0"/>
            <a:t>juri</a:t>
          </a:r>
          <a:r>
            <a:rPr lang="en-US" sz="700" b="0" i="0" kern="1200" dirty="0" smtClean="0"/>
            <a:t> N1.</a:t>
          </a:r>
          <a:endParaRPr lang="en-US" sz="700" kern="1200" dirty="0"/>
        </a:p>
      </dsp:txBody>
      <dsp:txXfrm>
        <a:off x="2214757" y="2396459"/>
        <a:ext cx="3059848" cy="524578"/>
      </dsp:txXfrm>
    </dsp:sp>
    <dsp:sp modelId="{66BD5737-2BBA-4BAC-9D7A-A89DCA46C484}">
      <dsp:nvSpPr>
        <dsp:cNvPr id="0" name=""/>
        <dsp:cNvSpPr/>
      </dsp:nvSpPr>
      <dsp:spPr>
        <a:xfrm>
          <a:off x="0" y="2309029"/>
          <a:ext cx="2214758" cy="6994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4.Tingkat Nasional</a:t>
          </a:r>
          <a:endParaRPr lang="en-US" sz="2000" kern="1200" dirty="0"/>
        </a:p>
      </dsp:txBody>
      <dsp:txXfrm>
        <a:off x="34144" y="2343173"/>
        <a:ext cx="2146470" cy="6311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D519D-7D7D-414C-9A84-D0B73B4D2913}">
      <dsp:nvSpPr>
        <dsp:cNvPr id="0" name=""/>
        <dsp:cNvSpPr/>
      </dsp:nvSpPr>
      <dsp:spPr>
        <a:xfrm>
          <a:off x="1085" y="185742"/>
          <a:ext cx="1722556" cy="118684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20489-E874-436C-8F4B-FBE158E24799}">
      <dsp:nvSpPr>
        <dsp:cNvPr id="0" name=""/>
        <dsp:cNvSpPr/>
      </dsp:nvSpPr>
      <dsp:spPr>
        <a:xfrm>
          <a:off x="1085" y="1372583"/>
          <a:ext cx="1722556" cy="639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smtClean="0"/>
            <a:t>Matematika, Sains, dan Teknologi (</a:t>
          </a:r>
          <a:r>
            <a:rPr lang="en-US" sz="1000" b="0" i="1" kern="1200" smtClean="0"/>
            <a:t>Math, Science</a:t>
          </a:r>
          <a:r>
            <a:rPr lang="en-US" sz="1000" b="0" i="0" kern="1200" smtClean="0"/>
            <a:t>, </a:t>
          </a:r>
          <a:r>
            <a:rPr lang="en-US" sz="1000" b="0" i="1" kern="1200" smtClean="0"/>
            <a:t>and Technology</a:t>
          </a:r>
          <a:r>
            <a:rPr lang="en-US" sz="1000" b="0" i="0" kern="1200" smtClean="0"/>
            <a:t>)</a:t>
          </a:r>
          <a:endParaRPr lang="en-US" sz="1000" kern="1200"/>
        </a:p>
      </dsp:txBody>
      <dsp:txXfrm>
        <a:off x="1085" y="1372583"/>
        <a:ext cx="1722556" cy="639068"/>
      </dsp:txXfrm>
    </dsp:sp>
    <dsp:sp modelId="{276F4670-2058-4461-9F27-36FAD4C76A8C}">
      <dsp:nvSpPr>
        <dsp:cNvPr id="0" name=""/>
        <dsp:cNvSpPr/>
      </dsp:nvSpPr>
      <dsp:spPr>
        <a:xfrm>
          <a:off x="1895970" y="185742"/>
          <a:ext cx="1722556" cy="118684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F7BD0-165D-4A81-BC86-9F51F1F3D6A2}">
      <dsp:nvSpPr>
        <dsp:cNvPr id="0" name=""/>
        <dsp:cNvSpPr/>
      </dsp:nvSpPr>
      <dsp:spPr>
        <a:xfrm>
          <a:off x="1895970" y="1372583"/>
          <a:ext cx="1722556" cy="639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smtClean="0"/>
            <a:t>Fisika Terapan dan Rekayasa (</a:t>
          </a:r>
          <a:r>
            <a:rPr lang="en-US" sz="1000" b="0" i="1" kern="1200" smtClean="0"/>
            <a:t>Applied Physics and Engineering</a:t>
          </a:r>
          <a:r>
            <a:rPr lang="en-US" sz="1000" b="0" i="0" kern="1200" smtClean="0"/>
            <a:t>)</a:t>
          </a:r>
          <a:endParaRPr lang="en-US" sz="1000" kern="1200"/>
        </a:p>
      </dsp:txBody>
      <dsp:txXfrm>
        <a:off x="1895970" y="1372583"/>
        <a:ext cx="1722556" cy="639068"/>
      </dsp:txXfrm>
    </dsp:sp>
    <dsp:sp modelId="{7A026C53-4BC6-4D48-81B0-016D3041F6CF}">
      <dsp:nvSpPr>
        <dsp:cNvPr id="0" name=""/>
        <dsp:cNvSpPr/>
      </dsp:nvSpPr>
      <dsp:spPr>
        <a:xfrm>
          <a:off x="3790854" y="185742"/>
          <a:ext cx="1722556" cy="118684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4B80A-4EBC-43DA-8926-95DDC4E6CB1B}">
      <dsp:nvSpPr>
        <dsp:cNvPr id="0" name=""/>
        <dsp:cNvSpPr/>
      </dsp:nvSpPr>
      <dsp:spPr>
        <a:xfrm>
          <a:off x="3790854" y="1372583"/>
          <a:ext cx="1722556" cy="639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smtClean="0"/>
            <a:t>Ilmu Sosial dan Humaniora (</a:t>
          </a:r>
          <a:r>
            <a:rPr lang="en-US" sz="1000" b="0" i="1" kern="1200" smtClean="0"/>
            <a:t>Social Sciences and Humanities</a:t>
          </a:r>
          <a:r>
            <a:rPr lang="en-US" sz="1000" b="0" i="0" kern="1200" smtClean="0"/>
            <a:t>)</a:t>
          </a:r>
          <a:endParaRPr lang="en-US" sz="1000" kern="1200"/>
        </a:p>
      </dsp:txBody>
      <dsp:txXfrm>
        <a:off x="3790854" y="1372583"/>
        <a:ext cx="1722556" cy="6390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3776F-6B99-4D13-B99A-B9963F152F04}">
      <dsp:nvSpPr>
        <dsp:cNvPr id="0" name=""/>
        <dsp:cNvSpPr/>
      </dsp:nvSpPr>
      <dsp:spPr>
        <a:xfrm>
          <a:off x="531" y="809410"/>
          <a:ext cx="1444179" cy="144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Pengiriman naskah (proposal dan laporan penelitian)</a:t>
          </a:r>
          <a:endParaRPr lang="en-US" sz="1400" kern="1200"/>
        </a:p>
      </dsp:txBody>
      <dsp:txXfrm>
        <a:off x="212026" y="1020905"/>
        <a:ext cx="1021189" cy="1021189"/>
      </dsp:txXfrm>
    </dsp:sp>
    <dsp:sp modelId="{1E344EBC-E6D5-4A74-9D0D-2707A046BBE0}">
      <dsp:nvSpPr>
        <dsp:cNvPr id="0" name=""/>
        <dsp:cNvSpPr/>
      </dsp:nvSpPr>
      <dsp:spPr>
        <a:xfrm rot="17909946">
          <a:off x="1297462" y="1132906"/>
          <a:ext cx="727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73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998D2-AC74-4293-AA73-CAB47921E180}">
      <dsp:nvSpPr>
        <dsp:cNvPr id="0" name=""/>
        <dsp:cNvSpPr/>
      </dsp:nvSpPr>
      <dsp:spPr>
        <a:xfrm>
          <a:off x="1834640" y="813313"/>
          <a:ext cx="1688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8E0F-1157-4212-9B83-3AC29EA09A47}">
      <dsp:nvSpPr>
        <dsp:cNvPr id="0" name=""/>
        <dsp:cNvSpPr/>
      </dsp:nvSpPr>
      <dsp:spPr>
        <a:xfrm>
          <a:off x="2003444" y="454220"/>
          <a:ext cx="1196976" cy="7181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0" i="0" kern="1200" dirty="0" err="1" smtClean="0"/>
            <a:t>Peserta</a:t>
          </a:r>
          <a:r>
            <a:rPr lang="en-US" sz="500" b="0" i="0" kern="1200" dirty="0" smtClean="0"/>
            <a:t> </a:t>
          </a:r>
          <a:r>
            <a:rPr lang="en-US" sz="500" b="0" i="0" kern="1200" dirty="0" err="1" smtClean="0"/>
            <a:t>wajib</a:t>
          </a:r>
          <a:r>
            <a:rPr lang="en-US" sz="500" b="0" i="0" kern="1200" dirty="0" smtClean="0"/>
            <a:t> </a:t>
          </a:r>
          <a:r>
            <a:rPr lang="en-US" sz="500" b="0" i="0" kern="1200" dirty="0" err="1" smtClean="0"/>
            <a:t>mengirimkan</a:t>
          </a:r>
          <a:r>
            <a:rPr lang="en-US" sz="500" b="0" i="0" kern="1200" dirty="0" smtClean="0"/>
            <a:t> proposal </a:t>
          </a:r>
          <a:r>
            <a:rPr lang="en-US" sz="500" b="0" i="0" kern="1200" dirty="0" err="1" smtClean="0"/>
            <a:t>penelitian</a:t>
          </a:r>
          <a:r>
            <a:rPr lang="en-US" sz="500" b="0" i="0" kern="1200" dirty="0" smtClean="0"/>
            <a:t> </a:t>
          </a:r>
          <a:r>
            <a:rPr lang="en-US" sz="500" b="0" i="0" kern="1200" dirty="0" err="1" smtClean="0"/>
            <a:t>secara</a:t>
          </a:r>
          <a:r>
            <a:rPr lang="en-US" sz="500" b="0" i="0" kern="1200" dirty="0" smtClean="0"/>
            <a:t> </a:t>
          </a:r>
          <a:r>
            <a:rPr lang="en-US" sz="500" b="0" i="1" kern="1200" dirty="0" smtClean="0"/>
            <a:t>on-line </a:t>
          </a:r>
          <a:r>
            <a:rPr lang="en-US" sz="500" b="0" i="0" kern="1200" dirty="0" err="1" smtClean="0"/>
            <a:t>ke</a:t>
          </a:r>
          <a:r>
            <a:rPr lang="en-US" sz="500" b="0" i="0" kern="1200" dirty="0" smtClean="0"/>
            <a:t> </a:t>
          </a:r>
          <a:r>
            <a:rPr lang="en-US" sz="500" b="0" i="0" u="sng" kern="1200" dirty="0" smtClean="0"/>
            <a:t>http://olimpiade.psma.kemdikbud.go.id/</a:t>
          </a:r>
          <a:endParaRPr lang="en-US" sz="500" kern="1200" dirty="0"/>
        </a:p>
      </dsp:txBody>
      <dsp:txXfrm>
        <a:off x="2003444" y="454220"/>
        <a:ext cx="1196976" cy="718186"/>
      </dsp:txXfrm>
    </dsp:sp>
    <dsp:sp modelId="{7DFE73A0-858E-480A-9798-69FD71BF74D0}">
      <dsp:nvSpPr>
        <dsp:cNvPr id="0" name=""/>
        <dsp:cNvSpPr/>
      </dsp:nvSpPr>
      <dsp:spPr>
        <a:xfrm>
          <a:off x="1487603" y="1531500"/>
          <a:ext cx="347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0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962A5-99CB-4E83-BFC8-EB8E88EEDDFA}">
      <dsp:nvSpPr>
        <dsp:cNvPr id="0" name=""/>
        <dsp:cNvSpPr/>
      </dsp:nvSpPr>
      <dsp:spPr>
        <a:xfrm>
          <a:off x="1834640" y="1531500"/>
          <a:ext cx="1688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A5F13-79E6-4066-9519-FDCC2E9314E9}">
      <dsp:nvSpPr>
        <dsp:cNvPr id="0" name=""/>
        <dsp:cNvSpPr/>
      </dsp:nvSpPr>
      <dsp:spPr>
        <a:xfrm>
          <a:off x="2003444" y="1172406"/>
          <a:ext cx="1196976" cy="7181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0" i="0" kern="1200" smtClean="0"/>
            <a:t>Waktu pengunggahan proposal adalah tanggal 15 Januari—17 Maret 2018. Proposal dikirim dalam format pdf maksimum 5 MB (Lihat Lampiran 3). </a:t>
          </a:r>
          <a:endParaRPr lang="en-US" sz="500" kern="1200"/>
        </a:p>
      </dsp:txBody>
      <dsp:txXfrm>
        <a:off x="2003444" y="1172406"/>
        <a:ext cx="1196976" cy="718186"/>
      </dsp:txXfrm>
    </dsp:sp>
    <dsp:sp modelId="{A23D8D05-CF12-462A-8FB6-6ADE912A4E3D}">
      <dsp:nvSpPr>
        <dsp:cNvPr id="0" name=""/>
        <dsp:cNvSpPr/>
      </dsp:nvSpPr>
      <dsp:spPr>
        <a:xfrm rot="3690054">
          <a:off x="1297462" y="1930093"/>
          <a:ext cx="727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73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89FED-CC7C-4779-BC12-71F490A41AA3}">
      <dsp:nvSpPr>
        <dsp:cNvPr id="0" name=""/>
        <dsp:cNvSpPr/>
      </dsp:nvSpPr>
      <dsp:spPr>
        <a:xfrm>
          <a:off x="1834640" y="2249686"/>
          <a:ext cx="1688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77A83-F909-49E4-83A0-78428E003631}">
      <dsp:nvSpPr>
        <dsp:cNvPr id="0" name=""/>
        <dsp:cNvSpPr/>
      </dsp:nvSpPr>
      <dsp:spPr>
        <a:xfrm>
          <a:off x="2003444" y="1890593"/>
          <a:ext cx="1196976" cy="7181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0" i="0" kern="1200" smtClean="0"/>
            <a:t>Panitia memberikan Surat Pernyataan bahwa proposal sudah diterima, yang dapat diunduh oleh peserta di laman http://olimpiade.psma.kemdikbud.go.id/opsi</a:t>
          </a:r>
          <a:endParaRPr lang="en-US" sz="500" kern="1200"/>
        </a:p>
      </dsp:txBody>
      <dsp:txXfrm>
        <a:off x="2003444" y="1890593"/>
        <a:ext cx="1196976" cy="7181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5239-FEF8-4543-9AF9-34031C3D9F3E}">
      <dsp:nvSpPr>
        <dsp:cNvPr id="0" name=""/>
        <dsp:cNvSpPr/>
      </dsp:nvSpPr>
      <dsp:spPr>
        <a:xfrm>
          <a:off x="581131" y="298"/>
          <a:ext cx="2072450" cy="14279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2299B-0F5F-44FD-844B-1EB8F97BEB66}">
      <dsp:nvSpPr>
        <dsp:cNvPr id="0" name=""/>
        <dsp:cNvSpPr/>
      </dsp:nvSpPr>
      <dsp:spPr>
        <a:xfrm>
          <a:off x="581131" y="1428217"/>
          <a:ext cx="2072450" cy="76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Gagasan</a:t>
          </a:r>
          <a:r>
            <a:rPr lang="en-US" sz="2200" kern="1200" dirty="0" smtClean="0"/>
            <a:t> Usaha</a:t>
          </a:r>
          <a:endParaRPr lang="en-US" sz="2200" kern="1200" dirty="0"/>
        </a:p>
      </dsp:txBody>
      <dsp:txXfrm>
        <a:off x="581131" y="1428217"/>
        <a:ext cx="2072450" cy="768879"/>
      </dsp:txXfrm>
    </dsp:sp>
    <dsp:sp modelId="{10121A54-D97E-4DB4-A077-AC56EB77C3EB}">
      <dsp:nvSpPr>
        <dsp:cNvPr id="0" name=""/>
        <dsp:cNvSpPr/>
      </dsp:nvSpPr>
      <dsp:spPr>
        <a:xfrm>
          <a:off x="2860914" y="298"/>
          <a:ext cx="2072450" cy="142791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97C3C-72B3-4DCA-84F6-1F562DC08066}">
      <dsp:nvSpPr>
        <dsp:cNvPr id="0" name=""/>
        <dsp:cNvSpPr/>
      </dsp:nvSpPr>
      <dsp:spPr>
        <a:xfrm>
          <a:off x="2860914" y="1428217"/>
          <a:ext cx="2072450" cy="76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Rintisan</a:t>
          </a:r>
          <a:r>
            <a:rPr lang="en-US" sz="2200" kern="1200" dirty="0" smtClean="0"/>
            <a:t> Usaha</a:t>
          </a:r>
          <a:endParaRPr lang="en-US" sz="2200" kern="1200" dirty="0"/>
        </a:p>
      </dsp:txBody>
      <dsp:txXfrm>
        <a:off x="2860914" y="1428217"/>
        <a:ext cx="2072450" cy="7688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5239-FEF8-4543-9AF9-34031C3D9F3E}">
      <dsp:nvSpPr>
        <dsp:cNvPr id="0" name=""/>
        <dsp:cNvSpPr/>
      </dsp:nvSpPr>
      <dsp:spPr>
        <a:xfrm>
          <a:off x="161453" y="1366"/>
          <a:ext cx="975814" cy="67233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2299B-0F5F-44FD-844B-1EB8F97BEB66}">
      <dsp:nvSpPr>
        <dsp:cNvPr id="0" name=""/>
        <dsp:cNvSpPr/>
      </dsp:nvSpPr>
      <dsp:spPr>
        <a:xfrm>
          <a:off x="161453" y="673702"/>
          <a:ext cx="975814" cy="3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0" numCol="1" spcCol="1270" anchor="t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Kerajinan</a:t>
          </a:r>
          <a:r>
            <a:rPr lang="en-US" sz="700" kern="1200" dirty="0" smtClean="0"/>
            <a:t> (craft)</a:t>
          </a:r>
          <a:endParaRPr lang="en-US" sz="700" kern="1200" dirty="0"/>
        </a:p>
      </dsp:txBody>
      <dsp:txXfrm>
        <a:off x="161453" y="673702"/>
        <a:ext cx="975814" cy="362027"/>
      </dsp:txXfrm>
    </dsp:sp>
    <dsp:sp modelId="{6858C3D9-FFD8-41C4-BF78-2630E63B6C07}">
      <dsp:nvSpPr>
        <dsp:cNvPr id="0" name=""/>
        <dsp:cNvSpPr/>
      </dsp:nvSpPr>
      <dsp:spPr>
        <a:xfrm>
          <a:off x="1234891" y="1366"/>
          <a:ext cx="975814" cy="67233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12AB7-029D-4DB6-AD99-900D9CEED729}">
      <dsp:nvSpPr>
        <dsp:cNvPr id="0" name=""/>
        <dsp:cNvSpPr/>
      </dsp:nvSpPr>
      <dsp:spPr>
        <a:xfrm>
          <a:off x="1234891" y="673702"/>
          <a:ext cx="975814" cy="3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0" numCol="1" spcCol="1270" anchor="t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Desain</a:t>
          </a:r>
          <a:r>
            <a:rPr lang="en-US" sz="700" kern="1200" dirty="0" smtClean="0"/>
            <a:t> </a:t>
          </a:r>
          <a:r>
            <a:rPr lang="en-US" sz="700" kern="1200" dirty="0" err="1" smtClean="0"/>
            <a:t>Grafis</a:t>
          </a:r>
          <a:endParaRPr lang="en-US" sz="700" kern="1200" dirty="0"/>
        </a:p>
      </dsp:txBody>
      <dsp:txXfrm>
        <a:off x="1234891" y="673702"/>
        <a:ext cx="975814" cy="362027"/>
      </dsp:txXfrm>
    </dsp:sp>
    <dsp:sp modelId="{F8BC79FB-FE98-44CF-B045-3EB46F994019}">
      <dsp:nvSpPr>
        <dsp:cNvPr id="0" name=""/>
        <dsp:cNvSpPr/>
      </dsp:nvSpPr>
      <dsp:spPr>
        <a:xfrm>
          <a:off x="2308328" y="1366"/>
          <a:ext cx="975814" cy="67233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41ED9-9674-4E28-B78E-25281BDF6282}">
      <dsp:nvSpPr>
        <dsp:cNvPr id="0" name=""/>
        <dsp:cNvSpPr/>
      </dsp:nvSpPr>
      <dsp:spPr>
        <a:xfrm>
          <a:off x="2308328" y="673702"/>
          <a:ext cx="975814" cy="3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0" numCol="1" spcCol="1270" anchor="t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Fashion</a:t>
          </a:r>
          <a:endParaRPr lang="en-US" sz="700" kern="1200" dirty="0"/>
        </a:p>
      </dsp:txBody>
      <dsp:txXfrm>
        <a:off x="2308328" y="673702"/>
        <a:ext cx="975814" cy="362027"/>
      </dsp:txXfrm>
    </dsp:sp>
    <dsp:sp modelId="{F923F001-7457-4A79-91EF-4251F0FCCC7C}">
      <dsp:nvSpPr>
        <dsp:cNvPr id="0" name=""/>
        <dsp:cNvSpPr/>
      </dsp:nvSpPr>
      <dsp:spPr>
        <a:xfrm>
          <a:off x="3381765" y="1366"/>
          <a:ext cx="975814" cy="67233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23F5F-7A31-4D0B-AA14-F918CB0CF092}">
      <dsp:nvSpPr>
        <dsp:cNvPr id="0" name=""/>
        <dsp:cNvSpPr/>
      </dsp:nvSpPr>
      <dsp:spPr>
        <a:xfrm>
          <a:off x="3381765" y="673702"/>
          <a:ext cx="975814" cy="3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0" numCol="1" spcCol="1270" anchor="t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Digital Game / </a:t>
          </a:r>
          <a:r>
            <a:rPr lang="en-US" sz="700" kern="1200" dirty="0" err="1" smtClean="0"/>
            <a:t>Pengembangan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aplikasi</a:t>
          </a:r>
          <a:endParaRPr lang="en-US" sz="700" kern="1200" dirty="0"/>
        </a:p>
      </dsp:txBody>
      <dsp:txXfrm>
        <a:off x="3381765" y="673702"/>
        <a:ext cx="975814" cy="362027"/>
      </dsp:txXfrm>
    </dsp:sp>
    <dsp:sp modelId="{E2671A31-3ABC-4C9E-BF25-12AFE0BB1C10}">
      <dsp:nvSpPr>
        <dsp:cNvPr id="0" name=""/>
        <dsp:cNvSpPr/>
      </dsp:nvSpPr>
      <dsp:spPr>
        <a:xfrm>
          <a:off x="4455203" y="1366"/>
          <a:ext cx="975814" cy="67233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FA2E7-700E-4798-83FC-279C60DADFCD}">
      <dsp:nvSpPr>
        <dsp:cNvPr id="0" name=""/>
        <dsp:cNvSpPr/>
      </dsp:nvSpPr>
      <dsp:spPr>
        <a:xfrm>
          <a:off x="4455203" y="673702"/>
          <a:ext cx="975814" cy="3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0" numCol="1" spcCol="1270" anchor="t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Boga</a:t>
          </a:r>
          <a:endParaRPr lang="en-US" sz="700" kern="1200" dirty="0"/>
        </a:p>
      </dsp:txBody>
      <dsp:txXfrm>
        <a:off x="4455203" y="673702"/>
        <a:ext cx="975814" cy="362027"/>
      </dsp:txXfrm>
    </dsp:sp>
    <dsp:sp modelId="{77634BEA-7466-4372-939D-7ADB72D9C39E}">
      <dsp:nvSpPr>
        <dsp:cNvPr id="0" name=""/>
        <dsp:cNvSpPr/>
      </dsp:nvSpPr>
      <dsp:spPr>
        <a:xfrm>
          <a:off x="2308328" y="1133311"/>
          <a:ext cx="975814" cy="672336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77D60-DBE8-4D05-B412-1F6C70A29F67}">
      <dsp:nvSpPr>
        <dsp:cNvPr id="0" name=""/>
        <dsp:cNvSpPr/>
      </dsp:nvSpPr>
      <dsp:spPr>
        <a:xfrm>
          <a:off x="2308328" y="1805648"/>
          <a:ext cx="975814" cy="3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0" numCol="1" spcCol="1270" anchor="t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Bidang</a:t>
          </a:r>
          <a:r>
            <a:rPr lang="en-US" sz="700" kern="1200" dirty="0" smtClean="0"/>
            <a:t> </a:t>
          </a:r>
          <a:r>
            <a:rPr lang="en-US" sz="700" kern="1200" dirty="0" err="1" smtClean="0"/>
            <a:t>Lainnya</a:t>
          </a:r>
          <a:endParaRPr lang="en-US" sz="700" kern="1200" dirty="0"/>
        </a:p>
      </dsp:txBody>
      <dsp:txXfrm>
        <a:off x="2308328" y="1805648"/>
        <a:ext cx="975814" cy="3620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3776F-6B99-4D13-B99A-B9963F152F04}">
      <dsp:nvSpPr>
        <dsp:cNvPr id="0" name=""/>
        <dsp:cNvSpPr/>
      </dsp:nvSpPr>
      <dsp:spPr>
        <a:xfrm>
          <a:off x="618" y="845358"/>
          <a:ext cx="1372283" cy="1372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err="1" smtClean="0"/>
            <a:t>Pengiriman</a:t>
          </a:r>
          <a:endParaRPr lang="en-US" sz="1300" b="1" i="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err="1" smtClean="0"/>
            <a:t>Naskah</a:t>
          </a:r>
          <a:r>
            <a:rPr lang="en-US" sz="1300" b="1" i="0" kern="1200" dirty="0" smtClean="0"/>
            <a:t> / Proposal </a:t>
          </a:r>
          <a:r>
            <a:rPr lang="en-US" sz="1300" b="1" i="0" kern="1200" dirty="0" err="1" smtClean="0"/>
            <a:t>Rencana</a:t>
          </a:r>
          <a:r>
            <a:rPr lang="en-US" sz="1300" b="1" i="0" kern="1200" dirty="0" smtClean="0"/>
            <a:t> </a:t>
          </a:r>
          <a:r>
            <a:rPr lang="en-US" sz="1300" b="1" i="0" kern="1200" dirty="0" err="1" smtClean="0"/>
            <a:t>Bisnis</a:t>
          </a:r>
          <a:r>
            <a:rPr lang="en-US" sz="1300" b="1" i="0" kern="1200" dirty="0" smtClean="0"/>
            <a:t> / </a:t>
          </a:r>
          <a:endParaRPr lang="en-US" sz="1300" kern="1200" dirty="0"/>
        </a:p>
      </dsp:txBody>
      <dsp:txXfrm>
        <a:off x="201584" y="1046324"/>
        <a:ext cx="970351" cy="970351"/>
      </dsp:txXfrm>
    </dsp:sp>
    <dsp:sp modelId="{1E344EBC-E6D5-4A74-9D0D-2707A046BBE0}">
      <dsp:nvSpPr>
        <dsp:cNvPr id="0" name=""/>
        <dsp:cNvSpPr/>
      </dsp:nvSpPr>
      <dsp:spPr>
        <a:xfrm rot="17402617">
          <a:off x="1143784" y="1062635"/>
          <a:ext cx="800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0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998D2-AC74-4293-AA73-CAB47921E180}">
      <dsp:nvSpPr>
        <dsp:cNvPr id="0" name=""/>
        <dsp:cNvSpPr/>
      </dsp:nvSpPr>
      <dsp:spPr>
        <a:xfrm>
          <a:off x="1681113" y="686698"/>
          <a:ext cx="1800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8E0F-1157-4212-9B83-3AC29EA09A47}">
      <dsp:nvSpPr>
        <dsp:cNvPr id="0" name=""/>
        <dsp:cNvSpPr/>
      </dsp:nvSpPr>
      <dsp:spPr>
        <a:xfrm>
          <a:off x="1861181" y="367808"/>
          <a:ext cx="1276847" cy="637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 err="1" smtClean="0"/>
            <a:t>Peserta</a:t>
          </a:r>
          <a:r>
            <a:rPr lang="en-US" sz="800" b="0" i="0" kern="1200" dirty="0" smtClean="0"/>
            <a:t> </a:t>
          </a:r>
          <a:r>
            <a:rPr lang="en-US" sz="800" b="0" i="0" kern="1200" dirty="0" err="1" smtClean="0"/>
            <a:t>wajib</a:t>
          </a:r>
          <a:r>
            <a:rPr lang="en-US" sz="800" b="0" i="0" kern="1200" dirty="0" smtClean="0"/>
            <a:t> </a:t>
          </a:r>
          <a:r>
            <a:rPr lang="en-US" sz="800" b="0" i="0" kern="1200" dirty="0" err="1" smtClean="0"/>
            <a:t>mengirimkan</a:t>
          </a:r>
          <a:r>
            <a:rPr lang="en-US" sz="800" b="0" i="0" kern="1200" dirty="0" smtClean="0"/>
            <a:t> proposal </a:t>
          </a:r>
          <a:r>
            <a:rPr lang="en-US" sz="800" b="0" i="0" kern="1200" dirty="0" err="1" smtClean="0"/>
            <a:t>penelitian</a:t>
          </a:r>
          <a:r>
            <a:rPr lang="en-US" sz="800" b="0" i="0" kern="1200" dirty="0" smtClean="0"/>
            <a:t> </a:t>
          </a:r>
          <a:r>
            <a:rPr lang="en-US" sz="800" b="0" i="0" kern="1200" dirty="0" err="1" smtClean="0"/>
            <a:t>secara</a:t>
          </a:r>
          <a:r>
            <a:rPr lang="en-US" sz="800" b="0" i="0" kern="1200" dirty="0" smtClean="0"/>
            <a:t> </a:t>
          </a:r>
          <a:r>
            <a:rPr lang="en-US" sz="800" b="0" i="1" kern="1200" dirty="0" smtClean="0"/>
            <a:t>on-line </a:t>
          </a:r>
          <a:endParaRPr lang="en-US" sz="800" kern="1200" dirty="0"/>
        </a:p>
      </dsp:txBody>
      <dsp:txXfrm>
        <a:off x="1861181" y="367808"/>
        <a:ext cx="1276847" cy="637780"/>
      </dsp:txXfrm>
    </dsp:sp>
    <dsp:sp modelId="{7DFE73A0-858E-480A-9798-69FD71BF74D0}">
      <dsp:nvSpPr>
        <dsp:cNvPr id="0" name=""/>
        <dsp:cNvSpPr/>
      </dsp:nvSpPr>
      <dsp:spPr>
        <a:xfrm rot="3082445">
          <a:off x="1302683" y="1840436"/>
          <a:ext cx="634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1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962A5-99CB-4E83-BFC8-EB8E88EEDDFA}">
      <dsp:nvSpPr>
        <dsp:cNvPr id="0" name=""/>
        <dsp:cNvSpPr/>
      </dsp:nvSpPr>
      <dsp:spPr>
        <a:xfrm>
          <a:off x="1817676" y="2088143"/>
          <a:ext cx="1604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A5F13-79E6-4066-9519-FDCC2E9314E9}">
      <dsp:nvSpPr>
        <dsp:cNvPr id="0" name=""/>
        <dsp:cNvSpPr/>
      </dsp:nvSpPr>
      <dsp:spPr>
        <a:xfrm>
          <a:off x="1978077" y="1746926"/>
          <a:ext cx="1137387" cy="6824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i="0" kern="1200" dirty="0" err="1" smtClean="0"/>
            <a:t>Waktu</a:t>
          </a:r>
          <a:r>
            <a:rPr lang="en-US" sz="800" b="0" i="0" kern="1200" dirty="0" smtClean="0"/>
            <a:t> </a:t>
          </a:r>
          <a:r>
            <a:rPr lang="en-US" sz="800" b="0" i="0" kern="1200" dirty="0" err="1" smtClean="0"/>
            <a:t>pengunggahan</a:t>
          </a:r>
          <a:r>
            <a:rPr lang="en-US" sz="800" b="0" i="0" kern="1200" dirty="0" smtClean="0"/>
            <a:t> proposal </a:t>
          </a:r>
          <a:r>
            <a:rPr lang="en-US" sz="800" b="0" i="0" kern="1200" dirty="0" err="1" smtClean="0"/>
            <a:t>adalah</a:t>
          </a:r>
          <a:r>
            <a:rPr lang="en-US" sz="800" b="0" i="0" kern="1200" dirty="0" smtClean="0"/>
            <a:t> </a:t>
          </a:r>
          <a:r>
            <a:rPr lang="en-US" sz="800" b="0" i="0" kern="1200" dirty="0" err="1" smtClean="0"/>
            <a:t>tanggal</a:t>
          </a:r>
          <a:r>
            <a:rPr lang="en-US" sz="800" b="0" i="0" kern="1200" dirty="0" smtClean="0"/>
            <a:t> ………………..2018. </a:t>
          </a:r>
          <a:endParaRPr lang="en-US" sz="800" kern="1200" dirty="0"/>
        </a:p>
      </dsp:txBody>
      <dsp:txXfrm>
        <a:off x="1978077" y="1746926"/>
        <a:ext cx="1137387" cy="6824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3F001-7457-4A79-91EF-4251F0FCCC7C}">
      <dsp:nvSpPr>
        <dsp:cNvPr id="0" name=""/>
        <dsp:cNvSpPr/>
      </dsp:nvSpPr>
      <dsp:spPr>
        <a:xfrm>
          <a:off x="1101" y="158656"/>
          <a:ext cx="1746913" cy="12036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23F5F-7A31-4D0B-AA14-F918CB0CF092}">
      <dsp:nvSpPr>
        <dsp:cNvPr id="0" name=""/>
        <dsp:cNvSpPr/>
      </dsp:nvSpPr>
      <dsp:spPr>
        <a:xfrm>
          <a:off x="1101" y="1362280"/>
          <a:ext cx="1746913" cy="64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CIPTA KOMIK</a:t>
          </a:r>
          <a:endParaRPr lang="en-US" sz="1800" kern="1200" dirty="0"/>
        </a:p>
      </dsp:txBody>
      <dsp:txXfrm>
        <a:off x="1101" y="1362280"/>
        <a:ext cx="1746913" cy="648104"/>
      </dsp:txXfrm>
    </dsp:sp>
    <dsp:sp modelId="{E2671A31-3ABC-4C9E-BF25-12AFE0BB1C10}">
      <dsp:nvSpPr>
        <dsp:cNvPr id="0" name=""/>
        <dsp:cNvSpPr/>
      </dsp:nvSpPr>
      <dsp:spPr>
        <a:xfrm>
          <a:off x="1922779" y="158656"/>
          <a:ext cx="1746913" cy="12036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FA2E7-700E-4798-83FC-279C60DADFCD}">
      <dsp:nvSpPr>
        <dsp:cNvPr id="0" name=""/>
        <dsp:cNvSpPr/>
      </dsp:nvSpPr>
      <dsp:spPr>
        <a:xfrm>
          <a:off x="1922779" y="1362280"/>
          <a:ext cx="1746913" cy="64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CIPTA CERPEN</a:t>
          </a:r>
          <a:endParaRPr lang="en-US" sz="1800" kern="1200" dirty="0"/>
        </a:p>
      </dsp:txBody>
      <dsp:txXfrm>
        <a:off x="1922779" y="1362280"/>
        <a:ext cx="1746913" cy="648104"/>
      </dsp:txXfrm>
    </dsp:sp>
    <dsp:sp modelId="{77634BEA-7466-4372-939D-7ADB72D9C39E}">
      <dsp:nvSpPr>
        <dsp:cNvPr id="0" name=""/>
        <dsp:cNvSpPr/>
      </dsp:nvSpPr>
      <dsp:spPr>
        <a:xfrm>
          <a:off x="3844457" y="158656"/>
          <a:ext cx="1746913" cy="12036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77D60-DBE8-4D05-B412-1F6C70A29F67}">
      <dsp:nvSpPr>
        <dsp:cNvPr id="0" name=""/>
        <dsp:cNvSpPr/>
      </dsp:nvSpPr>
      <dsp:spPr>
        <a:xfrm>
          <a:off x="3844457" y="1362280"/>
          <a:ext cx="1746913" cy="64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CIPTA SYAIR</a:t>
          </a:r>
          <a:endParaRPr lang="en-US" sz="1800" kern="1200" dirty="0"/>
        </a:p>
      </dsp:txBody>
      <dsp:txXfrm>
        <a:off x="3844457" y="1362280"/>
        <a:ext cx="1746913" cy="64810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CEB3A-D1F1-4515-A0A5-82F186AE4CD3}">
      <dsp:nvSpPr>
        <dsp:cNvPr id="0" name=""/>
        <dsp:cNvSpPr/>
      </dsp:nvSpPr>
      <dsp:spPr>
        <a:xfrm>
          <a:off x="381031" y="0"/>
          <a:ext cx="4318357" cy="2966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256E4-BFC9-4BDD-A50C-5313ED9116E7}">
      <dsp:nvSpPr>
        <dsp:cNvPr id="0" name=""/>
        <dsp:cNvSpPr/>
      </dsp:nvSpPr>
      <dsp:spPr>
        <a:xfrm>
          <a:off x="65055" y="889900"/>
          <a:ext cx="2413199" cy="11865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Seleksi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Provinsi</a:t>
          </a:r>
          <a:endParaRPr lang="en-US" sz="1000" b="1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 smtClean="0">
              <a:solidFill>
                <a:schemeClr val="tx1"/>
              </a:solidFill>
            </a:rPr>
            <a:t>Masa </a:t>
          </a:r>
          <a:r>
            <a:rPr lang="en-US" sz="800" b="1" kern="1200" dirty="0" err="1" smtClean="0">
              <a:solidFill>
                <a:schemeClr val="tx1"/>
              </a:solidFill>
            </a:rPr>
            <a:t>Seleksi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bulan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Februari</a:t>
          </a:r>
          <a:r>
            <a:rPr lang="en-US" sz="800" b="1" kern="1200" dirty="0" smtClean="0">
              <a:solidFill>
                <a:schemeClr val="tx1"/>
              </a:solidFill>
            </a:rPr>
            <a:t>  - </a:t>
          </a:r>
          <a:r>
            <a:rPr lang="en-US" sz="800" b="1" kern="1200" dirty="0" err="1" smtClean="0">
              <a:solidFill>
                <a:schemeClr val="tx1"/>
              </a:solidFill>
            </a:rPr>
            <a:t>Maret</a:t>
          </a:r>
          <a:r>
            <a:rPr lang="en-US" sz="800" b="1" kern="1200" dirty="0" smtClean="0">
              <a:solidFill>
                <a:schemeClr val="tx1"/>
              </a:solidFill>
            </a:rPr>
            <a:t> 2018</a:t>
          </a:r>
          <a:endParaRPr lang="en-US" sz="800" b="1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 err="1" smtClean="0">
              <a:solidFill>
                <a:schemeClr val="tx1"/>
              </a:solidFill>
            </a:rPr>
            <a:t>Setiap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provinsi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mengirim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peserta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berjumlah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delapan</a:t>
          </a:r>
          <a:r>
            <a:rPr lang="en-US" sz="800" b="1" kern="1200" dirty="0" smtClean="0">
              <a:solidFill>
                <a:schemeClr val="tx1"/>
              </a:solidFill>
            </a:rPr>
            <a:t> 8 (</a:t>
          </a:r>
          <a:r>
            <a:rPr lang="en-US" sz="800" b="1" kern="1200" dirty="0" err="1" smtClean="0">
              <a:solidFill>
                <a:schemeClr val="tx1"/>
              </a:solidFill>
            </a:rPr>
            <a:t>delapan</a:t>
          </a:r>
          <a:r>
            <a:rPr lang="en-US" sz="800" b="1" kern="1200" dirty="0" smtClean="0">
              <a:solidFill>
                <a:schemeClr val="tx1"/>
              </a:solidFill>
            </a:rPr>
            <a:t>) orang yang </a:t>
          </a:r>
          <a:r>
            <a:rPr lang="en-US" sz="800" b="1" kern="1200" dirty="0" err="1" smtClean="0">
              <a:solidFill>
                <a:schemeClr val="tx1"/>
              </a:solidFill>
            </a:rPr>
            <a:t>terdiri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dari</a:t>
          </a:r>
          <a:r>
            <a:rPr lang="en-US" sz="800" b="1" kern="1200" dirty="0" smtClean="0">
              <a:solidFill>
                <a:schemeClr val="tx1"/>
              </a:solidFill>
            </a:rPr>
            <a:t> 4 (</a:t>
          </a:r>
          <a:r>
            <a:rPr lang="en-US" sz="800" b="1" kern="1200" dirty="0" err="1" smtClean="0">
              <a:solidFill>
                <a:schemeClr val="tx1"/>
              </a:solidFill>
            </a:rPr>
            <a:t>empat</a:t>
          </a:r>
          <a:r>
            <a:rPr lang="en-US" sz="800" b="1" kern="1200" dirty="0" smtClean="0">
              <a:solidFill>
                <a:schemeClr val="tx1"/>
              </a:solidFill>
            </a:rPr>
            <a:t>) </a:t>
          </a:r>
          <a:r>
            <a:rPr lang="en-US" sz="800" b="1" kern="1200" dirty="0" err="1" smtClean="0">
              <a:solidFill>
                <a:schemeClr val="tx1"/>
              </a:solidFill>
            </a:rPr>
            <a:t>putra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dan</a:t>
          </a:r>
          <a:r>
            <a:rPr lang="en-US" sz="800" b="1" kern="1200" dirty="0" smtClean="0">
              <a:solidFill>
                <a:schemeClr val="tx1"/>
              </a:solidFill>
            </a:rPr>
            <a:t> 4 (</a:t>
          </a:r>
          <a:r>
            <a:rPr lang="en-US" sz="800" b="1" kern="1200" dirty="0" err="1" smtClean="0">
              <a:solidFill>
                <a:schemeClr val="tx1"/>
              </a:solidFill>
            </a:rPr>
            <a:t>empat</a:t>
          </a:r>
          <a:r>
            <a:rPr lang="en-US" sz="800" b="1" kern="1200" dirty="0" smtClean="0">
              <a:solidFill>
                <a:schemeClr val="tx1"/>
              </a:solidFill>
            </a:rPr>
            <a:t>) </a:t>
          </a:r>
          <a:r>
            <a:rPr lang="en-US" sz="800" b="1" kern="1200" dirty="0" err="1" smtClean="0">
              <a:solidFill>
                <a:schemeClr val="tx1"/>
              </a:solidFill>
            </a:rPr>
            <a:t>putri</a:t>
          </a:r>
          <a:r>
            <a:rPr lang="en-US" sz="800" b="1" kern="1200" dirty="0" smtClean="0">
              <a:solidFill>
                <a:schemeClr val="tx1"/>
              </a:solidFill>
            </a:rPr>
            <a:t>, </a:t>
          </a:r>
          <a:r>
            <a:rPr lang="en-US" sz="800" b="1" kern="1200" dirty="0" err="1" smtClean="0">
              <a:solidFill>
                <a:schemeClr val="tx1"/>
              </a:solidFill>
            </a:rPr>
            <a:t>serta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didampingi</a:t>
          </a:r>
          <a:r>
            <a:rPr lang="en-US" sz="800" b="1" kern="1200" dirty="0" smtClean="0">
              <a:solidFill>
                <a:schemeClr val="tx1"/>
              </a:solidFill>
            </a:rPr>
            <a:t> 2 (</a:t>
          </a:r>
          <a:r>
            <a:rPr lang="en-US" sz="800" b="1" kern="1200" dirty="0" err="1" smtClean="0">
              <a:solidFill>
                <a:schemeClr val="tx1"/>
              </a:solidFill>
            </a:rPr>
            <a:t>dua</a:t>
          </a:r>
          <a:r>
            <a:rPr lang="en-US" sz="800" b="1" kern="1200" dirty="0" smtClean="0">
              <a:solidFill>
                <a:schemeClr val="tx1"/>
              </a:solidFill>
            </a:rPr>
            <a:t>) orang guru </a:t>
          </a:r>
          <a:r>
            <a:rPr lang="en-US" sz="800" b="1" kern="1200" dirty="0" err="1" smtClean="0">
              <a:solidFill>
                <a:schemeClr val="tx1"/>
              </a:solidFill>
            </a:rPr>
            <a:t>pendamping</a:t>
          </a:r>
          <a:r>
            <a:rPr lang="en-US" sz="800" b="1" kern="1200" dirty="0" smtClean="0">
              <a:solidFill>
                <a:schemeClr val="tx1"/>
              </a:solidFill>
            </a:rPr>
            <a:t>, </a:t>
          </a:r>
          <a:r>
            <a:rPr lang="en-US" sz="800" b="1" kern="1200" dirty="0" err="1" smtClean="0">
              <a:solidFill>
                <a:schemeClr val="tx1"/>
              </a:solidFill>
            </a:rPr>
            <a:t>terdiri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atas</a:t>
          </a:r>
          <a:r>
            <a:rPr lang="en-US" sz="800" b="1" kern="1200" dirty="0" smtClean="0">
              <a:solidFill>
                <a:schemeClr val="tx1"/>
              </a:solidFill>
            </a:rPr>
            <a:t> 1 (</a:t>
          </a:r>
          <a:r>
            <a:rPr lang="en-US" sz="800" b="1" kern="1200" dirty="0" err="1" smtClean="0">
              <a:solidFill>
                <a:schemeClr val="tx1"/>
              </a:solidFill>
            </a:rPr>
            <a:t>satu</a:t>
          </a:r>
          <a:r>
            <a:rPr lang="en-US" sz="800" b="1" kern="1200" dirty="0" smtClean="0">
              <a:solidFill>
                <a:schemeClr val="tx1"/>
              </a:solidFill>
            </a:rPr>
            <a:t>) orang guru </a:t>
          </a:r>
          <a:r>
            <a:rPr lang="en-US" sz="800" b="1" kern="1200" dirty="0" err="1" smtClean="0">
              <a:solidFill>
                <a:schemeClr val="tx1"/>
              </a:solidFill>
            </a:rPr>
            <a:t>laki-laki</a:t>
          </a:r>
          <a:r>
            <a:rPr lang="en-US" sz="800" b="1" kern="1200" dirty="0" smtClean="0">
              <a:solidFill>
                <a:schemeClr val="tx1"/>
              </a:solidFill>
            </a:rPr>
            <a:t> </a:t>
          </a:r>
          <a:r>
            <a:rPr lang="en-US" sz="800" b="1" kern="1200" dirty="0" err="1" smtClean="0">
              <a:solidFill>
                <a:schemeClr val="tx1"/>
              </a:solidFill>
            </a:rPr>
            <a:t>dan</a:t>
          </a:r>
          <a:r>
            <a:rPr lang="en-US" sz="800" b="1" kern="1200" dirty="0" smtClean="0">
              <a:solidFill>
                <a:schemeClr val="tx1"/>
              </a:solidFill>
            </a:rPr>
            <a:t> 1 (</a:t>
          </a:r>
          <a:r>
            <a:rPr lang="en-US" sz="800" b="1" kern="1200" dirty="0" err="1" smtClean="0">
              <a:solidFill>
                <a:schemeClr val="tx1"/>
              </a:solidFill>
            </a:rPr>
            <a:t>satu</a:t>
          </a:r>
          <a:r>
            <a:rPr lang="en-US" sz="800" b="1" kern="1200" dirty="0" smtClean="0">
              <a:solidFill>
                <a:schemeClr val="tx1"/>
              </a:solidFill>
            </a:rPr>
            <a:t>) orang guru </a:t>
          </a:r>
          <a:r>
            <a:rPr lang="en-US" sz="800" b="1" kern="1200" dirty="0" err="1" smtClean="0">
              <a:solidFill>
                <a:schemeClr val="tx1"/>
              </a:solidFill>
            </a:rPr>
            <a:t>perempuan</a:t>
          </a:r>
          <a:r>
            <a:rPr lang="en-US" sz="800" b="1" kern="1200" dirty="0" smtClean="0">
              <a:solidFill>
                <a:schemeClr val="tx1"/>
              </a:solidFill>
            </a:rPr>
            <a:t>.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22977" y="947822"/>
        <a:ext cx="2297355" cy="1070690"/>
      </dsp:txXfrm>
    </dsp:sp>
    <dsp:sp modelId="{D1C2DF0D-AC9F-4212-8719-114FE73D3426}">
      <dsp:nvSpPr>
        <dsp:cNvPr id="0" name=""/>
        <dsp:cNvSpPr/>
      </dsp:nvSpPr>
      <dsp:spPr>
        <a:xfrm>
          <a:off x="2602165" y="889900"/>
          <a:ext cx="2413199" cy="118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</a:rPr>
            <a:t>Nasional</a:t>
          </a:r>
          <a:endParaRPr lang="en-US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rgbClr val="FFFF00"/>
              </a:solidFill>
            </a:rPr>
            <a:t>Pelaksanaan</a:t>
          </a:r>
          <a:r>
            <a:rPr lang="en-US" sz="1400" b="1" kern="1200" dirty="0" smtClean="0">
              <a:solidFill>
                <a:srgbClr val="FFFF00"/>
              </a:solidFill>
            </a:rPr>
            <a:t> </a:t>
          </a:r>
          <a:endParaRPr lang="en-US" sz="1400" b="1" kern="1200" dirty="0">
            <a:solidFill>
              <a:srgbClr val="FFFF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</a:rPr>
            <a:t>23 – 28 April 2018</a:t>
          </a:r>
          <a:endParaRPr lang="en-US" sz="1400" b="1" kern="1200" dirty="0">
            <a:solidFill>
              <a:srgbClr val="FFFF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</a:rPr>
            <a:t>Di </a:t>
          </a:r>
          <a:r>
            <a:rPr lang="en-US" sz="1400" b="1" kern="1200" dirty="0" err="1" smtClean="0">
              <a:solidFill>
                <a:srgbClr val="FFFF00"/>
              </a:solidFill>
            </a:rPr>
            <a:t>Cibubur</a:t>
          </a:r>
          <a:endParaRPr lang="en-US" sz="1400" b="1" kern="1200" dirty="0">
            <a:solidFill>
              <a:srgbClr val="FFFF00"/>
            </a:solidFill>
          </a:endParaRPr>
        </a:p>
      </dsp:txBody>
      <dsp:txXfrm>
        <a:off x="2660087" y="947822"/>
        <a:ext cx="2297355" cy="1070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04CF8-CA3B-4C23-BC2B-0C1DF2035D60}">
      <dsp:nvSpPr>
        <dsp:cNvPr id="0" name=""/>
        <dsp:cNvSpPr/>
      </dsp:nvSpPr>
      <dsp:spPr>
        <a:xfrm>
          <a:off x="1816519" y="498290"/>
          <a:ext cx="3461657" cy="3129775"/>
        </a:xfrm>
        <a:prstGeom prst="blockArc">
          <a:avLst>
            <a:gd name="adj1" fmla="val 12020203"/>
            <a:gd name="adj2" fmla="val 16214667"/>
            <a:gd name="adj3" fmla="val 4636"/>
          </a:avLst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99AC5-7D91-49E1-9487-1D3D28B1CEDA}">
      <dsp:nvSpPr>
        <dsp:cNvPr id="0" name=""/>
        <dsp:cNvSpPr/>
      </dsp:nvSpPr>
      <dsp:spPr>
        <a:xfrm>
          <a:off x="1853324" y="335682"/>
          <a:ext cx="3129775" cy="3129775"/>
        </a:xfrm>
        <a:prstGeom prst="blockArc">
          <a:avLst>
            <a:gd name="adj1" fmla="val 7993509"/>
            <a:gd name="adj2" fmla="val 11338726"/>
            <a:gd name="adj3" fmla="val 4636"/>
          </a:avLst>
        </a:prstGeom>
        <a:solidFill>
          <a:schemeClr val="accent3">
            <a:hueOff val="4979269"/>
            <a:satOff val="-4096"/>
            <a:lumOff val="45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EC3B5-963C-49F5-90CD-EC51CF66BD53}">
      <dsp:nvSpPr>
        <dsp:cNvPr id="0" name=""/>
        <dsp:cNvSpPr/>
      </dsp:nvSpPr>
      <dsp:spPr>
        <a:xfrm>
          <a:off x="2020436" y="648642"/>
          <a:ext cx="3129775" cy="3129775"/>
        </a:xfrm>
        <a:prstGeom prst="blockArc">
          <a:avLst>
            <a:gd name="adj1" fmla="val 3084819"/>
            <a:gd name="adj2" fmla="val 7507565"/>
            <a:gd name="adj3" fmla="val 4636"/>
          </a:avLst>
        </a:prstGeom>
        <a:solidFill>
          <a:schemeClr val="accent3">
            <a:hueOff val="3319513"/>
            <a:satOff val="-2731"/>
            <a:lumOff val="30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C3439-2800-4C9F-B46D-A023367E8FC2}">
      <dsp:nvSpPr>
        <dsp:cNvPr id="0" name=""/>
        <dsp:cNvSpPr/>
      </dsp:nvSpPr>
      <dsp:spPr>
        <a:xfrm>
          <a:off x="1425719" y="85561"/>
          <a:ext cx="3888746" cy="3652416"/>
        </a:xfrm>
        <a:prstGeom prst="blockArc">
          <a:avLst>
            <a:gd name="adj1" fmla="val 151919"/>
            <a:gd name="adj2" fmla="val 3295817"/>
            <a:gd name="adj3" fmla="val 4636"/>
          </a:avLst>
        </a:prstGeom>
        <a:solidFill>
          <a:schemeClr val="accent3">
            <a:hueOff val="1659756"/>
            <a:satOff val="-1365"/>
            <a:lumOff val="15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FFDEC-7A28-41D2-95E9-9C2FE5CB4D3D}">
      <dsp:nvSpPr>
        <dsp:cNvPr id="0" name=""/>
        <dsp:cNvSpPr/>
      </dsp:nvSpPr>
      <dsp:spPr>
        <a:xfrm>
          <a:off x="2336086" y="579887"/>
          <a:ext cx="3129775" cy="3129775"/>
        </a:xfrm>
        <a:prstGeom prst="blockArc">
          <a:avLst>
            <a:gd name="adj1" fmla="val 16122751"/>
            <a:gd name="adj2" fmla="val 20649243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EA5EE-8814-4FAD-9EAD-D326F9E37512}">
      <dsp:nvSpPr>
        <dsp:cNvPr id="0" name=""/>
        <dsp:cNvSpPr/>
      </dsp:nvSpPr>
      <dsp:spPr>
        <a:xfrm>
          <a:off x="2389153" y="1493652"/>
          <a:ext cx="2462047" cy="10656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1,336,525,196,000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2749711" y="1649713"/>
        <a:ext cx="1740931" cy="753528"/>
      </dsp:txXfrm>
    </dsp:sp>
    <dsp:sp modelId="{41C61944-38CE-46D9-B04F-3BD223DD20E0}">
      <dsp:nvSpPr>
        <dsp:cNvPr id="0" name=""/>
        <dsp:cNvSpPr/>
      </dsp:nvSpPr>
      <dsp:spPr>
        <a:xfrm>
          <a:off x="2958668" y="194208"/>
          <a:ext cx="1263764" cy="11773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Pendidikan</a:t>
          </a:r>
          <a:r>
            <a:rPr lang="en-US" sz="15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Karakter</a:t>
          </a:r>
          <a:endParaRPr lang="en-US" sz="1500" b="1" kern="1200" dirty="0" smtClean="0">
            <a:solidFill>
              <a:srgbClr val="000000"/>
            </a:solidFill>
            <a:latin typeface="Arial Narrow" panose="020B060602020203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3143742" y="366621"/>
        <a:ext cx="893616" cy="832484"/>
      </dsp:txXfrm>
    </dsp:sp>
    <dsp:sp modelId="{4A08B68D-1E04-4107-9063-25EBAE00914A}">
      <dsp:nvSpPr>
        <dsp:cNvPr id="0" name=""/>
        <dsp:cNvSpPr/>
      </dsp:nvSpPr>
      <dsp:spPr>
        <a:xfrm>
          <a:off x="4497144" y="1305005"/>
          <a:ext cx="1196555" cy="1177390"/>
        </a:xfrm>
        <a:prstGeom prst="ellipse">
          <a:avLst/>
        </a:prstGeom>
        <a:gradFill rotWithShape="0">
          <a:gsLst>
            <a:gs pos="0">
              <a:schemeClr val="accent3">
                <a:hueOff val="1659756"/>
                <a:satOff val="-1365"/>
                <a:lumOff val="15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659756"/>
                <a:satOff val="-1365"/>
                <a:lumOff val="15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Lomba</a:t>
          </a:r>
          <a:r>
            <a:rPr lang="en-US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Festival, </a:t>
          </a:r>
          <a:r>
            <a:rPr lang="en-US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dan</a:t>
          </a:r>
          <a:r>
            <a:rPr lang="en-US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Olimpiade</a:t>
          </a:r>
          <a:endParaRPr lang="en-US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672375" y="1477430"/>
        <a:ext cx="846093" cy="832540"/>
      </dsp:txXfrm>
    </dsp:sp>
    <dsp:sp modelId="{6149B6BE-A1B0-4CBB-98E8-5934D06648A4}">
      <dsp:nvSpPr>
        <dsp:cNvPr id="0" name=""/>
        <dsp:cNvSpPr/>
      </dsp:nvSpPr>
      <dsp:spPr>
        <a:xfrm>
          <a:off x="3814718" y="2488614"/>
          <a:ext cx="1263764" cy="1177310"/>
        </a:xfrm>
        <a:prstGeom prst="ellipse">
          <a:avLst/>
        </a:prstGeom>
        <a:gradFill rotWithShape="0">
          <a:gsLst>
            <a:gs pos="0">
              <a:schemeClr val="accent3">
                <a:hueOff val="3319513"/>
                <a:satOff val="-2731"/>
                <a:lumOff val="30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319513"/>
                <a:satOff val="-2731"/>
                <a:lumOff val="30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Beasiswa</a:t>
          </a:r>
          <a:r>
            <a:rPr lang="en-US" sz="15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</a:t>
          </a:r>
          <a:r>
            <a:rPr lang="en-US" sz="1500" b="1" kern="1200" dirty="0" err="1" smtClean="0">
              <a:solidFill>
                <a:srgbClr val="000000"/>
              </a:solidFill>
              <a:latin typeface="Arial Narrow" panose="020B0606020202030204" pitchFamily="34" charset="0"/>
            </a:rPr>
            <a:t>Prestasi</a:t>
          </a:r>
          <a:endParaRPr lang="en-US" sz="15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3999792" y="2661027"/>
        <a:ext cx="893616" cy="832484"/>
      </dsp:txXfrm>
    </dsp:sp>
    <dsp:sp modelId="{DCCBA5BF-E6B3-41AC-AB5B-D7351497E451}">
      <dsp:nvSpPr>
        <dsp:cNvPr id="0" name=""/>
        <dsp:cNvSpPr/>
      </dsp:nvSpPr>
      <dsp:spPr>
        <a:xfrm>
          <a:off x="1997813" y="2532184"/>
          <a:ext cx="1231742" cy="1200898"/>
        </a:xfrm>
        <a:prstGeom prst="ellipse">
          <a:avLst/>
        </a:prstGeom>
        <a:gradFill rotWithShape="0">
          <a:gsLst>
            <a:gs pos="0">
              <a:schemeClr val="accent3">
                <a:hueOff val="4979269"/>
                <a:satOff val="-4096"/>
                <a:lumOff val="45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979269"/>
                <a:satOff val="-4096"/>
                <a:lumOff val="45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 UKS</a:t>
          </a:r>
          <a:endParaRPr lang="en-US" sz="14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2178197" y="2708051"/>
        <a:ext cx="870974" cy="849164"/>
      </dsp:txXfrm>
    </dsp:sp>
    <dsp:sp modelId="{A6CF52AF-45F4-4BAD-88C4-150BF7EACEE7}">
      <dsp:nvSpPr>
        <dsp:cNvPr id="0" name=""/>
        <dsp:cNvSpPr/>
      </dsp:nvSpPr>
      <dsp:spPr>
        <a:xfrm>
          <a:off x="1535367" y="1214925"/>
          <a:ext cx="1230663" cy="1130576"/>
        </a:xfrm>
        <a:prstGeom prst="ellipse">
          <a:avLst/>
        </a:prstGeom>
        <a:gradFill rotWithShape="0">
          <a:gsLst>
            <a:gs pos="0">
              <a:schemeClr val="accent3">
                <a:hueOff val="6639026"/>
                <a:satOff val="-5461"/>
                <a:lumOff val="6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639026"/>
                <a:satOff val="-5461"/>
                <a:lumOff val="6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 Narrow" panose="020B0606020202030204" pitchFamily="34" charset="0"/>
            </a:rPr>
            <a:t>PIP/KIP</a:t>
          </a:r>
          <a:endParaRPr lang="en-US" sz="1400" b="1" kern="1200" dirty="0">
            <a:solidFill>
              <a:srgbClr val="000000"/>
            </a:solidFill>
            <a:latin typeface="Arial Narrow" panose="020B0606020202030204" pitchFamily="34" charset="0"/>
          </a:endParaRPr>
        </a:p>
      </dsp:txBody>
      <dsp:txXfrm>
        <a:off x="1715593" y="1380494"/>
        <a:ext cx="870211" cy="799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61528-824D-4181-88CC-0949E06FAE0E}">
      <dsp:nvSpPr>
        <dsp:cNvPr id="0" name=""/>
        <dsp:cNvSpPr/>
      </dsp:nvSpPr>
      <dsp:spPr>
        <a:xfrm>
          <a:off x="10242" y="114641"/>
          <a:ext cx="1563093" cy="7294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022" tIns="22860" rIns="8602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Olah</a:t>
          </a:r>
          <a:r>
            <a:rPr lang="en-US" sz="1800" kern="1200" dirty="0" smtClean="0"/>
            <a:t> Rasa</a:t>
          </a:r>
          <a:endParaRPr lang="en-US" sz="1800" kern="1200" dirty="0"/>
        </a:p>
      </dsp:txBody>
      <dsp:txXfrm>
        <a:off x="239152" y="221469"/>
        <a:ext cx="1105273" cy="515808"/>
      </dsp:txXfrm>
    </dsp:sp>
    <dsp:sp modelId="{5BA4C782-B1D1-4847-A329-6A2BD5BA2083}">
      <dsp:nvSpPr>
        <dsp:cNvPr id="0" name=""/>
        <dsp:cNvSpPr/>
      </dsp:nvSpPr>
      <dsp:spPr>
        <a:xfrm>
          <a:off x="1151557" y="114641"/>
          <a:ext cx="1563093" cy="681758"/>
        </a:xfrm>
        <a:prstGeom prst="ellipse">
          <a:avLst/>
        </a:prstGeom>
        <a:solidFill>
          <a:schemeClr val="accent5">
            <a:alpha val="50000"/>
            <a:hueOff val="2239706"/>
            <a:satOff val="630"/>
            <a:lumOff val="-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022" tIns="22860" rIns="8602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Olah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Hati</a:t>
          </a:r>
          <a:endParaRPr lang="en-US" sz="1800" kern="1200" dirty="0"/>
        </a:p>
      </dsp:txBody>
      <dsp:txXfrm>
        <a:off x="1380467" y="214482"/>
        <a:ext cx="1105273" cy="482076"/>
      </dsp:txXfrm>
    </dsp:sp>
    <dsp:sp modelId="{4E93569C-AB8E-4603-A898-18F9E38BBE53}">
      <dsp:nvSpPr>
        <dsp:cNvPr id="0" name=""/>
        <dsp:cNvSpPr/>
      </dsp:nvSpPr>
      <dsp:spPr>
        <a:xfrm>
          <a:off x="2520392" y="114649"/>
          <a:ext cx="1563093" cy="745361"/>
        </a:xfrm>
        <a:prstGeom prst="ellipse">
          <a:avLst/>
        </a:prstGeom>
        <a:solidFill>
          <a:schemeClr val="accent5">
            <a:alpha val="50000"/>
            <a:hueOff val="4479411"/>
            <a:satOff val="1259"/>
            <a:lumOff val="-1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022" tIns="22860" rIns="8602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Olah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Pikir</a:t>
          </a:r>
          <a:endParaRPr lang="en-US" sz="1800" kern="1200" dirty="0"/>
        </a:p>
      </dsp:txBody>
      <dsp:txXfrm>
        <a:off x="2749302" y="223805"/>
        <a:ext cx="1105273" cy="527049"/>
      </dsp:txXfrm>
    </dsp:sp>
    <dsp:sp modelId="{85E644E2-6344-4588-9C5F-526D445ED25E}">
      <dsp:nvSpPr>
        <dsp:cNvPr id="0" name=""/>
        <dsp:cNvSpPr/>
      </dsp:nvSpPr>
      <dsp:spPr>
        <a:xfrm>
          <a:off x="3754540" y="194156"/>
          <a:ext cx="1563093" cy="624268"/>
        </a:xfrm>
        <a:prstGeom prst="ellipse">
          <a:avLst/>
        </a:prstGeom>
        <a:solidFill>
          <a:schemeClr val="accent5">
            <a:alpha val="50000"/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022" tIns="22860" rIns="8602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Olah</a:t>
          </a:r>
          <a:r>
            <a:rPr lang="en-US" sz="1800" kern="1200" dirty="0" smtClean="0"/>
            <a:t> Raga</a:t>
          </a:r>
          <a:endParaRPr lang="en-US" sz="1800" kern="1200" dirty="0"/>
        </a:p>
      </dsp:txBody>
      <dsp:txXfrm>
        <a:off x="3983450" y="285578"/>
        <a:ext cx="1105273" cy="441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1F433-4DB8-49BE-9569-B094562781D3}">
      <dsp:nvSpPr>
        <dsp:cNvPr id="0" name=""/>
        <dsp:cNvSpPr/>
      </dsp:nvSpPr>
      <dsp:spPr>
        <a:xfrm>
          <a:off x="999651" y="0"/>
          <a:ext cx="6023570" cy="37804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28E16-13C8-452F-B063-2C4056119EFD}">
      <dsp:nvSpPr>
        <dsp:cNvPr id="0" name=""/>
        <dsp:cNvSpPr/>
      </dsp:nvSpPr>
      <dsp:spPr>
        <a:xfrm>
          <a:off x="1598076" y="2811120"/>
          <a:ext cx="139119" cy="139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2738-ED90-4D62-9B89-3B60B13FE1BA}">
      <dsp:nvSpPr>
        <dsp:cNvPr id="0" name=""/>
        <dsp:cNvSpPr/>
      </dsp:nvSpPr>
      <dsp:spPr>
        <a:xfrm>
          <a:off x="1645794" y="2930678"/>
          <a:ext cx="735142" cy="41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OSK</a:t>
          </a:r>
        </a:p>
      </dsp:txBody>
      <dsp:txXfrm>
        <a:off x="1645794" y="2930678"/>
        <a:ext cx="735142" cy="411235"/>
      </dsp:txXfrm>
    </dsp:sp>
    <dsp:sp modelId="{7A27D5B2-CD95-422E-9F57-BD18BDDEA540}">
      <dsp:nvSpPr>
        <dsp:cNvPr id="0" name=""/>
        <dsp:cNvSpPr/>
      </dsp:nvSpPr>
      <dsp:spPr>
        <a:xfrm>
          <a:off x="2351136" y="2087547"/>
          <a:ext cx="217752" cy="217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D77B-D8C6-4C4F-9874-421EC083EED3}">
      <dsp:nvSpPr>
        <dsp:cNvPr id="0" name=""/>
        <dsp:cNvSpPr/>
      </dsp:nvSpPr>
      <dsp:spPr>
        <a:xfrm>
          <a:off x="2292557" y="2316380"/>
          <a:ext cx="803996" cy="35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OSP</a:t>
          </a:r>
        </a:p>
      </dsp:txBody>
      <dsp:txXfrm>
        <a:off x="2292557" y="2316380"/>
        <a:ext cx="803996" cy="352692"/>
      </dsp:txXfrm>
    </dsp:sp>
    <dsp:sp modelId="{7627C444-E621-4EC7-83D8-A283662D1CB8}">
      <dsp:nvSpPr>
        <dsp:cNvPr id="0" name=""/>
        <dsp:cNvSpPr/>
      </dsp:nvSpPr>
      <dsp:spPr>
        <a:xfrm>
          <a:off x="3220659" y="1509244"/>
          <a:ext cx="290336" cy="290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EF81-D618-4DE0-9970-6C1EEDA99A32}">
      <dsp:nvSpPr>
        <dsp:cNvPr id="0" name=""/>
        <dsp:cNvSpPr/>
      </dsp:nvSpPr>
      <dsp:spPr>
        <a:xfrm>
          <a:off x="3370332" y="1800253"/>
          <a:ext cx="892227" cy="37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ockwell" panose="02060603020205020403" pitchFamily="18" charset="0"/>
            </a:rPr>
            <a:t>OSN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3370332" y="1800253"/>
        <a:ext cx="892227" cy="379537"/>
      </dsp:txXfrm>
    </dsp:sp>
    <dsp:sp modelId="{81DA1168-D07F-42C3-85EF-D2B1395DC24F}">
      <dsp:nvSpPr>
        <dsp:cNvPr id="0" name=""/>
        <dsp:cNvSpPr/>
      </dsp:nvSpPr>
      <dsp:spPr>
        <a:xfrm>
          <a:off x="4443976" y="1060029"/>
          <a:ext cx="375017" cy="375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248D-FE82-4CBF-975E-E550D911565D}">
      <dsp:nvSpPr>
        <dsp:cNvPr id="0" name=""/>
        <dsp:cNvSpPr/>
      </dsp:nvSpPr>
      <dsp:spPr>
        <a:xfrm>
          <a:off x="4483789" y="1457337"/>
          <a:ext cx="1370556" cy="82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14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kern="1200" dirty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4483789" y="1457337"/>
        <a:ext cx="1370556" cy="821362"/>
      </dsp:txXfrm>
    </dsp:sp>
    <dsp:sp modelId="{D03E3058-FD54-4696-8647-1EB62C30DFE1}">
      <dsp:nvSpPr>
        <dsp:cNvPr id="0" name=""/>
        <dsp:cNvSpPr/>
      </dsp:nvSpPr>
      <dsp:spPr>
        <a:xfrm>
          <a:off x="5602297" y="759108"/>
          <a:ext cx="477845" cy="477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5590-E428-4669-99D0-F0D858B67D7E}">
      <dsp:nvSpPr>
        <dsp:cNvPr id="0" name=""/>
        <dsp:cNvSpPr/>
      </dsp:nvSpPr>
      <dsp:spPr>
        <a:xfrm>
          <a:off x="5820993" y="1050562"/>
          <a:ext cx="1673232" cy="43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20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OLIMPIADE SAINS INTERNASIONAL</a:t>
          </a:r>
          <a:endParaRPr lang="en-US" sz="1100" b="1" kern="1200" dirty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5820993" y="1050562"/>
        <a:ext cx="1673232" cy="43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0AF8-9933-47D7-AE25-8E377AEDAE8A}">
      <dsp:nvSpPr>
        <dsp:cNvPr id="0" name=""/>
        <dsp:cNvSpPr/>
      </dsp:nvSpPr>
      <dsp:spPr>
        <a:xfrm>
          <a:off x="879" y="404850"/>
          <a:ext cx="1071481" cy="4285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30</a:t>
          </a:r>
          <a:endParaRPr lang="en-US" sz="2500" kern="1200" dirty="0"/>
        </a:p>
      </dsp:txBody>
      <dsp:txXfrm>
        <a:off x="215175" y="404850"/>
        <a:ext cx="642889" cy="428592"/>
      </dsp:txXfrm>
    </dsp:sp>
    <dsp:sp modelId="{399FBFAD-2959-4BF7-8131-EEFB183087FA}">
      <dsp:nvSpPr>
        <dsp:cNvPr id="0" name=""/>
        <dsp:cNvSpPr/>
      </dsp:nvSpPr>
      <dsp:spPr>
        <a:xfrm>
          <a:off x="965212" y="404850"/>
          <a:ext cx="1071481" cy="4285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15</a:t>
          </a:r>
          <a:endParaRPr lang="en-US" sz="2500" kern="1200" dirty="0"/>
        </a:p>
      </dsp:txBody>
      <dsp:txXfrm>
        <a:off x="1179508" y="404850"/>
        <a:ext cx="642889" cy="428592"/>
      </dsp:txXfrm>
    </dsp:sp>
    <dsp:sp modelId="{AF9CD340-0BA5-40A1-880C-1288AEF8C514}">
      <dsp:nvSpPr>
        <dsp:cNvPr id="0" name=""/>
        <dsp:cNvSpPr/>
      </dsp:nvSpPr>
      <dsp:spPr>
        <a:xfrm>
          <a:off x="1929545" y="336138"/>
          <a:ext cx="1071481" cy="56601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DFDFD"/>
              </a:solidFill>
            </a:rPr>
            <a:t>5</a:t>
          </a:r>
          <a:endParaRPr lang="en-US" sz="2500" b="1" kern="1200" dirty="0">
            <a:solidFill>
              <a:srgbClr val="FDFDFD"/>
            </a:solidFill>
          </a:endParaRPr>
        </a:p>
      </dsp:txBody>
      <dsp:txXfrm>
        <a:off x="2212553" y="336138"/>
        <a:ext cx="505465" cy="566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1F433-4DB8-49BE-9569-B094562781D3}">
      <dsp:nvSpPr>
        <dsp:cNvPr id="0" name=""/>
        <dsp:cNvSpPr/>
      </dsp:nvSpPr>
      <dsp:spPr>
        <a:xfrm>
          <a:off x="999651" y="0"/>
          <a:ext cx="6023570" cy="37804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28E16-13C8-452F-B063-2C4056119EFD}">
      <dsp:nvSpPr>
        <dsp:cNvPr id="0" name=""/>
        <dsp:cNvSpPr/>
      </dsp:nvSpPr>
      <dsp:spPr>
        <a:xfrm>
          <a:off x="1598076" y="2811120"/>
          <a:ext cx="139119" cy="139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2738-ED90-4D62-9B89-3B60B13FE1BA}">
      <dsp:nvSpPr>
        <dsp:cNvPr id="0" name=""/>
        <dsp:cNvSpPr/>
      </dsp:nvSpPr>
      <dsp:spPr>
        <a:xfrm>
          <a:off x="1317782" y="2930678"/>
          <a:ext cx="1391166" cy="41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Kab.Kota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1317782" y="2930678"/>
        <a:ext cx="1391166" cy="411235"/>
      </dsp:txXfrm>
    </dsp:sp>
    <dsp:sp modelId="{7A27D5B2-CD95-422E-9F57-BD18BDDEA540}">
      <dsp:nvSpPr>
        <dsp:cNvPr id="0" name=""/>
        <dsp:cNvSpPr/>
      </dsp:nvSpPr>
      <dsp:spPr>
        <a:xfrm>
          <a:off x="2351136" y="2087547"/>
          <a:ext cx="217752" cy="217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D77B-D8C6-4C4F-9874-421EC083EED3}">
      <dsp:nvSpPr>
        <dsp:cNvPr id="0" name=""/>
        <dsp:cNvSpPr/>
      </dsp:nvSpPr>
      <dsp:spPr>
        <a:xfrm>
          <a:off x="1969333" y="2269778"/>
          <a:ext cx="2568947" cy="35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Seleksi</a:t>
          </a:r>
          <a:r>
            <a:rPr lang="en-US" sz="18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Provinsi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1969333" y="2269778"/>
        <a:ext cx="2568947" cy="352692"/>
      </dsp:txXfrm>
    </dsp:sp>
    <dsp:sp modelId="{7627C444-E621-4EC7-83D8-A283662D1CB8}">
      <dsp:nvSpPr>
        <dsp:cNvPr id="0" name=""/>
        <dsp:cNvSpPr/>
      </dsp:nvSpPr>
      <dsp:spPr>
        <a:xfrm>
          <a:off x="3325520" y="1509244"/>
          <a:ext cx="290336" cy="290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EF81-D618-4DE0-9970-6C1EEDA99A32}">
      <dsp:nvSpPr>
        <dsp:cNvPr id="0" name=""/>
        <dsp:cNvSpPr/>
      </dsp:nvSpPr>
      <dsp:spPr>
        <a:xfrm>
          <a:off x="3152789" y="1800253"/>
          <a:ext cx="1770037" cy="37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Nasional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3152789" y="1800253"/>
        <a:ext cx="1770037" cy="379537"/>
      </dsp:txXfrm>
    </dsp:sp>
    <dsp:sp modelId="{81DA1168-D07F-42C3-85EF-D2B1395DC24F}">
      <dsp:nvSpPr>
        <dsp:cNvPr id="0" name=""/>
        <dsp:cNvSpPr/>
      </dsp:nvSpPr>
      <dsp:spPr>
        <a:xfrm>
          <a:off x="4443976" y="1060029"/>
          <a:ext cx="375017" cy="375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248D-FE82-4CBF-975E-E550D911565D}">
      <dsp:nvSpPr>
        <dsp:cNvPr id="0" name=""/>
        <dsp:cNvSpPr/>
      </dsp:nvSpPr>
      <dsp:spPr>
        <a:xfrm>
          <a:off x="4483789" y="1457337"/>
          <a:ext cx="1370556" cy="82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14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kern="1200" dirty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4483789" y="1457337"/>
        <a:ext cx="1370556" cy="821362"/>
      </dsp:txXfrm>
    </dsp:sp>
    <dsp:sp modelId="{D03E3058-FD54-4696-8647-1EB62C30DFE1}">
      <dsp:nvSpPr>
        <dsp:cNvPr id="0" name=""/>
        <dsp:cNvSpPr/>
      </dsp:nvSpPr>
      <dsp:spPr>
        <a:xfrm>
          <a:off x="5602297" y="759108"/>
          <a:ext cx="477845" cy="477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5590-E428-4669-99D0-F0D858B67D7E}">
      <dsp:nvSpPr>
        <dsp:cNvPr id="0" name=""/>
        <dsp:cNvSpPr/>
      </dsp:nvSpPr>
      <dsp:spPr>
        <a:xfrm>
          <a:off x="5657897" y="952121"/>
          <a:ext cx="1673232" cy="91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20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KEJUARAAN KARATE TINGKAT INTERNASIONAL</a:t>
          </a:r>
        </a:p>
      </dsp:txBody>
      <dsp:txXfrm>
        <a:off x="5657897" y="952121"/>
        <a:ext cx="1673232" cy="916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D340-0BA5-40A1-880C-1288AEF8C514}">
      <dsp:nvSpPr>
        <dsp:cNvPr id="0" name=""/>
        <dsp:cNvSpPr/>
      </dsp:nvSpPr>
      <dsp:spPr>
        <a:xfrm>
          <a:off x="1081" y="0"/>
          <a:ext cx="2211735" cy="82715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FDFDFD"/>
              </a:solidFill>
            </a:rPr>
            <a:t>6</a:t>
          </a:r>
          <a:endParaRPr lang="en-US" sz="4900" b="1" kern="1200" dirty="0">
            <a:solidFill>
              <a:srgbClr val="FDFDFD"/>
            </a:solidFill>
          </a:endParaRPr>
        </a:p>
      </dsp:txBody>
      <dsp:txXfrm>
        <a:off x="414658" y="0"/>
        <a:ext cx="1384581" cy="827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1F433-4DB8-49BE-9569-B094562781D3}">
      <dsp:nvSpPr>
        <dsp:cNvPr id="0" name=""/>
        <dsp:cNvSpPr/>
      </dsp:nvSpPr>
      <dsp:spPr>
        <a:xfrm>
          <a:off x="999651" y="0"/>
          <a:ext cx="6023570" cy="37804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28E16-13C8-452F-B063-2C4056119EFD}">
      <dsp:nvSpPr>
        <dsp:cNvPr id="0" name=""/>
        <dsp:cNvSpPr/>
      </dsp:nvSpPr>
      <dsp:spPr>
        <a:xfrm>
          <a:off x="1598076" y="2811120"/>
          <a:ext cx="139119" cy="139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2738-ED90-4D62-9B89-3B60B13FE1BA}">
      <dsp:nvSpPr>
        <dsp:cNvPr id="0" name=""/>
        <dsp:cNvSpPr/>
      </dsp:nvSpPr>
      <dsp:spPr>
        <a:xfrm>
          <a:off x="1317782" y="2930678"/>
          <a:ext cx="1391166" cy="41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Kab.Kota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1317782" y="2930678"/>
        <a:ext cx="1391166" cy="411235"/>
      </dsp:txXfrm>
    </dsp:sp>
    <dsp:sp modelId="{7A27D5B2-CD95-422E-9F57-BD18BDDEA540}">
      <dsp:nvSpPr>
        <dsp:cNvPr id="0" name=""/>
        <dsp:cNvSpPr/>
      </dsp:nvSpPr>
      <dsp:spPr>
        <a:xfrm>
          <a:off x="2351136" y="1982700"/>
          <a:ext cx="217752" cy="217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D77B-D8C6-4C4F-9874-421EC083EED3}">
      <dsp:nvSpPr>
        <dsp:cNvPr id="0" name=""/>
        <dsp:cNvSpPr/>
      </dsp:nvSpPr>
      <dsp:spPr>
        <a:xfrm>
          <a:off x="1969333" y="2269778"/>
          <a:ext cx="2568947" cy="35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Seleksi</a:t>
          </a:r>
          <a:r>
            <a:rPr lang="en-US" sz="18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Provinsi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1969333" y="2269778"/>
        <a:ext cx="2568947" cy="352692"/>
      </dsp:txXfrm>
    </dsp:sp>
    <dsp:sp modelId="{7627C444-E621-4EC7-83D8-A283662D1CB8}">
      <dsp:nvSpPr>
        <dsp:cNvPr id="0" name=""/>
        <dsp:cNvSpPr/>
      </dsp:nvSpPr>
      <dsp:spPr>
        <a:xfrm>
          <a:off x="3267264" y="1509244"/>
          <a:ext cx="290336" cy="290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EF81-D618-4DE0-9970-6C1EEDA99A32}">
      <dsp:nvSpPr>
        <dsp:cNvPr id="0" name=""/>
        <dsp:cNvSpPr/>
      </dsp:nvSpPr>
      <dsp:spPr>
        <a:xfrm>
          <a:off x="3152789" y="1800253"/>
          <a:ext cx="1770037" cy="37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ockwell" panose="02060603020205020403" pitchFamily="18" charset="0"/>
              <a:cs typeface="Arial" panose="020B0604020202020204" pitchFamily="34" charset="0"/>
            </a:rPr>
            <a:t>Nasional</a:t>
          </a:r>
          <a:endParaRPr lang="en-US" sz="1800" b="1" kern="1200" dirty="0" smtClean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3152789" y="1800253"/>
        <a:ext cx="1770037" cy="379537"/>
      </dsp:txXfrm>
    </dsp:sp>
    <dsp:sp modelId="{81DA1168-D07F-42C3-85EF-D2B1395DC24F}">
      <dsp:nvSpPr>
        <dsp:cNvPr id="0" name=""/>
        <dsp:cNvSpPr/>
      </dsp:nvSpPr>
      <dsp:spPr>
        <a:xfrm>
          <a:off x="4443976" y="1060029"/>
          <a:ext cx="375017" cy="375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248D-FE82-4CBF-975E-E550D911565D}">
      <dsp:nvSpPr>
        <dsp:cNvPr id="0" name=""/>
        <dsp:cNvSpPr/>
      </dsp:nvSpPr>
      <dsp:spPr>
        <a:xfrm>
          <a:off x="4483789" y="1457337"/>
          <a:ext cx="1370556" cy="82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14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PEMBINAAN INTERNASIONAL</a:t>
          </a:r>
          <a:endParaRPr lang="en-US" sz="1050" b="1" kern="1200" dirty="0">
            <a:latin typeface="Rockwell" panose="02060603020205020403" pitchFamily="18" charset="0"/>
            <a:cs typeface="Arial" panose="020B0604020202020204" pitchFamily="34" charset="0"/>
          </a:endParaRPr>
        </a:p>
      </dsp:txBody>
      <dsp:txXfrm>
        <a:off x="4483789" y="1457337"/>
        <a:ext cx="1370556" cy="821362"/>
      </dsp:txXfrm>
    </dsp:sp>
    <dsp:sp modelId="{D03E3058-FD54-4696-8647-1EB62C30DFE1}">
      <dsp:nvSpPr>
        <dsp:cNvPr id="0" name=""/>
        <dsp:cNvSpPr/>
      </dsp:nvSpPr>
      <dsp:spPr>
        <a:xfrm>
          <a:off x="5602297" y="759108"/>
          <a:ext cx="477845" cy="477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5590-E428-4669-99D0-F0D858B67D7E}">
      <dsp:nvSpPr>
        <dsp:cNvPr id="0" name=""/>
        <dsp:cNvSpPr/>
      </dsp:nvSpPr>
      <dsp:spPr>
        <a:xfrm>
          <a:off x="5657897" y="952121"/>
          <a:ext cx="1673232" cy="91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20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ockwell" panose="02060603020205020403" pitchFamily="18" charset="0"/>
              <a:cs typeface="Arial" panose="020B0604020202020204" pitchFamily="34" charset="0"/>
            </a:rPr>
            <a:t>International Festival of Art and Culture (Tokyo, Japan)</a:t>
          </a:r>
        </a:p>
      </dsp:txBody>
      <dsp:txXfrm>
        <a:off x="5657897" y="952121"/>
        <a:ext cx="1673232" cy="916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D340-0BA5-40A1-880C-1288AEF8C514}">
      <dsp:nvSpPr>
        <dsp:cNvPr id="0" name=""/>
        <dsp:cNvSpPr/>
      </dsp:nvSpPr>
      <dsp:spPr>
        <a:xfrm>
          <a:off x="2162" y="0"/>
          <a:ext cx="2211735" cy="82715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FDFDFD"/>
              </a:solidFill>
            </a:rPr>
            <a:t>1</a:t>
          </a:r>
          <a:endParaRPr lang="en-US" sz="4900" b="1" kern="1200" dirty="0">
            <a:solidFill>
              <a:srgbClr val="FDFDFD"/>
            </a:solidFill>
          </a:endParaRPr>
        </a:p>
      </dsp:txBody>
      <dsp:txXfrm>
        <a:off x="415739" y="0"/>
        <a:ext cx="1384581" cy="827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965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07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19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27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77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404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46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77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54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60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466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5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01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529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53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0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0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50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0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60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58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89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rPr>
              <a:t>‹#›</a:t>
            </a:fld>
            <a:endParaRPr sz="1300">
              <a:solidFill>
                <a:srgbClr val="7F6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9" r:id="rId6"/>
    <p:sldLayoutId id="2147483660" r:id="rId7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5.png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3" Type="http://schemas.openxmlformats.org/officeDocument/2006/relationships/image" Target="../media/image20.png"/><Relationship Id="rId1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0.xml"/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15.png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diagramData" Target="../diagrams/data12.xml"/><Relationship Id="rId6" Type="http://schemas.openxmlformats.org/officeDocument/2006/relationships/diagramLayout" Target="../diagrams/layout12.xml"/><Relationship Id="rId7" Type="http://schemas.openxmlformats.org/officeDocument/2006/relationships/diagramQuickStyle" Target="../diagrams/quickStyle12.xml"/><Relationship Id="rId8" Type="http://schemas.openxmlformats.org/officeDocument/2006/relationships/diagramColors" Target="../diagrams/colors12.xml"/><Relationship Id="rId9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diagramData" Target="../diagrams/data13.xml"/><Relationship Id="rId5" Type="http://schemas.openxmlformats.org/officeDocument/2006/relationships/diagramLayout" Target="../diagrams/layout13.xml"/><Relationship Id="rId6" Type="http://schemas.openxmlformats.org/officeDocument/2006/relationships/diagramQuickStyle" Target="../diagrams/quickStyle13.xml"/><Relationship Id="rId7" Type="http://schemas.openxmlformats.org/officeDocument/2006/relationships/diagramColors" Target="../diagrams/colors13.xml"/><Relationship Id="rId8" Type="http://schemas.microsoft.com/office/2007/relationships/diagramDrawing" Target="../diagrams/drawing13.xml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image" Target="../media/image30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15.png"/><Relationship Id="rId1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kip.sma@kemdikbud.go.id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5.png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5.png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686493" y="1197750"/>
            <a:ext cx="357254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Program </a:t>
            </a:r>
            <a:r>
              <a:rPr lang="en" sz="2400" b="1" dirty="0" smtClean="0"/>
              <a:t>/ Kegiatan</a:t>
            </a:r>
            <a:br>
              <a:rPr lang="en" sz="2400" b="1" dirty="0" smtClean="0"/>
            </a:br>
            <a:r>
              <a:rPr lang="en" sz="2400" b="1" dirty="0" smtClean="0"/>
              <a:t>Subdit Peserta Didik SMA</a:t>
            </a:r>
            <a:br>
              <a:rPr lang="en" sz="2400" b="1" dirty="0" smtClean="0"/>
            </a:br>
            <a:r>
              <a:rPr lang="en" sz="2400" b="1" dirty="0" smtClean="0"/>
              <a:t>Tahun 2018</a:t>
            </a:r>
            <a:endParaRPr sz="2400" b="1" dirty="0"/>
          </a:p>
        </p:txBody>
      </p:sp>
      <p:pic>
        <p:nvPicPr>
          <p:cNvPr id="3" name="Picture 9" descr="logo kemdikna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367" y="104849"/>
            <a:ext cx="947183" cy="9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738" y="4356890"/>
            <a:ext cx="8762393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32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majubersamahebat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emua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hape 378"/>
          <p:cNvSpPr txBox="1"/>
          <p:nvPr/>
        </p:nvSpPr>
        <p:spPr>
          <a:xfrm rot="20584969">
            <a:off x="1011595" y="4192203"/>
            <a:ext cx="928114" cy="94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600" dirty="0">
                <a:solidFill>
                  <a:srgbClr val="F1C232"/>
                </a:solidFill>
              </a:rPr>
              <a:t>😉</a:t>
            </a:r>
            <a:endParaRPr sz="6600" dirty="0">
              <a:solidFill>
                <a:srgbClr val="F1C23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2" y="2013629"/>
            <a:ext cx="349564" cy="349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76" y="2434770"/>
            <a:ext cx="419491" cy="419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331" y="1928666"/>
            <a:ext cx="436295" cy="436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314" y="2430320"/>
            <a:ext cx="376715" cy="3773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561" y="2027107"/>
            <a:ext cx="198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psma.kemdikbud.go.id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11671" y="2459112"/>
            <a:ext cx="142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irektorat.psma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11669" y="1946509"/>
            <a:ext cx="91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dit_psma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409" y="2483359"/>
            <a:ext cx="142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irektoratPsma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93555" y="163101"/>
            <a:ext cx="577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KEMENTERIAN PENDIDIKAN DAN KEBUDAYAAN</a:t>
            </a:r>
          </a:p>
          <a:p>
            <a:r>
              <a:rPr lang="en-US" b="1" dirty="0" smtClean="0"/>
              <a:t>DIREKTORAT JENDERAL PENDIDIKAN DASAR DAN MENENGAH</a:t>
            </a:r>
          </a:p>
          <a:p>
            <a:r>
              <a:rPr lang="en-US" b="1" dirty="0" smtClean="0"/>
              <a:t>DIREKTORAT PEMBINAAN SEKOLAH MENENGAH ATAS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Cabang Olahraga yang dilombakan:</a:t>
            </a:r>
            <a:endParaRPr sz="24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Picture 2" descr="http://kusdiyono.files.wordpress.com/2012/03/logo_o2s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78">
            <a:off x="7159904" y="594702"/>
            <a:ext cx="1018117" cy="1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93449"/>
              </p:ext>
            </p:extLst>
          </p:nvPr>
        </p:nvGraphicFramePr>
        <p:xfrm>
          <a:off x="982300" y="1258789"/>
          <a:ext cx="4791712" cy="33088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{F8FB8432-B30A-4E42-A242-82FCAA8EBC46}</a:tableStyleId>
              </a:tblPr>
              <a:tblGrid>
                <a:gridCol w="522571"/>
                <a:gridCol w="849424"/>
                <a:gridCol w="522571"/>
                <a:gridCol w="549974"/>
                <a:gridCol w="549974"/>
                <a:gridCol w="1797198"/>
              </a:tblGrid>
              <a:tr h="1346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Cabang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Olahraga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Peserta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Nomor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Pertandingan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 anchor="ctr"/>
                </a:tc>
              </a:tr>
              <a:tr h="159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Putri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Pelatih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Karate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Kata Perorangan Putra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Kata Perorangan Putri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Kumite </a:t>
                      </a:r>
                      <a:r>
                        <a:rPr lang="id-ID" sz="800">
                          <a:effectLst/>
                        </a:rPr>
                        <a:t>Bebas </a:t>
                      </a:r>
                      <a:r>
                        <a:rPr lang="en-US" sz="800">
                          <a:effectLst/>
                        </a:rPr>
                        <a:t>Putra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Kumite </a:t>
                      </a:r>
                      <a:r>
                        <a:rPr lang="id-ID" sz="800">
                          <a:effectLst/>
                        </a:rPr>
                        <a:t>Bebas</a:t>
                      </a:r>
                      <a:r>
                        <a:rPr lang="en-US" sz="800">
                          <a:effectLst/>
                        </a:rPr>
                        <a:t> Putr</a:t>
                      </a:r>
                      <a:r>
                        <a:rPr lang="id-ID" sz="800">
                          <a:effectLst/>
                        </a:rPr>
                        <a:t>i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</a:tr>
              <a:tr h="6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Pencak Silat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Tunggal Putra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Tunggal Putri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Tanding Kelas </a:t>
                      </a:r>
                      <a:r>
                        <a:rPr lang="id-ID" sz="800">
                          <a:effectLst/>
                        </a:rPr>
                        <a:t>C</a:t>
                      </a:r>
                      <a:r>
                        <a:rPr lang="en-US" sz="800">
                          <a:effectLst/>
                        </a:rPr>
                        <a:t> Putri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lang="en-US" sz="800">
                          <a:effectLst/>
                        </a:rPr>
                        <a:t>Tanding Kelas F Putra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</a:tr>
              <a:tr h="6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Atletik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655" algn="l"/>
                        </a:tabLst>
                      </a:pPr>
                      <a:r>
                        <a:rPr lang="en-US" sz="800">
                          <a:effectLst/>
                        </a:rPr>
                        <a:t>Lari 100 M Putra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655" algn="l"/>
                        </a:tabLst>
                      </a:pPr>
                      <a:r>
                        <a:rPr lang="en-US" sz="800">
                          <a:effectLst/>
                        </a:rPr>
                        <a:t>Lari 100 M Putri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655" algn="l"/>
                        </a:tabLst>
                      </a:pPr>
                      <a:r>
                        <a:rPr lang="en-US" sz="800">
                          <a:effectLst/>
                        </a:rPr>
                        <a:t>Lompat Jauh Putra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0655" algn="l"/>
                        </a:tabLst>
                      </a:pPr>
                      <a:r>
                        <a:rPr lang="en-US" sz="800">
                          <a:effectLst/>
                        </a:rPr>
                        <a:t>Lompat Jauh Putri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</a:tr>
              <a:tr h="293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800">
                          <a:effectLst/>
                        </a:rPr>
                        <a:t>Renang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 100 M </a:t>
                      </a:r>
                      <a:r>
                        <a:rPr lang="id-ID" sz="800">
                          <a:effectLst/>
                        </a:rPr>
                        <a:t>Gaya Bebas </a:t>
                      </a:r>
                      <a:r>
                        <a:rPr lang="en-US" sz="800">
                          <a:effectLst/>
                        </a:rPr>
                        <a:t>Putra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 100 M </a:t>
                      </a:r>
                      <a:r>
                        <a:rPr lang="id-ID" sz="800">
                          <a:effectLst/>
                        </a:rPr>
                        <a:t>Gaya Bebas </a:t>
                      </a:r>
                      <a:r>
                        <a:rPr lang="en-US" sz="800">
                          <a:effectLst/>
                        </a:rPr>
                        <a:t>Putri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</a:tr>
              <a:tr h="49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Bulutangkis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Perorangan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955" algn="l"/>
                        </a:tabLst>
                      </a:pPr>
                      <a:r>
                        <a:rPr lang="en-US" sz="800">
                          <a:effectLst/>
                        </a:rPr>
                        <a:t>Tunggal Putri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4955" algn="l"/>
                        </a:tabLst>
                      </a:pPr>
                      <a:r>
                        <a:rPr lang="en-US" sz="800">
                          <a:effectLst/>
                        </a:rPr>
                        <a:t>Tunggal Putra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</a:tr>
              <a:tr h="1495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Jumlah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03" marR="439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3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2203423"/>
              </p:ext>
            </p:extLst>
          </p:nvPr>
        </p:nvGraphicFramePr>
        <p:xfrm>
          <a:off x="576948" y="897564"/>
          <a:ext cx="8297537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Elbow Connector 8"/>
          <p:cNvCxnSpPr/>
          <p:nvPr/>
        </p:nvCxnSpPr>
        <p:spPr>
          <a:xfrm rot="16200000" flipV="1">
            <a:off x="1936618" y="3399401"/>
            <a:ext cx="448245" cy="148752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943" y="2073167"/>
            <a:ext cx="157863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Diikuti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oleh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SMA/MA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untuk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9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bidang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Seni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r>
              <a:rPr lang="en-US" sz="1050" b="1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Seni</a:t>
            </a:r>
            <a:r>
              <a:rPr lang="en-US" sz="105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b="1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Pertunjukan</a:t>
            </a:r>
            <a:endParaRPr lang="en-US" sz="105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Vocal Solo</a:t>
            </a:r>
          </a:p>
          <a:p>
            <a:pPr marL="228600" indent="-228600">
              <a:buAutoNum type="arabicPeriod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Gitar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Solo</a:t>
            </a:r>
            <a:endParaRPr lang="id-ID" sz="1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Tari Kreasi</a:t>
            </a:r>
          </a:p>
          <a:p>
            <a:pPr marL="228600" indent="-228600">
              <a:buAutoNum type="arabicPeriod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Baca Puisi</a:t>
            </a:r>
          </a:p>
          <a:p>
            <a:pPr marL="228600" indent="-228600">
              <a:buAutoNum type="arabicPeriod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Teater Monolog</a:t>
            </a:r>
          </a:p>
          <a:p>
            <a:r>
              <a:rPr lang="id-ID" sz="12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Seni Penciptaan</a:t>
            </a:r>
          </a:p>
          <a:p>
            <a:pPr marL="228600" indent="-228600">
              <a:buAutoNum type="arabicPeriod" startAt="6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Desain Poster</a:t>
            </a:r>
          </a:p>
          <a:p>
            <a:pPr marL="228600" indent="-228600">
              <a:buAutoNum type="arabicPeriod" startAt="6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Kriya</a:t>
            </a:r>
          </a:p>
          <a:p>
            <a:pPr marL="228600" indent="-228600">
              <a:buAutoNum type="arabicPeriod" startAt="6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Cipta Puisi</a:t>
            </a:r>
          </a:p>
          <a:p>
            <a:pPr marL="228600" indent="-228600">
              <a:buAutoNum type="arabicPeriod" startAt="6"/>
            </a:pPr>
            <a:r>
              <a:rPr lang="id-ID" sz="12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Film Pendek</a:t>
            </a:r>
            <a:endParaRPr lang="en-US" sz="105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6922442" y="2635580"/>
            <a:ext cx="1159578" cy="598222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35416" y="3264590"/>
            <a:ext cx="0" cy="374227"/>
          </a:xfrm>
          <a:prstGeom prst="straightConnector1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04168" y="3452417"/>
            <a:ext cx="22325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Seleksi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secara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langsung</a:t>
            </a:r>
            <a:endParaRPr lang="en-US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Seleksi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Secara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b="1" i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online</a:t>
            </a:r>
          </a:p>
          <a:p>
            <a:r>
              <a:rPr lang="en-US" sz="1050" b="1" i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   http: </a:t>
            </a:r>
            <a:r>
              <a:rPr lang="en-US" sz="1050" b="1" i="1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psma.kemdikbud.go.id</a:t>
            </a:r>
            <a:endParaRPr lang="id-ID" sz="1050" b="1" i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66543" y="1491207"/>
            <a:ext cx="1961" cy="9657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68222" y="679122"/>
            <a:ext cx="1880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476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provinsi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untuk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9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bidang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Seni</a:t>
            </a:r>
            <a:endParaRPr lang="en-US" sz="11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41616" y="2689943"/>
            <a:ext cx="0" cy="31107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4187" y="4575851"/>
            <a:ext cx="30015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SELEKSI  DAERAH 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739" y="4575851"/>
            <a:ext cx="201632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rgbClr val="EEECE1"/>
                </a:solidFill>
                <a:latin typeface="Calibri"/>
                <a:ea typeface="+mn-ea"/>
                <a:cs typeface="+mn-cs"/>
              </a:rPr>
              <a:t>SELEKSI NASIONAL</a:t>
            </a:r>
            <a:endParaRPr lang="en-US" sz="160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059" y="4571061"/>
            <a:ext cx="3046315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SELEKSI INTERNASIONAL</a:t>
            </a:r>
            <a:endPara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7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</a:t>
            </a:r>
            <a:r>
              <a:rPr lang="en-US" sz="2400" dirty="0" err="1" smtClean="0">
                <a:latin typeface="Rockwell" panose="02060603020205020403" pitchFamily="18" charset="0"/>
              </a:rPr>
              <a:t>seni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826" y="2925368"/>
            <a:ext cx="1844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Pemenang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Medali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Emas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FLS2N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Bidang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Desain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Poster</a:t>
            </a:r>
            <a:endParaRPr lang="en-US" sz="105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67119554"/>
              </p:ext>
            </p:extLst>
          </p:nvPr>
        </p:nvGraphicFramePr>
        <p:xfrm>
          <a:off x="6478578" y="3658118"/>
          <a:ext cx="2213898" cy="82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65757" y="3584739"/>
            <a:ext cx="139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Best of The Best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6217" y="4167238"/>
            <a:ext cx="1617679" cy="2539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 2 Mei  –  30 </a:t>
            </a:r>
            <a:r>
              <a:rPr lang="en-US" sz="1050" b="1" dirty="0" err="1" smtClean="0"/>
              <a:t>Juni</a:t>
            </a:r>
            <a:r>
              <a:rPr lang="en-US" sz="1050" b="1" dirty="0" smtClean="0"/>
              <a:t> </a:t>
            </a:r>
            <a:r>
              <a:rPr lang="en-US" sz="1050" b="1" dirty="0" smtClean="0"/>
              <a:t>2018</a:t>
            </a:r>
            <a:endParaRPr lang="en-US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63826" y="2550143"/>
            <a:ext cx="1278706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  <a:r>
              <a:rPr lang="en-US" sz="1100" b="1" dirty="0" smtClean="0"/>
              <a:t> -  20 </a:t>
            </a:r>
            <a:r>
              <a:rPr lang="en-US" sz="1100" b="1" dirty="0" err="1" smtClean="0"/>
              <a:t>Juli</a:t>
            </a:r>
            <a:r>
              <a:rPr lang="en-US" sz="1100" b="1" dirty="0" smtClean="0"/>
              <a:t> </a:t>
            </a:r>
            <a:r>
              <a:rPr lang="en-US" sz="1100" b="1" dirty="0" smtClean="0"/>
              <a:t>2018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27281" y="1259561"/>
            <a:ext cx="1665738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26 </a:t>
            </a:r>
            <a:r>
              <a:rPr lang="en-US" sz="1200" b="1" dirty="0" err="1" smtClean="0"/>
              <a:t>Agustus</a:t>
            </a:r>
            <a:r>
              <a:rPr lang="en-US" sz="1200" b="1" dirty="0" smtClean="0"/>
              <a:t> – </a:t>
            </a:r>
          </a:p>
          <a:p>
            <a:r>
              <a:rPr lang="en-US" sz="1200" b="1" dirty="0" smtClean="0"/>
              <a:t>1</a:t>
            </a:r>
            <a:r>
              <a:rPr lang="en-US" sz="1200" b="1" dirty="0" smtClean="0"/>
              <a:t> September 2018</a:t>
            </a:r>
            <a:endParaRPr lang="en-US" sz="1200" b="1" dirty="0" smtClean="0"/>
          </a:p>
          <a:p>
            <a:r>
              <a:rPr lang="en-US" sz="1200" b="1" dirty="0" smtClean="0"/>
              <a:t>ACEH</a:t>
            </a:r>
            <a:endParaRPr lang="en-US" sz="1200" b="1" dirty="0"/>
          </a:p>
        </p:txBody>
      </p:sp>
      <p:pic>
        <p:nvPicPr>
          <p:cNvPr id="28" name="Picture 2" descr="http://briyudistira.files.wordpress.com/2012/05/fls2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8" y="605233"/>
            <a:ext cx="1513024" cy="10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8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779978" y="471429"/>
            <a:ext cx="5592468" cy="787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Festival dan Lomba Seni Siswa Nasional</a:t>
            </a:r>
            <a:endParaRPr sz="24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2" descr="http://briyudistira.files.wordpress.com/2012/05/fls2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77">
            <a:off x="6858345" y="710083"/>
            <a:ext cx="1513024" cy="10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70" y="1292023"/>
            <a:ext cx="4764244" cy="3384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17043" y="2580168"/>
            <a:ext cx="3498982" cy="205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algn="just" fontAlgn="ctr">
              <a:lnSpc>
                <a:spcPct val="115000"/>
              </a:lnSpc>
            </a:pPr>
            <a:r>
              <a:rPr lang="it-IT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it-IT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eserta </a:t>
            </a:r>
            <a:r>
              <a:rPr lang="it-IT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per provinsi:</a:t>
            </a:r>
            <a:endParaRPr lang="en-US" sz="800" b="1" dirty="0">
              <a:solidFill>
                <a:schemeClr val="accent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7013" indent="-114300" algn="just" fontAlgn="ctr">
              <a:lnSpc>
                <a:spcPct val="120000"/>
              </a:lnSpc>
              <a:spcBef>
                <a:spcPts val="850"/>
              </a:spcBef>
              <a:buFont typeface="Arial" panose="020B0604020202020204" pitchFamily="34" charset="0"/>
              <a:buChar char="•"/>
              <a:tabLst>
                <a:tab pos="169863" algn="l"/>
                <a:tab pos="1800225" algn="l"/>
                <a:tab pos="1889125" algn="l"/>
              </a:tabLst>
            </a:pP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Jumlah</a:t>
            </a:r>
            <a:r>
              <a:rPr lang="en-US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peserta</a:t>
            </a:r>
            <a:r>
              <a:rPr lang="en-US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: 14 orang </a:t>
            </a:r>
            <a:endParaRPr lang="en-US" sz="800" b="1" dirty="0" smtClean="0">
              <a:solidFill>
                <a:schemeClr val="accent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7013" indent="-114300" algn="just" fontAlgn="ctr">
              <a:lnSpc>
                <a:spcPct val="120000"/>
              </a:lnSpc>
              <a:spcBef>
                <a:spcPts val="850"/>
              </a:spcBef>
              <a:buFont typeface="Arial" panose="020B0604020202020204" pitchFamily="34" charset="0"/>
              <a:buChar char="•"/>
              <a:tabLst>
                <a:tab pos="169863" algn="l"/>
                <a:tab pos="1800225" algn="l"/>
                <a:tab pos="1889125" algn="l"/>
              </a:tabLst>
            </a:pP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Jumlah</a:t>
            </a:r>
            <a:r>
              <a:rPr lang="en-US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pendamping</a:t>
            </a:r>
            <a:r>
              <a:rPr lang="en-US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: 3 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orang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 orang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pendamping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dari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Provinsi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 orang pendamping khusus untuk monolog dan 1 pendamping untuk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Tari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Kreasi</a:t>
            </a:r>
            <a:r>
              <a:rPr lang="id-ID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</a:t>
            </a:r>
            <a:endParaRPr lang="en-US" sz="800" b="1" dirty="0" smtClean="0">
              <a:solidFill>
                <a:schemeClr val="accent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7013" indent="-114300" algn="just" fontAlgn="ctr">
              <a:lnSpc>
                <a:spcPct val="120000"/>
              </a:lnSpc>
              <a:spcBef>
                <a:spcPts val="850"/>
              </a:spcBef>
              <a:buFont typeface="Arial" panose="020B0604020202020204" pitchFamily="34" charset="0"/>
              <a:buChar char="•"/>
              <a:tabLst>
                <a:tab pos="169863" algn="l"/>
                <a:tab pos="1800225" algn="l"/>
                <a:tab pos="1889125" algn="l"/>
              </a:tabLst>
            </a:pP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Keterangan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endParaRPr lang="en-US" sz="800" b="1" dirty="0">
              <a:solidFill>
                <a:schemeClr val="accent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7013" lvl="0" algn="just" fontAlgn="ctr">
              <a:lnSpc>
                <a:spcPct val="120000"/>
              </a:lnSpc>
              <a:tabLst>
                <a:tab pos="539750" algn="l"/>
              </a:tabLst>
            </a:pP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Setiap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provinsi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diwajibkan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mengikuti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9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jenis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lomba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seni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di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atas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dengan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siswa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yang merupakan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juara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tingkat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provinsi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masing-masing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Untuk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tahun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2018, 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seluruh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provinsi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id-ID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diwajibkan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berpartisipasi</a:t>
            </a:r>
            <a:r>
              <a:rPr lang="en-US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r>
              <a:rPr lang="en-US" sz="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  <a:p>
            <a:pPr marL="227013" lvl="0" algn="just" fontAlgn="ctr">
              <a:lnSpc>
                <a:spcPct val="120000"/>
              </a:lnSpc>
              <a:tabLst>
                <a:tab pos="539750" algn="l"/>
              </a:tabLst>
            </a:pPr>
            <a:r>
              <a:rPr lang="en-US" sz="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Pendamping</a:t>
            </a:r>
            <a:r>
              <a:rPr lang="en-US" sz="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bertugas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membantu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peserta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lomba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baik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dari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segi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administratif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dan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kelancaran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lomba</a:t>
            </a:r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4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" name="Picture 2" descr="http://briyudistira.files.wordpress.com/2012/05/fls2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77">
            <a:off x="6858345" y="710083"/>
            <a:ext cx="1513024" cy="10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72" y="581246"/>
            <a:ext cx="5626200" cy="556567"/>
          </a:xfrm>
        </p:spPr>
        <p:txBody>
          <a:bodyPr/>
          <a:lstStyle/>
          <a:p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Sistem Seleksi </a:t>
            </a:r>
            <a:r>
              <a:rPr lang="id-ID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Peserta</a:t>
            </a:r>
            <a:r>
              <a:rPr lang="en-US" sz="24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FLS2N 2018</a:t>
            </a:r>
            <a:endParaRPr lang="en-US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595" y="2735301"/>
            <a:ext cx="654149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lnSpc>
                <a:spcPct val="120000"/>
              </a:lnSpc>
              <a:tabLst>
                <a:tab pos="270510" algn="l"/>
              </a:tabLst>
            </a:pPr>
            <a:r>
              <a:rPr lang="en-US" sz="1200" b="1" dirty="0" smtClean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*  </a:t>
            </a:r>
            <a:r>
              <a:rPr lang="id-ID" sz="1200" b="1" dirty="0" smtClean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Seleksi </a:t>
            </a:r>
            <a:r>
              <a:rPr lang="id-ID" sz="1200" b="1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secara langsung</a:t>
            </a:r>
            <a:endParaRPr lang="en-US" sz="1200" b="1" dirty="0">
              <a:solidFill>
                <a:srgbClr val="0B5394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  <a:sym typeface="Pangolin"/>
            </a:endParaRPr>
          </a:p>
          <a:p>
            <a:pPr marL="270510" algn="just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	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Seleksi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secara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langsung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adalah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penyelenggaraan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kegiatan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penjurian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oleh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tim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juri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abupaten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/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ota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untuk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tingkat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abupaten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/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ota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tim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juri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rovinsi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untuk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tingkat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rovinsi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dengan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cara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menghadirkan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langsung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para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peserta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juara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masing-masing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bidang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lomba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tingkat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abupaten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/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ota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. Tim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juri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terdiri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dari</a:t>
            </a:r>
            <a:r>
              <a:rPr lang="id-ID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atas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1 orang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juri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ketua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2 orang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juri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anggota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yang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telah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ditetapkan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oleh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Dinas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Pendidikan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Kabupaten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/Kota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Dinas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Pendidikan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 </a:t>
            </a:r>
            <a:r>
              <a:rPr lang="en-US" sz="1200" dirty="0" err="1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Provinsi</a:t>
            </a: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.</a:t>
            </a:r>
          </a:p>
          <a:p>
            <a:pPr marL="270510" algn="just"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en-US" sz="1200" dirty="0">
                <a:solidFill>
                  <a:srgbClr val="0B5394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Pangolin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595" y="1258788"/>
            <a:ext cx="4572000" cy="13311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 tingkat provinsi adalah cara untuk menjaring juara FLS2N di tingkat provinsi dan seleksi tingkat provinsi untuk menjadi peserta FLS2N tingkat Nasional. Seleksi tingkat provinsi </a:t>
            </a:r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wajib</a:t>
            </a:r>
            <a:r>
              <a:rPr lang="id-ID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dilakukan, baik secara langsung dan/atau secara daring (</a:t>
            </a:r>
            <a:r>
              <a:rPr lang="id-ID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online</a:t>
            </a:r>
            <a:r>
              <a:rPr lang="id-ID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2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4294967295"/>
          </p:nvPr>
        </p:nvSpPr>
        <p:spPr>
          <a:xfrm>
            <a:off x="827019" y="1215775"/>
            <a:ext cx="5637576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fontAlgn="ctr">
              <a:lnSpc>
                <a:spcPct val="120000"/>
              </a:lnSpc>
              <a:buNone/>
              <a:tabLst>
                <a:tab pos="270510" algn="l"/>
              </a:tabLst>
            </a:pPr>
            <a:r>
              <a:rPr lang="id-ID" sz="1200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 </a:t>
            </a: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secara daring (</a:t>
            </a:r>
            <a:r>
              <a:rPr lang="id-ID" sz="1200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online</a:t>
            </a: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dimaksudkan sebagai alternatif</a:t>
            </a:r>
            <a:r>
              <a:rPr lang="id-ID" sz="12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jika seleksi secara langsung tidak mungkin dilaksanakan.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20000"/>
              </a:lnSpc>
              <a:buFont typeface="+mj-lt"/>
              <a:buAutoNum type="alphaLcPeriod"/>
              <a:tabLst>
                <a:tab pos="270510" algn="l"/>
              </a:tabLst>
            </a:pP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 dilakukan melalui laman Direktorat Pembinaan SMA, yakni http://psma.kemdikbud.go.id/ dengan cara siswa mendaftar dan mengunggah (</a:t>
            </a:r>
            <a:r>
              <a:rPr lang="id-ID" sz="1200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upload</a:t>
            </a: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karya dengan melampirkan surat rekomendasi dari Kepala Sekolah ke laman tersebut. 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20000"/>
              </a:lnSpc>
              <a:buFont typeface="+mj-lt"/>
              <a:buAutoNum type="alphaLcPeriod"/>
              <a:tabLst>
                <a:tab pos="270510" algn="l"/>
              </a:tabLst>
            </a:pP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Format karya disesuaikan dengan ketentuan bidang seni masing-masing.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20000"/>
              </a:lnSpc>
              <a:buFont typeface="+mj-lt"/>
              <a:buAutoNum type="alphaLcPeriod"/>
              <a:tabLst>
                <a:tab pos="270510" algn="l"/>
              </a:tabLst>
            </a:pP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Pengunggahan karya untuk seleksi tingkat provinsi dimulai pada tanggal 2 Mei 2018 dan berakhir pada tanggal 30 Juni 2018.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20000"/>
              </a:lnSpc>
              <a:buFont typeface="+mj-lt"/>
              <a:buAutoNum type="alphaLcPeriod"/>
              <a:tabLst>
                <a:tab pos="270510" algn="l"/>
              </a:tabLst>
            </a:pP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Karya yang sudah terkirim akan diseleksi oleh tim juri provinsi yang sudah ditetapkan oleh Dinas Pendidikan Provinsi.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20000"/>
              </a:lnSpc>
              <a:buFont typeface="+mj-lt"/>
              <a:buAutoNum type="alphaLcPeriod"/>
              <a:tabLst>
                <a:tab pos="270510" algn="l"/>
              </a:tabLst>
            </a:pP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Penilaian karya di tingkat provinsi dilakukan pada tanggal 1 - 20 Juli 2018.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20000"/>
              </a:lnSpc>
              <a:buFont typeface="+mj-lt"/>
              <a:buAutoNum type="alphaLcPeriod"/>
              <a:tabLst>
                <a:tab pos="270510" algn="l"/>
              </a:tabLst>
            </a:pPr>
            <a:r>
              <a:rPr lang="id-ID" sz="1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Hasil seleksi FLS2N tingkat provinsi merupakan tanggung jawab penuh dari Dinas Pendidikan Provinsi.</a:t>
            </a:r>
            <a:endParaRPr lang="en-US" sz="11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title" idx="4294967295"/>
          </p:nvPr>
        </p:nvSpPr>
        <p:spPr>
          <a:xfrm>
            <a:off x="887639" y="436347"/>
            <a:ext cx="534303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 fontAlgn="ctr">
              <a:lnSpc>
                <a:spcPct val="120000"/>
              </a:lnSpc>
              <a:tabLst>
                <a:tab pos="27051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 </a:t>
            </a:r>
            <a:r>
              <a:rPr lang="id-ID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 </a:t>
            </a:r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secara daring (</a:t>
            </a:r>
            <a:r>
              <a:rPr lang="id-ID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online</a:t>
            </a:r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briyudistira.files.wordpress.com/2012/05/fls2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7" y="1396411"/>
            <a:ext cx="1644170" cy="11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1996" y="1144099"/>
            <a:ext cx="1726081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http:/</a:t>
            </a:r>
            <a:r>
              <a:rPr lang="en-US" sz="700" dirty="0" smtClean="0"/>
              <a:t>/</a:t>
            </a:r>
            <a:r>
              <a:rPr lang="en-US" sz="700" dirty="0" err="1" smtClean="0"/>
              <a:t>psma.kemdikbud.go.id</a:t>
            </a:r>
            <a:endParaRPr lang="en-US" sz="700" dirty="0"/>
          </a:p>
        </p:txBody>
      </p:sp>
      <p:sp>
        <p:nvSpPr>
          <p:cNvPr id="3" name="Rectangle 2"/>
          <p:cNvSpPr/>
          <p:nvPr/>
        </p:nvSpPr>
        <p:spPr>
          <a:xfrm>
            <a:off x="7104747" y="2465464"/>
            <a:ext cx="855496" cy="112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6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👆</a:t>
            </a:r>
            <a:endParaRPr lang="en-US" sz="6600" dirty="0"/>
          </a:p>
        </p:txBody>
      </p:sp>
      <p:sp>
        <p:nvSpPr>
          <p:cNvPr id="11" name="Shape 234"/>
          <p:cNvSpPr/>
          <p:nvPr/>
        </p:nvSpPr>
        <p:spPr>
          <a:xfrm>
            <a:off x="6530858" y="547598"/>
            <a:ext cx="2064663" cy="3875546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31319580"/>
              </p:ext>
            </p:extLst>
          </p:nvPr>
        </p:nvGraphicFramePr>
        <p:xfrm>
          <a:off x="576948" y="897564"/>
          <a:ext cx="8297537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Elbow Connector 8"/>
          <p:cNvCxnSpPr/>
          <p:nvPr/>
        </p:nvCxnSpPr>
        <p:spPr>
          <a:xfrm rot="16200000" flipV="1">
            <a:off x="1936618" y="3399401"/>
            <a:ext cx="448245" cy="148752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0769" y="2539169"/>
            <a:ext cx="15786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Diikuti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oleh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SMA/MA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untuk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Debat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Bahasa</a:t>
            </a:r>
            <a:r>
              <a:rPr lang="en-US" sz="105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Indonesia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dan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Bahas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Inggris</a:t>
            </a:r>
            <a:endParaRPr lang="en-US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6922442" y="2635580"/>
            <a:ext cx="1159578" cy="598222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35416" y="3264590"/>
            <a:ext cx="0" cy="374227"/>
          </a:xfrm>
          <a:prstGeom prst="straightConnector1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66543" y="1491207"/>
            <a:ext cx="1961" cy="9657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68222" y="679122"/>
            <a:ext cx="1880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204</a:t>
            </a:r>
            <a:r>
              <a:rPr lang="en-US" sz="18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LDBI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dan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NSDC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dari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34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provinsi</a:t>
            </a:r>
            <a:endParaRPr lang="en-US" sz="11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41616" y="2689943"/>
            <a:ext cx="0" cy="31107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4187" y="4575851"/>
            <a:ext cx="30015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SELEKSI  DAERAH 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739" y="4575851"/>
            <a:ext cx="201632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rgbClr val="EEECE1"/>
                </a:solidFill>
                <a:latin typeface="Calibri"/>
                <a:ea typeface="+mn-ea"/>
                <a:cs typeface="+mn-cs"/>
              </a:rPr>
              <a:t>SELEKSI NASIONAL</a:t>
            </a:r>
            <a:endParaRPr lang="en-US" sz="160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059" y="4571061"/>
            <a:ext cx="3046315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SELEKSI INTERNASIONAL</a:t>
            </a:r>
            <a:endPara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7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</a:t>
            </a:r>
            <a:r>
              <a:rPr lang="en-US" sz="2400" dirty="0" err="1" smtClean="0">
                <a:latin typeface="Rockwell" panose="02060603020205020403" pitchFamily="18" charset="0"/>
              </a:rPr>
              <a:t>debat</a:t>
            </a:r>
            <a:r>
              <a:rPr lang="en-US" sz="2400" dirty="0" smtClean="0"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latin typeface="Rockwell" panose="02060603020205020403" pitchFamily="18" charset="0"/>
              </a:rPr>
              <a:t>bahasa</a:t>
            </a:r>
            <a:r>
              <a:rPr lang="en-US" sz="2400" dirty="0" smtClean="0"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latin typeface="Rockwell" panose="02060603020205020403" pitchFamily="18" charset="0"/>
              </a:rPr>
              <a:t>indonesia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&amp;</a:t>
            </a:r>
            <a:r>
              <a:rPr lang="en-US" sz="2400" dirty="0" smtClean="0"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latin typeface="Rockwell" panose="02060603020205020403" pitchFamily="18" charset="0"/>
              </a:rPr>
              <a:t>inggris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826" y="2925368"/>
            <a:ext cx="184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Best Speaker NSDC</a:t>
            </a:r>
            <a:endParaRPr lang="en-US" sz="105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688051848"/>
              </p:ext>
            </p:extLst>
          </p:nvPr>
        </p:nvGraphicFramePr>
        <p:xfrm>
          <a:off x="6478578" y="3658118"/>
          <a:ext cx="2213898" cy="82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65757" y="3584739"/>
            <a:ext cx="139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Best of The Best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6217" y="4167238"/>
            <a:ext cx="1617679" cy="25391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 </a:t>
            </a:r>
            <a:r>
              <a:rPr lang="en-US" sz="1050" b="1" dirty="0" err="1" smtClean="0"/>
              <a:t>Maret</a:t>
            </a:r>
            <a:r>
              <a:rPr lang="en-US" sz="1050" b="1" dirty="0" smtClean="0"/>
              <a:t> 2018</a:t>
            </a:r>
            <a:endParaRPr lang="en-US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63826" y="2550143"/>
            <a:ext cx="1278706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April – Mei </a:t>
            </a:r>
            <a:r>
              <a:rPr lang="en-US" sz="1100" b="1" dirty="0" smtClean="0"/>
              <a:t>2018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27281" y="1259561"/>
            <a:ext cx="1665738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 – 12 </a:t>
            </a:r>
            <a:r>
              <a:rPr lang="en-US" sz="1200" b="1" dirty="0" err="1" smtClean="0"/>
              <a:t>Agustus</a:t>
            </a:r>
            <a:r>
              <a:rPr lang="en-US" sz="1200" b="1" dirty="0" smtClean="0"/>
              <a:t> 2018</a:t>
            </a:r>
            <a:endParaRPr lang="en-US" sz="1200" b="1" dirty="0" smtClean="0"/>
          </a:p>
          <a:p>
            <a:r>
              <a:rPr lang="en-US" sz="1200" b="1" dirty="0" smtClean="0"/>
              <a:t>BENGKULU</a:t>
            </a:r>
            <a:endParaRPr lang="en-US" sz="1200" b="1" dirty="0"/>
          </a:p>
        </p:txBody>
      </p:sp>
      <p:pic>
        <p:nvPicPr>
          <p:cNvPr id="24" name="Picture 23" descr="C:\Users\Hari Soegiharto\AppData\Local\Temp\logo ldbi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6" y="1444607"/>
            <a:ext cx="606190" cy="66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6" y="598099"/>
            <a:ext cx="1079595" cy="75330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3664" y="3441134"/>
            <a:ext cx="1880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LDBI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dan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NSDC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Kabupaten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/ Kota  </a:t>
            </a:r>
            <a:endParaRPr lang="en-US" sz="11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279" y="520119"/>
            <a:ext cx="5369255" cy="556567"/>
          </a:xfrm>
        </p:spPr>
        <p:txBody>
          <a:bodyPr/>
          <a:lstStyle/>
          <a:p>
            <a:pPr marL="215900" font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Tahapan</a:t>
            </a:r>
            <a:r>
              <a:rPr lang="en-US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</a:t>
            </a:r>
            <a:r>
              <a:rPr lang="en-US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LDBI </a:t>
            </a:r>
            <a:r>
              <a:rPr lang="en-US" sz="24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NSDC</a:t>
            </a:r>
          </a:p>
        </p:txBody>
      </p:sp>
      <p:pic>
        <p:nvPicPr>
          <p:cNvPr id="8" name="Picture 7" descr="C:\Users\Hari Soegiharto\AppData\Local\Temp\logo ldb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0" y="1566530"/>
            <a:ext cx="888756" cy="9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84">
            <a:off x="6859634" y="550715"/>
            <a:ext cx="1279725" cy="89295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0610043"/>
              </p:ext>
            </p:extLst>
          </p:nvPr>
        </p:nvGraphicFramePr>
        <p:xfrm>
          <a:off x="942752" y="1254642"/>
          <a:ext cx="5536895" cy="300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1113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506" y="687576"/>
            <a:ext cx="5592468" cy="4861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ctr"/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Lomba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OPSI</a:t>
            </a:r>
            <a:endParaRPr lang="en-US" sz="24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6">
            <a:off x="6873892" y="595359"/>
            <a:ext cx="1451893" cy="1451893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70139711"/>
              </p:ext>
            </p:extLst>
          </p:nvPr>
        </p:nvGraphicFramePr>
        <p:xfrm>
          <a:off x="971360" y="1282995"/>
          <a:ext cx="5514497" cy="219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9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</a:t>
            </a:r>
            <a:r>
              <a:rPr lang="en-US" sz="2400" dirty="0" err="1" smtClean="0">
                <a:latin typeface="Rockwell" panose="02060603020205020403" pitchFamily="18" charset="0"/>
              </a:rPr>
              <a:t>penelitian</a:t>
            </a:r>
            <a:r>
              <a:rPr lang="en-US" sz="2400" dirty="0" smtClean="0">
                <a:latin typeface="Rockwell" panose="02060603020205020403" pitchFamily="18" charset="0"/>
              </a:rPr>
              <a:t> </a:t>
            </a:r>
            <a:endParaRPr 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0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506" y="687576"/>
            <a:ext cx="5592468" cy="4861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 err="1"/>
              <a:t>Deskripsi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Lomba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endParaRPr sz="2400" b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6">
            <a:off x="6873892" y="595359"/>
            <a:ext cx="1451893" cy="1451893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05403"/>
              </p:ext>
            </p:extLst>
          </p:nvPr>
        </p:nvGraphicFramePr>
        <p:xfrm>
          <a:off x="846358" y="1142437"/>
          <a:ext cx="5558672" cy="3377309"/>
        </p:xfrm>
        <a:graphic>
          <a:graphicData uri="http://schemas.openxmlformats.org/drawingml/2006/table">
            <a:tbl>
              <a:tblPr firstRow="1" firstCol="1" bandRow="1">
                <a:tableStyleId>{F8FB8432-B30A-4E42-A242-82FCAA8EBC46}</a:tableStyleId>
              </a:tblPr>
              <a:tblGrid>
                <a:gridCol w="287518"/>
                <a:gridCol w="1481248"/>
                <a:gridCol w="1585073"/>
                <a:gridCol w="220483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Bidang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Lomba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Penelitian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Deskripsi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Subbidang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Lomba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00" dirty="0" err="1">
                          <a:solidFill>
                            <a:schemeClr val="tx1"/>
                          </a:solidFill>
                          <a:effectLst/>
                        </a:rPr>
                        <a:t>Penelitian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</a:tr>
              <a:tr h="1413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Matematika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Sains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dan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Teknologi</a:t>
                      </a:r>
                      <a:r>
                        <a:rPr lang="en-US" sz="1000" dirty="0">
                          <a:effectLst/>
                        </a:rPr>
                        <a:t> (MST)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spc="-10">
                          <a:effectLst/>
                        </a:rPr>
                        <a:t>Penelitian bidang ini terkait dengan bilangan, hubungan antarbilangan, prosedur operasional yang digunakan untuk menyelesaikan permasalahan meliputi aljabar, kalkulus, algoritma, geometri, topologi, trigonometri dan </a:t>
                      </a:r>
                      <a:r>
                        <a:rPr lang="en-US" sz="600">
                          <a:effectLst/>
                        </a:rPr>
                        <a:t>penelitian yang terkait dengan eksplorasi alam semesta, modifikasi, inovasi, atau aplikasi dari ilmu pengetahuan alam untuk memenuhi kebutuhan/keinginan manusia (ilmu pengetahuan terapan).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1.   </a:t>
                      </a:r>
                      <a:r>
                        <a:rPr lang="en-US" sz="600" dirty="0" err="1">
                          <a:effectLst/>
                        </a:rPr>
                        <a:t>Matematika</a:t>
                      </a:r>
                      <a:r>
                        <a:rPr lang="en-US" sz="600" dirty="0">
                          <a:effectLst/>
                        </a:rPr>
                        <a:t>: </a:t>
                      </a:r>
                      <a:r>
                        <a:rPr lang="en-US" sz="600" spc="-10" dirty="0" err="1">
                          <a:effectLst/>
                        </a:rPr>
                        <a:t>aljabar</a:t>
                      </a:r>
                      <a:r>
                        <a:rPr lang="en-US" sz="600" spc="-10" dirty="0">
                          <a:effectLst/>
                        </a:rPr>
                        <a:t>, </a:t>
                      </a:r>
                      <a:r>
                        <a:rPr lang="en-US" sz="600" spc="-10" dirty="0" err="1">
                          <a:effectLst/>
                        </a:rPr>
                        <a:t>kalkulus</a:t>
                      </a:r>
                      <a:r>
                        <a:rPr lang="en-US" sz="600" spc="-10" dirty="0">
                          <a:effectLst/>
                        </a:rPr>
                        <a:t>, </a:t>
                      </a:r>
                      <a:r>
                        <a:rPr lang="en-US" sz="600" spc="-10" dirty="0" err="1">
                          <a:effectLst/>
                        </a:rPr>
                        <a:t>algoritma</a:t>
                      </a:r>
                      <a:r>
                        <a:rPr lang="en-US" sz="600" spc="-10" dirty="0">
                          <a:effectLst/>
                        </a:rPr>
                        <a:t>, </a:t>
                      </a:r>
                      <a:r>
                        <a:rPr lang="en-US" sz="600" spc="-10" dirty="0" err="1">
                          <a:effectLst/>
                        </a:rPr>
                        <a:t>geometri</a:t>
                      </a:r>
                      <a:r>
                        <a:rPr lang="en-US" sz="600" spc="-10" dirty="0">
                          <a:effectLst/>
                        </a:rPr>
                        <a:t>, </a:t>
                      </a:r>
                      <a:r>
                        <a:rPr lang="en-US" sz="600" spc="-10" dirty="0" err="1">
                          <a:effectLst/>
                        </a:rPr>
                        <a:t>topologi</a:t>
                      </a:r>
                      <a:r>
                        <a:rPr lang="en-US" sz="600" spc="-10" dirty="0">
                          <a:effectLst/>
                        </a:rPr>
                        <a:t>, </a:t>
                      </a:r>
                      <a:r>
                        <a:rPr lang="en-US" sz="600" spc="-10" dirty="0" err="1">
                          <a:effectLst/>
                        </a:rPr>
                        <a:t>trigonometri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2.   </a:t>
                      </a:r>
                      <a:r>
                        <a:rPr lang="en-US" sz="600" dirty="0" err="1">
                          <a:effectLst/>
                        </a:rPr>
                        <a:t>Lingkungan</a:t>
                      </a:r>
                      <a:r>
                        <a:rPr lang="en-US" sz="600" dirty="0">
                          <a:effectLst/>
                        </a:rPr>
                        <a:t>: </a:t>
                      </a:r>
                      <a:r>
                        <a:rPr lang="en-US" sz="600" dirty="0" err="1">
                          <a:effectLst/>
                        </a:rPr>
                        <a:t>botani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zoologi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genetika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kelautan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3.   </a:t>
                      </a:r>
                      <a:r>
                        <a:rPr lang="en-US" sz="600" dirty="0" err="1">
                          <a:effectLst/>
                        </a:rPr>
                        <a:t>Farmasi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biomedis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dan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kesehatan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4.   </a:t>
                      </a:r>
                      <a:r>
                        <a:rPr lang="en-US" sz="600" dirty="0" err="1">
                          <a:effectLst/>
                        </a:rPr>
                        <a:t>Fisika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geofisika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kebumian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astronomi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geografi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energi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5.   Kimia </a:t>
                      </a:r>
                      <a:r>
                        <a:rPr lang="en-US" sz="600" dirty="0" err="1">
                          <a:effectLst/>
                        </a:rPr>
                        <a:t>dan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teknik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kimia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6.   </a:t>
                      </a:r>
                      <a:r>
                        <a:rPr lang="en-US" sz="600" dirty="0" err="1">
                          <a:effectLst/>
                        </a:rPr>
                        <a:t>Teknologi</a:t>
                      </a:r>
                      <a:r>
                        <a:rPr lang="en-US" sz="600" dirty="0">
                          <a:effectLst/>
                        </a:rPr>
                        <a:t>: </a:t>
                      </a:r>
                      <a:r>
                        <a:rPr lang="en-US" sz="600" dirty="0" err="1">
                          <a:effectLst/>
                        </a:rPr>
                        <a:t>bioteknologi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teknologi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pangan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peternakan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pertanian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perikanan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teknologi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kelautan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7.   </a:t>
                      </a:r>
                      <a:r>
                        <a:rPr lang="en-US" sz="600" dirty="0" err="1">
                          <a:effectLst/>
                        </a:rPr>
                        <a:t>Lainnya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</a:tr>
              <a:tr h="89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2.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Fisika Terapan dan Rekayasa (FTR)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spc="-10">
                          <a:effectLst/>
                        </a:rPr>
                        <a:t>P</a:t>
                      </a:r>
                      <a:r>
                        <a:rPr lang="en-US" sz="600">
                          <a:effectLst/>
                        </a:rPr>
                        <a:t>enelitian bidang ini terkait fisika terapan serta desain, rancangan, rekayasa produk industri/manufaktur, dan rekayasa lingkungan.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1.   </a:t>
                      </a:r>
                      <a:r>
                        <a:rPr lang="en-US" sz="600" dirty="0" err="1">
                          <a:effectLst/>
                        </a:rPr>
                        <a:t>Rekayasa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informatika</a:t>
                      </a:r>
                      <a:r>
                        <a:rPr lang="en-US" sz="600" dirty="0">
                          <a:effectLst/>
                        </a:rPr>
                        <a:t> (</a:t>
                      </a:r>
                      <a:r>
                        <a:rPr lang="en-US" sz="600" dirty="0" err="1">
                          <a:effectLst/>
                        </a:rPr>
                        <a:t>aplikasi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peranti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lunak</a:t>
                      </a:r>
                      <a:r>
                        <a:rPr lang="en-US" sz="600" dirty="0">
                          <a:effectLst/>
                        </a:rPr>
                        <a:t>), </a:t>
                      </a:r>
                      <a:r>
                        <a:rPr lang="en-US" sz="600" dirty="0" err="1">
                          <a:effectLst/>
                        </a:rPr>
                        <a:t>rekayasa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grafis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elektronik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robotik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mekatronik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sistem</a:t>
                      </a:r>
                      <a:r>
                        <a:rPr lang="en-US" sz="600" dirty="0">
                          <a:effectLst/>
                        </a:rPr>
                        <a:t> sensor-</a:t>
                      </a:r>
                      <a:r>
                        <a:rPr lang="en-US" sz="600" dirty="0" err="1">
                          <a:effectLst/>
                        </a:rPr>
                        <a:t>kontrol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rekayasa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transportasi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2.   </a:t>
                      </a:r>
                      <a:r>
                        <a:rPr lang="en-US" sz="600" dirty="0" err="1">
                          <a:effectLst/>
                        </a:rPr>
                        <a:t>Rekayasa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permesinan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teknik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mesin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teknik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fisika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3.   </a:t>
                      </a:r>
                      <a:r>
                        <a:rPr lang="en-US" sz="600" dirty="0" err="1">
                          <a:effectLst/>
                        </a:rPr>
                        <a:t>Rekayasa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lingkungan</a:t>
                      </a:r>
                      <a:endParaRPr lang="en-US" sz="600" dirty="0">
                        <a:effectLst/>
                      </a:endParaRPr>
                    </a:p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4.   </a:t>
                      </a:r>
                      <a:r>
                        <a:rPr lang="en-US" sz="600" dirty="0" err="1">
                          <a:effectLst/>
                        </a:rPr>
                        <a:t>Lainnya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</a:tr>
              <a:tr h="661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3.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Ilmu Sosial dan Humaniora (ISH)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</a:rPr>
                        <a:t>Penelitian bidang ini terkait kajian fundamental dan/atau terapan terkait ilmu-ilmu sosial dan humaniora.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1.  </a:t>
                      </a:r>
                      <a:r>
                        <a:rPr lang="en-US" sz="600" dirty="0" err="1">
                          <a:effectLst/>
                        </a:rPr>
                        <a:t>Ilmu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US" sz="600" dirty="0" err="1">
                          <a:effectLst/>
                        </a:rPr>
                        <a:t>ekonomi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manajemen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2.  </a:t>
                      </a:r>
                      <a:r>
                        <a:rPr lang="en-US" sz="600" dirty="0" err="1">
                          <a:effectLst/>
                        </a:rPr>
                        <a:t>Sosiologi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antropologi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3.  </a:t>
                      </a:r>
                      <a:r>
                        <a:rPr lang="en-US" sz="600" dirty="0" err="1">
                          <a:effectLst/>
                        </a:rPr>
                        <a:t>Psikologi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pendidikan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4.  </a:t>
                      </a:r>
                      <a:r>
                        <a:rPr lang="en-US" sz="600" dirty="0" err="1">
                          <a:effectLst/>
                        </a:rPr>
                        <a:t>Seni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budaya</a:t>
                      </a:r>
                      <a:r>
                        <a:rPr lang="en-US" sz="600" dirty="0">
                          <a:effectLst/>
                        </a:rPr>
                        <a:t>, </a:t>
                      </a:r>
                      <a:r>
                        <a:rPr lang="en-US" sz="600" dirty="0" err="1">
                          <a:effectLst/>
                        </a:rPr>
                        <a:t>sejarah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600" dirty="0">
                          <a:effectLst/>
                        </a:rPr>
                        <a:t>5.  Bahasa, </a:t>
                      </a:r>
                      <a:r>
                        <a:rPr lang="en-US" sz="600" dirty="0" err="1">
                          <a:effectLst/>
                        </a:rPr>
                        <a:t>sastra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7" marR="327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57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4117057" y="1215775"/>
            <a:ext cx="4232737" cy="329523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237480" y="1102846"/>
            <a:ext cx="38787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1445063"/>
              </p:ext>
            </p:extLst>
          </p:nvPr>
        </p:nvGraphicFramePr>
        <p:xfrm>
          <a:off x="753184" y="1258687"/>
          <a:ext cx="3200953" cy="306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" name="Shape 256"/>
          <p:cNvSpPr txBox="1">
            <a:spLocks noGrp="1"/>
          </p:cNvSpPr>
          <p:nvPr>
            <p:ph type="title" idx="4294967295"/>
          </p:nvPr>
        </p:nvSpPr>
        <p:spPr>
          <a:xfrm>
            <a:off x="866375" y="368562"/>
            <a:ext cx="468382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 secara daring (</a:t>
            </a:r>
            <a:r>
              <a:rPr lang="id-ID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online</a:t>
            </a:r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8" y="1436571"/>
            <a:ext cx="1962714" cy="1962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5535" y="3481581"/>
            <a:ext cx="292040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http://olimpiade.psma.kemdikbud.go.id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41781" y="23300"/>
            <a:ext cx="8092439" cy="9243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Tugas pada Subdirektorat Peserta Didik SMA</a:t>
            </a:r>
            <a:endParaRPr b="1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8215" y="1064102"/>
            <a:ext cx="5146158" cy="103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b="1" dirty="0" err="1"/>
              <a:t>Subdirektorat</a:t>
            </a:r>
            <a:r>
              <a:rPr lang="es-ES" b="1" dirty="0"/>
              <a:t> </a:t>
            </a:r>
            <a:r>
              <a:rPr lang="es-ES" b="1" dirty="0" err="1"/>
              <a:t>Peserta</a:t>
            </a:r>
            <a:r>
              <a:rPr lang="es-ES" b="1" dirty="0"/>
              <a:t> </a:t>
            </a:r>
            <a:r>
              <a:rPr lang="es-ES" b="1" dirty="0" err="1" smtClean="0"/>
              <a:t>Didik</a:t>
            </a:r>
            <a:r>
              <a:rPr lang="en-US" dirty="0"/>
              <a:t> </a:t>
            </a:r>
            <a:r>
              <a:rPr lang="en-US" sz="1000" dirty="0" err="1" smtClean="0"/>
              <a:t>mempunyai</a:t>
            </a:r>
            <a:r>
              <a:rPr lang="en-US" sz="1000" dirty="0" smtClean="0"/>
              <a:t> </a:t>
            </a:r>
            <a:r>
              <a:rPr lang="en-US" sz="1000" dirty="0" err="1"/>
              <a:t>tugas</a:t>
            </a:r>
            <a:r>
              <a:rPr lang="en-US" sz="1000" dirty="0"/>
              <a:t>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melaksanakan</a:t>
            </a:r>
            <a:r>
              <a:rPr lang="en-US" sz="1000" dirty="0"/>
              <a:t> </a:t>
            </a:r>
            <a:r>
              <a:rPr lang="en-US" sz="1000" dirty="0" err="1"/>
              <a:t>penyusunan</a:t>
            </a:r>
            <a:r>
              <a:rPr lang="en-US" sz="1000" dirty="0"/>
              <a:t> </a:t>
            </a:r>
            <a:r>
              <a:rPr lang="en-US" sz="1000" dirty="0" err="1"/>
              <a:t>bahan</a:t>
            </a:r>
            <a:r>
              <a:rPr lang="en-US" sz="1000" dirty="0"/>
              <a:t> </a:t>
            </a:r>
            <a:r>
              <a:rPr lang="en-US" sz="1000" dirty="0" err="1"/>
              <a:t>perumusan</a:t>
            </a:r>
            <a:r>
              <a:rPr lang="en-US" sz="1000" dirty="0"/>
              <a:t>, </a:t>
            </a:r>
            <a:r>
              <a:rPr lang="en-US" sz="1000" dirty="0" err="1"/>
              <a:t>koordinasi</a:t>
            </a:r>
            <a:r>
              <a:rPr lang="en-US" sz="1000" dirty="0"/>
              <a:t>,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pelaksanaan</a:t>
            </a:r>
            <a:r>
              <a:rPr lang="en-US" sz="1000" dirty="0"/>
              <a:t> </a:t>
            </a:r>
            <a:r>
              <a:rPr lang="en-US" sz="1000" dirty="0" err="1"/>
              <a:t>kebijakan</a:t>
            </a:r>
            <a:r>
              <a:rPr lang="en-US" sz="1000" dirty="0"/>
              <a:t>, </a:t>
            </a:r>
            <a:r>
              <a:rPr lang="en-US" sz="1000" dirty="0" err="1"/>
              <a:t>norma</a:t>
            </a:r>
            <a:r>
              <a:rPr lang="en-US" sz="1000" dirty="0"/>
              <a:t>, </a:t>
            </a:r>
            <a:r>
              <a:rPr lang="en-US" sz="1000" dirty="0" err="1"/>
              <a:t>standar</a:t>
            </a:r>
            <a:r>
              <a:rPr lang="en-US" sz="1000" dirty="0"/>
              <a:t>, </a:t>
            </a:r>
            <a:r>
              <a:rPr lang="en-US" sz="1000" dirty="0" err="1"/>
              <a:t>prosedur</a:t>
            </a:r>
            <a:r>
              <a:rPr lang="en-US" sz="1000" dirty="0"/>
              <a:t>, </a:t>
            </a:r>
            <a:r>
              <a:rPr lang="en-US" sz="1000" dirty="0" err="1"/>
              <a:t>kriteria</a:t>
            </a:r>
            <a:r>
              <a:rPr lang="en-US" sz="1000" dirty="0"/>
              <a:t>, </a:t>
            </a:r>
            <a:r>
              <a:rPr lang="en-US" sz="1000" dirty="0" err="1"/>
              <a:t>bimbingan</a:t>
            </a:r>
            <a:r>
              <a:rPr lang="en-US" sz="1000" dirty="0"/>
              <a:t> </a:t>
            </a:r>
            <a:r>
              <a:rPr lang="en-US" sz="1000" dirty="0" err="1"/>
              <a:t>teknis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supervisi</a:t>
            </a:r>
            <a:r>
              <a:rPr lang="en-US" sz="1000" dirty="0"/>
              <a:t> </a:t>
            </a:r>
            <a:r>
              <a:rPr lang="en-US" sz="1000" dirty="0" err="1"/>
              <a:t>dibidang</a:t>
            </a:r>
            <a:r>
              <a:rPr lang="en-US" sz="1000" dirty="0"/>
              <a:t> </a:t>
            </a:r>
            <a:r>
              <a:rPr lang="en-US" sz="1000" dirty="0" err="1"/>
              <a:t>peserta</a:t>
            </a:r>
            <a:r>
              <a:rPr lang="en-US" sz="1000" dirty="0"/>
              <a:t> </a:t>
            </a:r>
            <a:r>
              <a:rPr lang="en-US" sz="1000" dirty="0" err="1"/>
              <a:t>didik</a:t>
            </a:r>
            <a:r>
              <a:rPr lang="en-US" sz="1000" dirty="0"/>
              <a:t> </a:t>
            </a:r>
            <a:r>
              <a:rPr lang="en-US" sz="1000" dirty="0" err="1"/>
              <a:t>sekolah</a:t>
            </a:r>
            <a:r>
              <a:rPr lang="en-US" sz="1000" dirty="0"/>
              <a:t> </a:t>
            </a:r>
            <a:r>
              <a:rPr lang="en-US" sz="1000" dirty="0" err="1"/>
              <a:t>menengah</a:t>
            </a:r>
            <a:r>
              <a:rPr lang="en-US" sz="1000" dirty="0"/>
              <a:t> </a:t>
            </a:r>
            <a:r>
              <a:rPr lang="en-US" sz="1000" dirty="0" err="1"/>
              <a:t>atas</a:t>
            </a:r>
            <a:r>
              <a:rPr lang="en-US" sz="1000" dirty="0"/>
              <a:t>. </a:t>
            </a:r>
            <a:endParaRPr lang="en-US" sz="1000" dirty="0" smtClean="0"/>
          </a:p>
          <a:p>
            <a:pPr marL="127000" indent="0">
              <a:buNone/>
            </a:pPr>
            <a:endParaRPr lang="en-US" sz="1000" dirty="0" smtClean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1206618" y="2182802"/>
            <a:ext cx="2439300" cy="2493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/>
              <a:t>Seksi</a:t>
            </a:r>
            <a:r>
              <a:rPr lang="en-US" b="1" dirty="0"/>
              <a:t> </a:t>
            </a:r>
            <a:r>
              <a:rPr lang="en-US" b="1" dirty="0" err="1"/>
              <a:t>Bakat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Prestasi</a:t>
            </a:r>
            <a:r>
              <a:rPr lang="en-US" dirty="0"/>
              <a:t> </a:t>
            </a:r>
            <a:r>
              <a:rPr lang="en-US" sz="1000" dirty="0" err="1"/>
              <a:t>mempunyai</a:t>
            </a:r>
            <a:r>
              <a:rPr lang="en-US" sz="1000" dirty="0"/>
              <a:t> </a:t>
            </a:r>
            <a:r>
              <a:rPr lang="en-US" sz="1000" dirty="0" err="1"/>
              <a:t>tugas</a:t>
            </a:r>
            <a:r>
              <a:rPr lang="en-US" sz="1000" dirty="0"/>
              <a:t> </a:t>
            </a:r>
            <a:r>
              <a:rPr lang="en-US" sz="1000" dirty="0" err="1"/>
              <a:t>melakukan</a:t>
            </a:r>
            <a:r>
              <a:rPr lang="en-US" sz="1000" dirty="0"/>
              <a:t> </a:t>
            </a:r>
            <a:r>
              <a:rPr lang="en-US" sz="1000" dirty="0" err="1"/>
              <a:t>penyusunan</a:t>
            </a:r>
            <a:r>
              <a:rPr lang="en-US" sz="1000" dirty="0"/>
              <a:t> </a:t>
            </a:r>
            <a:r>
              <a:rPr lang="en-US" sz="1000" dirty="0" err="1"/>
              <a:t>bahan</a:t>
            </a:r>
            <a:r>
              <a:rPr lang="en-US" sz="1000" dirty="0"/>
              <a:t> </a:t>
            </a:r>
            <a:r>
              <a:rPr lang="en-US" sz="1000" dirty="0" err="1"/>
              <a:t>perumusan</a:t>
            </a:r>
            <a:r>
              <a:rPr lang="en-US" sz="1000" dirty="0"/>
              <a:t>, </a:t>
            </a:r>
            <a:r>
              <a:rPr lang="en-US" sz="1000" dirty="0" err="1"/>
              <a:t>koordinasi</a:t>
            </a:r>
            <a:r>
              <a:rPr lang="en-US" sz="1000" dirty="0"/>
              <a:t>,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pelaksanaan</a:t>
            </a:r>
            <a:r>
              <a:rPr lang="en-US" sz="1000" dirty="0"/>
              <a:t> </a:t>
            </a:r>
            <a:r>
              <a:rPr lang="en-US" sz="1000" dirty="0" err="1"/>
              <a:t>kebijakan</a:t>
            </a:r>
            <a:r>
              <a:rPr lang="en-US" sz="1000" dirty="0"/>
              <a:t>, </a:t>
            </a:r>
            <a:r>
              <a:rPr lang="en-US" sz="1000" dirty="0" err="1"/>
              <a:t>norma</a:t>
            </a:r>
            <a:r>
              <a:rPr lang="en-US" sz="1000" dirty="0"/>
              <a:t>, </a:t>
            </a:r>
            <a:r>
              <a:rPr lang="en-US" sz="1000" dirty="0" err="1"/>
              <a:t>standar</a:t>
            </a:r>
            <a:r>
              <a:rPr lang="en-US" sz="1000" dirty="0"/>
              <a:t>, </a:t>
            </a:r>
            <a:r>
              <a:rPr lang="en-US" sz="1000" dirty="0" err="1"/>
              <a:t>prosedur</a:t>
            </a:r>
            <a:r>
              <a:rPr lang="en-US" sz="1000" dirty="0"/>
              <a:t>, </a:t>
            </a:r>
            <a:r>
              <a:rPr lang="en-US" sz="1000" dirty="0" err="1"/>
              <a:t>kriteria</a:t>
            </a:r>
            <a:r>
              <a:rPr lang="en-US" sz="1000" dirty="0"/>
              <a:t>, </a:t>
            </a:r>
            <a:r>
              <a:rPr lang="en-US" sz="1000" dirty="0" err="1"/>
              <a:t>bimbingan</a:t>
            </a:r>
            <a:r>
              <a:rPr lang="en-US" sz="1000" dirty="0"/>
              <a:t> </a:t>
            </a:r>
            <a:r>
              <a:rPr lang="en-US" sz="1000" dirty="0" err="1"/>
              <a:t>teknis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supervisi</a:t>
            </a:r>
            <a:r>
              <a:rPr lang="en-US" sz="1000" dirty="0"/>
              <a:t>, </a:t>
            </a:r>
            <a:r>
              <a:rPr lang="en-US" sz="1000" dirty="0" err="1"/>
              <a:t>evaluasi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laporan</a:t>
            </a:r>
            <a:r>
              <a:rPr lang="en-US" sz="1000" dirty="0"/>
              <a:t> di </a:t>
            </a:r>
            <a:r>
              <a:rPr lang="en-US" sz="1000" dirty="0" err="1"/>
              <a:t>bidang</a:t>
            </a:r>
            <a:r>
              <a:rPr lang="en-US" sz="1000" dirty="0"/>
              <a:t> </a:t>
            </a:r>
            <a:r>
              <a:rPr lang="en-US" sz="1000" dirty="0" err="1"/>
              <a:t>bakat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prestasi</a:t>
            </a:r>
            <a:r>
              <a:rPr lang="en-US" sz="1000" dirty="0"/>
              <a:t> </a:t>
            </a:r>
            <a:r>
              <a:rPr lang="en-US" sz="1000" dirty="0" err="1"/>
              <a:t>peserta</a:t>
            </a:r>
            <a:r>
              <a:rPr lang="en-US" sz="1000" dirty="0"/>
              <a:t> </a:t>
            </a:r>
            <a:r>
              <a:rPr lang="en-US" sz="1000" dirty="0" err="1"/>
              <a:t>didik</a:t>
            </a:r>
            <a:r>
              <a:rPr lang="en-US" sz="1000" dirty="0"/>
              <a:t> </a:t>
            </a:r>
            <a:r>
              <a:rPr lang="en-US" sz="1000" dirty="0" err="1"/>
              <a:t>sekolah</a:t>
            </a:r>
            <a:r>
              <a:rPr lang="en-US" sz="1000" dirty="0"/>
              <a:t> </a:t>
            </a:r>
            <a:r>
              <a:rPr lang="en-US" sz="1000" dirty="0" err="1"/>
              <a:t>menengah</a:t>
            </a:r>
            <a:r>
              <a:rPr lang="en-US" sz="1000" dirty="0"/>
              <a:t> </a:t>
            </a:r>
            <a:r>
              <a:rPr lang="en-US" sz="1000" dirty="0" err="1"/>
              <a:t>atas</a:t>
            </a:r>
            <a:r>
              <a:rPr lang="en-US" sz="1000" dirty="0"/>
              <a:t>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194987" y="2175297"/>
            <a:ext cx="2439300" cy="2481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/>
              <a:t>Seksi</a:t>
            </a:r>
            <a:r>
              <a:rPr lang="en-US" b="1" dirty="0"/>
              <a:t> </a:t>
            </a:r>
            <a:r>
              <a:rPr lang="en-US" b="1" dirty="0" err="1"/>
              <a:t>Kepribadian</a:t>
            </a:r>
            <a:r>
              <a:rPr lang="en-US" dirty="0"/>
              <a:t> </a:t>
            </a:r>
            <a:r>
              <a:rPr lang="en-US" sz="1000" dirty="0" err="1"/>
              <a:t>mempunyai</a:t>
            </a:r>
            <a:r>
              <a:rPr lang="en-US" sz="1000" dirty="0"/>
              <a:t> </a:t>
            </a:r>
            <a:r>
              <a:rPr lang="en-US" sz="1000" dirty="0" err="1"/>
              <a:t>tugas</a:t>
            </a:r>
            <a:r>
              <a:rPr lang="en-US" sz="1000" dirty="0"/>
              <a:t> </a:t>
            </a:r>
            <a:r>
              <a:rPr lang="en-US" sz="1000" dirty="0" err="1"/>
              <a:t>melakukan</a:t>
            </a:r>
            <a:r>
              <a:rPr lang="en-US" sz="1000" dirty="0"/>
              <a:t> </a:t>
            </a:r>
            <a:r>
              <a:rPr lang="en-US" sz="1000" dirty="0" err="1"/>
              <a:t>penyusunan</a:t>
            </a:r>
            <a:r>
              <a:rPr lang="en-US" sz="1000" dirty="0"/>
              <a:t> </a:t>
            </a:r>
            <a:r>
              <a:rPr lang="en-US" sz="1000" dirty="0" err="1"/>
              <a:t>bahan</a:t>
            </a:r>
            <a:r>
              <a:rPr lang="en-US" sz="1000" dirty="0"/>
              <a:t> </a:t>
            </a:r>
            <a:r>
              <a:rPr lang="en-US" sz="1000" dirty="0" err="1"/>
              <a:t>perumusan</a:t>
            </a:r>
            <a:r>
              <a:rPr lang="en-US" sz="1000" dirty="0"/>
              <a:t>, </a:t>
            </a:r>
            <a:r>
              <a:rPr lang="en-US" sz="1000" dirty="0" err="1"/>
              <a:t>koordinasi</a:t>
            </a:r>
            <a:r>
              <a:rPr lang="en-US" sz="1000" dirty="0"/>
              <a:t>,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pelaksanaan</a:t>
            </a:r>
            <a:r>
              <a:rPr lang="en-US" sz="1000" dirty="0"/>
              <a:t> </a:t>
            </a:r>
            <a:r>
              <a:rPr lang="en-US" sz="1000" dirty="0" err="1"/>
              <a:t>kebijakan</a:t>
            </a:r>
            <a:r>
              <a:rPr lang="en-US" sz="1000" dirty="0"/>
              <a:t>, </a:t>
            </a:r>
            <a:r>
              <a:rPr lang="en-US" sz="1000" dirty="0" err="1"/>
              <a:t>norma</a:t>
            </a:r>
            <a:r>
              <a:rPr lang="en-US" sz="1000" dirty="0"/>
              <a:t>, </a:t>
            </a:r>
            <a:r>
              <a:rPr lang="en-US" sz="1000" dirty="0" err="1"/>
              <a:t>standar</a:t>
            </a:r>
            <a:r>
              <a:rPr lang="en-US" sz="1000" dirty="0"/>
              <a:t>, </a:t>
            </a:r>
            <a:r>
              <a:rPr lang="en-US" sz="1000" dirty="0" err="1"/>
              <a:t>prosedur</a:t>
            </a:r>
            <a:r>
              <a:rPr lang="en-US" sz="1000" dirty="0"/>
              <a:t>, </a:t>
            </a:r>
            <a:r>
              <a:rPr lang="en-US" sz="1000" dirty="0" err="1"/>
              <a:t>kriteria</a:t>
            </a:r>
            <a:r>
              <a:rPr lang="en-US" sz="1000" dirty="0"/>
              <a:t>, </a:t>
            </a:r>
            <a:r>
              <a:rPr lang="en-US" sz="1000" dirty="0" err="1"/>
              <a:t>bimbingan</a:t>
            </a:r>
            <a:r>
              <a:rPr lang="en-US" sz="1000" dirty="0"/>
              <a:t> </a:t>
            </a:r>
            <a:r>
              <a:rPr lang="en-US" sz="1000" dirty="0" err="1"/>
              <a:t>teknis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supervisi</a:t>
            </a:r>
            <a:r>
              <a:rPr lang="en-US" sz="1000" dirty="0"/>
              <a:t>, </a:t>
            </a:r>
            <a:r>
              <a:rPr lang="en-US" sz="1000" dirty="0" err="1"/>
              <a:t>evaluasi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laporan</a:t>
            </a:r>
            <a:r>
              <a:rPr lang="en-US" sz="1000" dirty="0"/>
              <a:t> di </a:t>
            </a:r>
            <a:r>
              <a:rPr lang="en-US" sz="1000" dirty="0" err="1"/>
              <a:t>bidang</a:t>
            </a:r>
            <a:r>
              <a:rPr lang="en-US" sz="1000" dirty="0"/>
              <a:t> </a:t>
            </a:r>
            <a:r>
              <a:rPr lang="en-US" sz="1000" dirty="0" err="1"/>
              <a:t>peningkatan</a:t>
            </a:r>
            <a:r>
              <a:rPr lang="en-US" sz="1000" dirty="0"/>
              <a:t> </a:t>
            </a:r>
            <a:r>
              <a:rPr lang="en-US" sz="1000" dirty="0" err="1"/>
              <a:t>kualitas</a:t>
            </a:r>
            <a:r>
              <a:rPr lang="en-US" sz="1000" dirty="0"/>
              <a:t> </a:t>
            </a:r>
            <a:r>
              <a:rPr lang="en-US" sz="1000" dirty="0" err="1"/>
              <a:t>pendidikan</a:t>
            </a:r>
            <a:r>
              <a:rPr lang="en-US" sz="1000" dirty="0"/>
              <a:t> </a:t>
            </a:r>
            <a:r>
              <a:rPr lang="en-US" sz="1000" dirty="0" err="1"/>
              <a:t>karakter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kepribadian</a:t>
            </a:r>
            <a:r>
              <a:rPr lang="en-US" sz="1000" dirty="0"/>
              <a:t> </a:t>
            </a:r>
            <a:r>
              <a:rPr lang="en-US" sz="1000" dirty="0" err="1"/>
              <a:t>peserta</a:t>
            </a:r>
            <a:r>
              <a:rPr lang="en-US" sz="1000" dirty="0"/>
              <a:t> </a:t>
            </a:r>
            <a:r>
              <a:rPr lang="en-US" sz="1000" dirty="0" err="1"/>
              <a:t>didik</a:t>
            </a:r>
            <a:r>
              <a:rPr lang="en-US" sz="1000" dirty="0"/>
              <a:t> </a:t>
            </a:r>
            <a:r>
              <a:rPr lang="en-US" sz="1000" dirty="0" err="1"/>
              <a:t>sekolah</a:t>
            </a:r>
            <a:r>
              <a:rPr lang="en-US" sz="1000" dirty="0"/>
              <a:t> </a:t>
            </a:r>
            <a:r>
              <a:rPr lang="en-US" sz="1000" dirty="0" err="1"/>
              <a:t>menengah</a:t>
            </a:r>
            <a:r>
              <a:rPr lang="en-US" sz="1000" dirty="0"/>
              <a:t> </a:t>
            </a:r>
            <a:r>
              <a:rPr lang="en-US" sz="1000" dirty="0" err="1"/>
              <a:t>atas</a:t>
            </a:r>
            <a:r>
              <a:rPr lang="en-US" sz="1000" dirty="0"/>
              <a:t>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Shape 88"/>
          <p:cNvSpPr/>
          <p:nvPr/>
        </p:nvSpPr>
        <p:spPr>
          <a:xfrm>
            <a:off x="7098300" y="1076881"/>
            <a:ext cx="1281591" cy="1294312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" name="Shape 256"/>
          <p:cNvSpPr txBox="1">
            <a:spLocks noGrp="1"/>
          </p:cNvSpPr>
          <p:nvPr>
            <p:ph type="title" idx="4294967295"/>
          </p:nvPr>
        </p:nvSpPr>
        <p:spPr>
          <a:xfrm>
            <a:off x="867969" y="368562"/>
            <a:ext cx="468382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Kalendar</a:t>
            </a:r>
            <a:r>
              <a:rPr lang="en-US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OPSI 2018</a:t>
            </a:r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02468"/>
              </p:ext>
            </p:extLst>
          </p:nvPr>
        </p:nvGraphicFramePr>
        <p:xfrm>
          <a:off x="866375" y="1197686"/>
          <a:ext cx="4202466" cy="3267310"/>
        </p:xfrm>
        <a:graphic>
          <a:graphicData uri="http://schemas.openxmlformats.org/drawingml/2006/table">
            <a:tbl>
              <a:tblPr firstRow="1" firstCol="1" bandRow="1">
                <a:tableStyleId>{F8FB8432-B30A-4E42-A242-82FCAA8EBC46}</a:tableStyleId>
              </a:tblPr>
              <a:tblGrid>
                <a:gridCol w="1884006"/>
                <a:gridCol w="1159230"/>
                <a:gridCol w="1159230"/>
              </a:tblGrid>
              <a:tr h="134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Kegiatan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Tanggal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Keterangan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spc="-10" dirty="0" err="1">
                          <a:effectLst/>
                        </a:rPr>
                        <a:t>Pengunggahan</a:t>
                      </a:r>
                      <a:r>
                        <a:rPr lang="en-US" sz="800" b="1" spc="-10" dirty="0">
                          <a:effectLst/>
                        </a:rPr>
                        <a:t> Proposal </a:t>
                      </a:r>
                      <a:r>
                        <a:rPr lang="en-US" sz="800" b="1" spc="-10" dirty="0" err="1">
                          <a:effectLst/>
                        </a:rPr>
                        <a:t>Penelitian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15 </a:t>
                      </a:r>
                      <a:r>
                        <a:rPr lang="en-US" sz="800" dirty="0" err="1">
                          <a:effectLst/>
                        </a:rPr>
                        <a:t>Januari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2018 —</a:t>
                      </a:r>
                      <a:endParaRPr lang="en-US" sz="1000" dirty="0">
                        <a:effectLst/>
                      </a:endParaRPr>
                    </a:p>
                    <a:p>
                      <a:pPr marL="5715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17 </a:t>
                      </a:r>
                      <a:r>
                        <a:rPr lang="en-US" sz="800" dirty="0" err="1">
                          <a:effectLst/>
                        </a:rPr>
                        <a:t>Maret</a:t>
                      </a:r>
                      <a:r>
                        <a:rPr lang="en-US" sz="800" dirty="0">
                          <a:effectLst/>
                        </a:rPr>
                        <a:t>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Peserta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  <a:tr h="389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spc="-10" dirty="0" err="1">
                          <a:effectLst/>
                        </a:rPr>
                        <a:t>Seleksi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dan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Pengumuman</a:t>
                      </a:r>
                      <a:r>
                        <a:rPr lang="en-US" sz="800" b="1" spc="-10" dirty="0">
                          <a:effectLst/>
                        </a:rPr>
                        <a:t> Proposal </a:t>
                      </a:r>
                      <a:r>
                        <a:rPr lang="en-US" sz="800" b="1" spc="-10" dirty="0" err="1">
                          <a:effectLst/>
                        </a:rPr>
                        <a:t>Penelitian</a:t>
                      </a:r>
                      <a:r>
                        <a:rPr lang="en-US" sz="800" b="1" spc="-10" dirty="0">
                          <a:effectLst/>
                        </a:rPr>
                        <a:t> Lolos </a:t>
                      </a:r>
                      <a:r>
                        <a:rPr lang="en-US" sz="800" b="1" spc="-10" dirty="0" err="1">
                          <a:effectLst/>
                        </a:rPr>
                        <a:t>ke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Babak</a:t>
                      </a:r>
                      <a:r>
                        <a:rPr lang="en-US" sz="800" b="1" spc="-10" dirty="0">
                          <a:effectLst/>
                        </a:rPr>
                        <a:t> Final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13 —</a:t>
                      </a:r>
                      <a:r>
                        <a:rPr lang="en-US" sz="800" dirty="0">
                          <a:effectLst/>
                        </a:rPr>
                        <a:t>15 April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Tim </a:t>
                      </a:r>
                      <a:r>
                        <a:rPr lang="en-US" sz="800" dirty="0" err="1">
                          <a:effectLst/>
                        </a:rPr>
                        <a:t>Penilai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Ilmiah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  <a:tr h="4607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spc="-10" dirty="0" err="1">
                          <a:effectLst/>
                        </a:rPr>
                        <a:t>Pembinaan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Penelitian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dan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Penulisan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Laporan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Hasil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r>
                        <a:rPr lang="en-US" sz="800" b="1" spc="-10" dirty="0" err="1">
                          <a:effectLst/>
                        </a:rPr>
                        <a:t>Penelitian</a:t>
                      </a:r>
                      <a:r>
                        <a:rPr lang="en-US" sz="800" b="1" spc="-10" dirty="0">
                          <a:effectLst/>
                        </a:rPr>
                        <a:t> 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17 April </a:t>
                      </a:r>
                      <a:r>
                        <a:rPr lang="en-US" sz="800" dirty="0" smtClean="0">
                          <a:effectLst/>
                        </a:rPr>
                        <a:t>2018 —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16 </a:t>
                      </a:r>
                      <a:r>
                        <a:rPr lang="en-US" sz="800" dirty="0" err="1">
                          <a:effectLst/>
                        </a:rPr>
                        <a:t>Juli</a:t>
                      </a:r>
                      <a:r>
                        <a:rPr lang="en-US" sz="800" dirty="0">
                          <a:effectLst/>
                        </a:rPr>
                        <a:t>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Tim </a:t>
                      </a:r>
                      <a:r>
                        <a:rPr lang="en-US" sz="800" dirty="0" err="1">
                          <a:effectLst/>
                        </a:rPr>
                        <a:t>Pembimbing</a:t>
                      </a:r>
                      <a:r>
                        <a:rPr lang="en-US" sz="800" dirty="0">
                          <a:effectLst/>
                        </a:rPr>
                        <a:t> yang </a:t>
                      </a:r>
                      <a:r>
                        <a:rPr lang="en-US" sz="800" dirty="0" err="1">
                          <a:effectLst/>
                        </a:rPr>
                        <a:t>Ditunjuk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Panitia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  <a:tr h="538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Pengunggahan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Abstrak</a:t>
                      </a:r>
                      <a:r>
                        <a:rPr lang="en-US" sz="800" b="1" dirty="0">
                          <a:effectLst/>
                        </a:rPr>
                        <a:t>, </a:t>
                      </a:r>
                      <a:r>
                        <a:rPr lang="en-US" sz="800" b="1" dirty="0" err="1">
                          <a:effectLst/>
                        </a:rPr>
                        <a:t>Laporan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Hasil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Penelitian</a:t>
                      </a:r>
                      <a:r>
                        <a:rPr lang="en-US" sz="800" b="1" dirty="0">
                          <a:effectLst/>
                        </a:rPr>
                        <a:t>, Logbook, </a:t>
                      </a:r>
                      <a:r>
                        <a:rPr lang="en-US" sz="800" b="1" dirty="0" err="1">
                          <a:effectLst/>
                        </a:rPr>
                        <a:t>dan</a:t>
                      </a:r>
                      <a:r>
                        <a:rPr lang="en-US" sz="800" b="1" dirty="0">
                          <a:effectLst/>
                        </a:rPr>
                        <a:t> Video </a:t>
                      </a:r>
                      <a:r>
                        <a:rPr lang="en-US" sz="800" b="1" dirty="0" err="1">
                          <a:effectLst/>
                        </a:rPr>
                        <a:t>Profil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Penelitian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 — 12 </a:t>
                      </a:r>
                      <a:r>
                        <a:rPr lang="en-US" sz="800" dirty="0" err="1">
                          <a:effectLst/>
                        </a:rPr>
                        <a:t>Agustus</a:t>
                      </a:r>
                      <a:r>
                        <a:rPr lang="en-US" sz="800" dirty="0">
                          <a:effectLst/>
                        </a:rPr>
                        <a:t>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Peserta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  <a:tr h="363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Penilaian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Laporan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Hasil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Penelitian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16 </a:t>
                      </a:r>
                      <a:r>
                        <a:rPr lang="en-US" sz="800" dirty="0" err="1">
                          <a:effectLst/>
                        </a:rPr>
                        <a:t>Agustus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2018 —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2 September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Tim </a:t>
                      </a:r>
                      <a:r>
                        <a:rPr lang="en-US" sz="800" dirty="0" err="1">
                          <a:effectLst/>
                        </a:rPr>
                        <a:t>Juri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  <a:tr h="383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Finalisasi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Penilaian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Laporan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Hasil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Penelitian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6 — 8 </a:t>
                      </a:r>
                      <a:r>
                        <a:rPr lang="en-US" sz="800" dirty="0">
                          <a:effectLst/>
                        </a:rPr>
                        <a:t>September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Tim </a:t>
                      </a:r>
                      <a:r>
                        <a:rPr lang="en-US" sz="800" dirty="0" err="1">
                          <a:effectLst/>
                        </a:rPr>
                        <a:t>Juri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dan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Panitia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  <a:tr h="482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effectLst/>
                        </a:rPr>
                        <a:t>Final OPSI: 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Pameran</a:t>
                      </a:r>
                      <a:r>
                        <a:rPr lang="en-US" sz="800" b="1" dirty="0">
                          <a:effectLst/>
                        </a:rPr>
                        <a:t>, Poster, </a:t>
                      </a:r>
                      <a:r>
                        <a:rPr lang="en-US" sz="800" b="1" dirty="0" err="1">
                          <a:effectLst/>
                        </a:rPr>
                        <a:t>dan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Presentasi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Hasil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Penelitian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15 — 20 </a:t>
                      </a:r>
                      <a:r>
                        <a:rPr lang="en-US" sz="800" dirty="0" err="1">
                          <a:effectLst/>
                        </a:rPr>
                        <a:t>Oktober</a:t>
                      </a:r>
                      <a:r>
                        <a:rPr lang="en-US" sz="800" dirty="0">
                          <a:effectLst/>
                        </a:rPr>
                        <a:t> 2018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oleh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Siswa</a:t>
                      </a:r>
                      <a:endParaRPr lang="en-US" sz="1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61">
            <a:off x="5608830" y="702294"/>
            <a:ext cx="2681019" cy="2576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2">
            <a:off x="6429747" y="2118826"/>
            <a:ext cx="888509" cy="888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79519">
            <a:off x="5313367" y="3323572"/>
            <a:ext cx="306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PAMERAN DAN PRESENTASI FINALIS OPSI</a:t>
            </a:r>
          </a:p>
          <a:p>
            <a:pPr algn="ctr"/>
            <a:r>
              <a:rPr lang="en-US" sz="1200" b="1" dirty="0" smtClean="0"/>
              <a:t>15 – 20 OKTOBER 2018,</a:t>
            </a:r>
          </a:p>
          <a:p>
            <a:pPr algn="ctr"/>
            <a:r>
              <a:rPr lang="en-US" sz="1200" b="1" dirty="0" smtClean="0"/>
              <a:t>DI SEMARANG, JAWA TENGAH</a:t>
            </a:r>
            <a:endParaRPr lang="en-US" sz="1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9" name="Picture 8" descr="FINALIS INTEL ISEF 2018 (IDN00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2" y="299149"/>
            <a:ext cx="7993352" cy="45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506" y="839090"/>
            <a:ext cx="5592468" cy="7980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ctr"/>
            <a:r>
              <a:rPr lang="en-US" sz="2400" b="1" dirty="0" smtClean="0"/>
              <a:t>Festival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Inovasi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Kewirausahaan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Siswa</a:t>
            </a:r>
            <a:r>
              <a:rPr lang="en-US" sz="2400" b="1" dirty="0" smtClean="0"/>
              <a:t> Indonesia 2018</a:t>
            </a:r>
            <a:endParaRPr lang="en-US" sz="24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178405678"/>
              </p:ext>
            </p:extLst>
          </p:nvPr>
        </p:nvGraphicFramePr>
        <p:xfrm>
          <a:off x="900477" y="1814623"/>
          <a:ext cx="5514497" cy="219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674" y="753226"/>
            <a:ext cx="1520868" cy="8410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9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</a:t>
            </a:r>
            <a:r>
              <a:rPr lang="en-US" sz="2400" dirty="0" err="1" smtClean="0">
                <a:latin typeface="Rockwell" panose="02060603020205020403" pitchFamily="18" charset="0"/>
              </a:rPr>
              <a:t>kewirausahaan</a:t>
            </a:r>
            <a:endParaRPr 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4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506" y="524540"/>
            <a:ext cx="5592468" cy="7980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ctr"/>
            <a:r>
              <a:rPr lang="en-US" sz="2400" b="1" dirty="0" err="1" smtClean="0"/>
              <a:t>Bidang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Lomba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Kewirausahaan</a:t>
            </a:r>
            <a:endParaRPr lang="en-US" sz="24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526553806"/>
              </p:ext>
            </p:extLst>
          </p:nvPr>
        </p:nvGraphicFramePr>
        <p:xfrm>
          <a:off x="900477" y="1814623"/>
          <a:ext cx="5592472" cy="216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674" y="753226"/>
            <a:ext cx="1520868" cy="8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4117057" y="1215775"/>
            <a:ext cx="4232737" cy="329523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237480" y="1102846"/>
            <a:ext cx="38787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7862204"/>
              </p:ext>
            </p:extLst>
          </p:nvPr>
        </p:nvGraphicFramePr>
        <p:xfrm>
          <a:off x="753184" y="1258687"/>
          <a:ext cx="3200953" cy="306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" name="Shape 256"/>
          <p:cNvSpPr txBox="1">
            <a:spLocks noGrp="1"/>
          </p:cNvSpPr>
          <p:nvPr>
            <p:ph type="title" idx="4294967295"/>
          </p:nvPr>
        </p:nvSpPr>
        <p:spPr>
          <a:xfrm>
            <a:off x="866375" y="368562"/>
            <a:ext cx="468382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Seleksi secara daring (</a:t>
            </a:r>
            <a:r>
              <a:rPr lang="id-ID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online</a:t>
            </a:r>
            <a:r>
              <a:rPr lang="id-ID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855535" y="3481581"/>
            <a:ext cx="292040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</a:t>
            </a:r>
            <a:r>
              <a:rPr lang="en-US" sz="1200" dirty="0" smtClean="0"/>
              <a:t>/</a:t>
            </a:r>
            <a:r>
              <a:rPr lang="en-US" sz="1200" dirty="0" err="1" smtClean="0"/>
              <a:t>olimpiade.psma.kemdikbud.go.id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60" y="1709208"/>
            <a:ext cx="2666098" cy="14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" name="Shape 256"/>
          <p:cNvSpPr txBox="1">
            <a:spLocks noGrp="1"/>
          </p:cNvSpPr>
          <p:nvPr>
            <p:ph type="title" idx="4294967295"/>
          </p:nvPr>
        </p:nvSpPr>
        <p:spPr>
          <a:xfrm>
            <a:off x="867969" y="368562"/>
            <a:ext cx="468382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Kalendar</a:t>
            </a:r>
            <a:r>
              <a:rPr lang="en-US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FIKSI </a:t>
            </a:r>
            <a:r>
              <a:rPr lang="en-US" b="1" dirty="0" smtClean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2018</a:t>
            </a:r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2198"/>
              </p:ext>
            </p:extLst>
          </p:nvPr>
        </p:nvGraphicFramePr>
        <p:xfrm>
          <a:off x="784809" y="1488937"/>
          <a:ext cx="4342125" cy="2204719"/>
        </p:xfrm>
        <a:graphic>
          <a:graphicData uri="http://schemas.openxmlformats.org/drawingml/2006/table">
            <a:tbl>
              <a:tblPr firstRow="1" firstCol="1" bandRow="1">
                <a:tableStyleId>{F8FB8432-B30A-4E42-A242-82FCAA8EBC46}</a:tableStyleId>
              </a:tblPr>
              <a:tblGrid>
                <a:gridCol w="1398131"/>
                <a:gridCol w="1166311"/>
                <a:gridCol w="1777683"/>
              </a:tblGrid>
              <a:tr h="134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Kegiatan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Tanggal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Keterangan</a:t>
                      </a:r>
                      <a:endParaRPr lang="en-US" sz="1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121" marR="5512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spc="-10" dirty="0" err="1" smtClean="0">
                          <a:effectLst/>
                          <a:latin typeface="Calibri"/>
                          <a:cs typeface="Calibri"/>
                        </a:rPr>
                        <a:t>Pendaftaran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cs typeface="Calibri"/>
                        </a:rPr>
                        <a:t>MARET - JUNI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Peserta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</a:tr>
              <a:tr h="383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cs typeface="Calibri"/>
                        </a:rPr>
                        <a:t>Penilaian</a:t>
                      </a:r>
                      <a:r>
                        <a:rPr lang="en-US" sz="1600" b="1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Calibri"/>
                          <a:cs typeface="Calibri"/>
                        </a:rPr>
                        <a:t>Rencana</a:t>
                      </a:r>
                      <a:r>
                        <a:rPr lang="en-US" sz="1600" b="1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Calibri"/>
                          <a:cs typeface="Calibri"/>
                        </a:rPr>
                        <a:t>Bisnis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Arial"/>
                          <a:cs typeface="Calibri"/>
                        </a:rPr>
                        <a:t>September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 Tim </a:t>
                      </a: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Juri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Panitia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</a:tr>
              <a:tr h="482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cs typeface="Calibri"/>
                        </a:rPr>
                        <a:t>EXPO</a:t>
                      </a:r>
                      <a:r>
                        <a:rPr lang="en-US" sz="1600" b="1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/>
                          <a:cs typeface="Calibri"/>
                        </a:rPr>
                        <a:t>FIKSI: </a:t>
                      </a:r>
                      <a:endParaRPr lang="en-US" sz="1600" b="1" dirty="0"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cs typeface="Calibri"/>
                        </a:rPr>
                        <a:t>Pameran</a:t>
                      </a:r>
                      <a:r>
                        <a:rPr lang="en-US" sz="1600" b="1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1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Calibri"/>
                          <a:cs typeface="Calibri"/>
                        </a:rPr>
                        <a:t>Presentasi</a:t>
                      </a:r>
                      <a:endParaRPr lang="en-US" sz="1600" b="1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Calibri"/>
                          <a:cs typeface="Calibri"/>
                        </a:rPr>
                        <a:t>1 – 6 </a:t>
                      </a:r>
                      <a:r>
                        <a:rPr lang="en-US" sz="1600" dirty="0" err="1" smtClean="0">
                          <a:effectLst/>
                          <a:latin typeface="Calibri"/>
                          <a:cs typeface="Calibri"/>
                        </a:rPr>
                        <a:t>Oktober</a:t>
                      </a:r>
                      <a:r>
                        <a:rPr lang="en-US" sz="160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2018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cs typeface="Calibri"/>
                        </a:rPr>
                        <a:t>Siswa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55121" marR="5512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61">
            <a:off x="5608830" y="702294"/>
            <a:ext cx="2681019" cy="257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029">
            <a:off x="6038829" y="2123050"/>
            <a:ext cx="1592808" cy="880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79519">
            <a:off x="5325019" y="3335222"/>
            <a:ext cx="306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PAMERAN DAN PRESENTASI FINALIS FIKSI</a:t>
            </a:r>
          </a:p>
          <a:p>
            <a:pPr marL="228600" indent="-228600" algn="ctr">
              <a:buAutoNum type="arabicPlain"/>
            </a:pPr>
            <a:r>
              <a:rPr lang="en-US" sz="1200" b="1" dirty="0" smtClean="0"/>
              <a:t>– 6  OKTOBER 2018,</a:t>
            </a:r>
            <a:endParaRPr lang="en-US" sz="1200" b="1" dirty="0"/>
          </a:p>
          <a:p>
            <a:pPr algn="ctr"/>
            <a:r>
              <a:rPr lang="en-US" sz="1200" b="1" dirty="0" smtClean="0"/>
              <a:t>D.I. YOGYAKARTA</a:t>
            </a:r>
          </a:p>
        </p:txBody>
      </p:sp>
    </p:spTree>
    <p:extLst>
      <p:ext uri="{BB962C8B-B14F-4D97-AF65-F5344CB8AC3E}">
        <p14:creationId xmlns:p14="http://schemas.microsoft.com/office/powerpoint/2010/main" val="111117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53630" y="804140"/>
            <a:ext cx="5592468" cy="7980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ctr"/>
            <a:r>
              <a:rPr lang="en-US" sz="2400" b="1" dirty="0" smtClean="0"/>
              <a:t>FESTIVAL LITERASI SEKOLAH SMA</a:t>
            </a:r>
            <a:br>
              <a:rPr lang="en-US" sz="2400" b="1" dirty="0" smtClean="0"/>
            </a:br>
            <a:r>
              <a:rPr lang="en-US" sz="2400" b="1" dirty="0" err="1" smtClean="0"/>
              <a:t>Akademi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Remaja</a:t>
            </a:r>
            <a:r>
              <a:rPr lang="en-US" sz="2400" b="1" dirty="0"/>
              <a:t> </a:t>
            </a:r>
            <a:r>
              <a:rPr lang="en-US" sz="2400" b="1" dirty="0" err="1" smtClean="0"/>
              <a:t>Kreatif</a:t>
            </a:r>
            <a:r>
              <a:rPr lang="en-US" sz="2400" b="1" dirty="0" smtClean="0"/>
              <a:t> Indonesia</a:t>
            </a:r>
            <a:endParaRPr lang="en-US" sz="24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805133295"/>
              </p:ext>
            </p:extLst>
          </p:nvPr>
        </p:nvGraphicFramePr>
        <p:xfrm>
          <a:off x="807261" y="1814623"/>
          <a:ext cx="5592472" cy="216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7615">
            <a:off x="6707933" y="570853"/>
            <a:ext cx="1806710" cy="1806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819" y="2054165"/>
            <a:ext cx="1053040" cy="105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712" y="2056758"/>
            <a:ext cx="1042158" cy="1042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8713" y="2639070"/>
            <a:ext cx="2304244" cy="830997"/>
          </a:xfrm>
          <a:prstGeom prst="rect">
            <a:avLst/>
          </a:prstGeom>
          <a:solidFill>
            <a:srgbClr val="F7EC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FINALIS ARKI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26 - 31 OKTOBER 2018,</a:t>
            </a:r>
            <a:endParaRPr lang="en-US" sz="1200" b="1" dirty="0">
              <a:solidFill>
                <a:srgbClr val="3366FF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MAKASSAR, 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SULAWESI SELATAN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2667" y="2024186"/>
            <a:ext cx="788533" cy="108638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1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</a:t>
            </a:r>
            <a:r>
              <a:rPr lang="en-US" sz="2400" dirty="0" err="1" smtClean="0">
                <a:latin typeface="Rockwell" panose="02060603020205020403" pitchFamily="18" charset="0"/>
              </a:rPr>
              <a:t>literasi</a:t>
            </a:r>
            <a:r>
              <a:rPr lang="en-US" sz="2400" dirty="0" smtClean="0">
                <a:latin typeface="Rockwell" panose="02060603020205020403" pitchFamily="18" charset="0"/>
              </a:rPr>
              <a:t> </a:t>
            </a:r>
            <a:r>
              <a:rPr lang="en-US" sz="2400" dirty="0" err="1" smtClean="0">
                <a:latin typeface="Rockwell" panose="02060603020205020403" pitchFamily="18" charset="0"/>
              </a:rPr>
              <a:t>sastra</a:t>
            </a:r>
            <a:endParaRPr lang="en-US" sz="2400" dirty="0"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952" y="832297"/>
            <a:ext cx="699129" cy="5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Kawah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937257" y="1327510"/>
            <a:ext cx="5449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chemeClr val="accent1"/>
                </a:solidFill>
              </a:rPr>
              <a:t>Kawah Kepemimpinan Pelajar (KKP) merupakan wahana bagi </a:t>
            </a:r>
            <a:r>
              <a:rPr lang="en-US" sz="1600" dirty="0" err="1">
                <a:solidFill>
                  <a:schemeClr val="accent1"/>
                </a:solidFill>
              </a:rPr>
              <a:t>pengurus</a:t>
            </a:r>
            <a:r>
              <a:rPr lang="en-US" sz="1600" dirty="0">
                <a:solidFill>
                  <a:schemeClr val="accent1"/>
                </a:solidFill>
              </a:rPr>
              <a:t> OSIS SMA</a:t>
            </a:r>
            <a:r>
              <a:rPr lang="id-ID" sz="1600" dirty="0">
                <a:solidFill>
                  <a:schemeClr val="accent1"/>
                </a:solidFill>
              </a:rPr>
              <a:t> untuk menggali, mengekspresikan</a:t>
            </a:r>
            <a:r>
              <a:rPr lang="en-US" sz="1600" dirty="0">
                <a:solidFill>
                  <a:schemeClr val="accent1"/>
                </a:solidFill>
              </a:rPr>
              <a:t>,</a:t>
            </a:r>
            <a:r>
              <a:rPr lang="id-ID" sz="1600" dirty="0">
                <a:solidFill>
                  <a:schemeClr val="accent1"/>
                </a:solidFill>
              </a:rPr>
              <a:t> mengaktualisasikan </a:t>
            </a:r>
            <a:r>
              <a:rPr lang="en-US" sz="1600" dirty="0" err="1">
                <a:solidFill>
                  <a:schemeClr val="accent1"/>
                </a:solidFill>
              </a:rPr>
              <a:t>jiwa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kepemimpinan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karakter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keterampilan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dan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pengetahuan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pengelolaan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organisasi</a:t>
            </a:r>
            <a:r>
              <a:rPr lang="id-ID" sz="1600" dirty="0">
                <a:solidFill>
                  <a:schemeClr val="accent1"/>
                </a:solidFill>
              </a:rPr>
              <a:t>. Dalam kegiatan ini siswa melakukan kegiatan yang bermanfaat baik bagi dirinya, sekolah, maupun masyarakat dalam </a:t>
            </a:r>
            <a:r>
              <a:rPr lang="en-US" sz="1600" dirty="0">
                <a:solidFill>
                  <a:schemeClr val="accent1"/>
                </a:solidFill>
              </a:rPr>
              <a:t>5 (lima)</a:t>
            </a:r>
            <a:r>
              <a:rPr lang="id-ID" sz="1600" dirty="0">
                <a:solidFill>
                  <a:schemeClr val="accent1"/>
                </a:solidFill>
              </a:rPr>
              <a:t> kegiatan utama, yaitu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Kepemimpinan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Kedisiplinan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Kebangsaan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Kreativitas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dan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Kepedulian</a:t>
            </a:r>
            <a:r>
              <a:rPr lang="en-US" sz="16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2530" name="Picture 2" descr="Hasil gambar untuk kawah kepemimpinan p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69" y="559171"/>
            <a:ext cx="1565032" cy="15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000" dirty="0" smtClean="0">
                <a:latin typeface="Rockwell" panose="02060603020205020403" pitchFamily="18" charset="0"/>
              </a:rPr>
              <a:t>PEMBINAAN </a:t>
            </a:r>
            <a:r>
              <a:rPr lang="en-US" sz="2000" dirty="0" err="1" smtClean="0">
                <a:latin typeface="Rockwell" panose="02060603020205020403" pitchFamily="18" charset="0"/>
              </a:rPr>
              <a:t>kepribadian</a:t>
            </a:r>
            <a:r>
              <a:rPr lang="en-US" sz="2000" dirty="0" smtClean="0">
                <a:latin typeface="Rockwell" panose="02060603020205020403" pitchFamily="18" charset="0"/>
              </a:rPr>
              <a:t> </a:t>
            </a:r>
            <a:r>
              <a:rPr lang="en-US" sz="2000" dirty="0" smtClean="0">
                <a:latin typeface="Rockwell" panose="02060603020205020403" pitchFamily="18" charset="0"/>
              </a:rPr>
              <a:t>SISWA UNGGUL INDONESIA</a:t>
            </a:r>
            <a:br>
              <a:rPr lang="en-US" sz="2000" dirty="0" smtClean="0">
                <a:latin typeface="Rockwell" panose="02060603020205020403" pitchFamily="18" charset="0"/>
              </a:rPr>
            </a:br>
            <a:r>
              <a:rPr lang="en-US" sz="2000" dirty="0" smtClean="0">
                <a:latin typeface="Rockwell" panose="02060603020205020403" pitchFamily="18" charset="0"/>
              </a:rPr>
              <a:t>DI BIDANG </a:t>
            </a:r>
            <a:r>
              <a:rPr lang="en-US" sz="2000" dirty="0" err="1" smtClean="0">
                <a:latin typeface="Rockwell" panose="02060603020205020403" pitchFamily="18" charset="0"/>
              </a:rPr>
              <a:t>kewirausahaan</a:t>
            </a:r>
            <a:endParaRPr lang="en-US" sz="2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66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67" y="520283"/>
            <a:ext cx="5626200" cy="857400"/>
          </a:xfrm>
        </p:spPr>
        <p:txBody>
          <a:bodyPr/>
          <a:lstStyle/>
          <a:p>
            <a:pPr lvl="0"/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KKP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22530" name="Picture 2" descr="Hasil gambar untuk kawah kepemimpinan p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69" y="559171"/>
            <a:ext cx="1565032" cy="15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6488371"/>
              </p:ext>
            </p:extLst>
          </p:nvPr>
        </p:nvGraphicFramePr>
        <p:xfrm>
          <a:off x="1805981" y="1361522"/>
          <a:ext cx="5080421" cy="29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912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78" y="603035"/>
            <a:ext cx="5874667" cy="857400"/>
          </a:xfrm>
        </p:spPr>
        <p:txBody>
          <a:bodyPr/>
          <a:lstStyle/>
          <a:p>
            <a:pPr lvl="0"/>
            <a:r>
              <a:rPr lang="en-US" sz="2000" b="1" dirty="0" smtClean="0"/>
              <a:t>Kemah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Karakter</a:t>
            </a:r>
            <a:r>
              <a:rPr lang="en-US" sz="2000" b="1" dirty="0" smtClean="0"/>
              <a:t> (KEPAK)</a:t>
            </a:r>
            <a:endParaRPr lang="en-US" sz="20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923080" y="1419659"/>
            <a:ext cx="5449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chemeClr val="tx1"/>
                </a:solidFill>
              </a:rPr>
              <a:t>Kawah Kepemimpinan Pelajar (KKP) merupakan wahana bagi </a:t>
            </a:r>
            <a:r>
              <a:rPr lang="en-US" sz="1600" dirty="0" err="1">
                <a:solidFill>
                  <a:schemeClr val="tx1"/>
                </a:solidFill>
              </a:rPr>
              <a:t>pengurus</a:t>
            </a:r>
            <a:r>
              <a:rPr lang="en-US" sz="1600" dirty="0">
                <a:solidFill>
                  <a:schemeClr val="tx1"/>
                </a:solidFill>
              </a:rPr>
              <a:t> OSIS SMA</a:t>
            </a:r>
            <a:r>
              <a:rPr lang="id-ID" sz="1600" dirty="0">
                <a:solidFill>
                  <a:schemeClr val="tx1"/>
                </a:solidFill>
              </a:rPr>
              <a:t> untuk menggali, mengekspresikan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id-ID" sz="1600" dirty="0">
                <a:solidFill>
                  <a:schemeClr val="tx1"/>
                </a:solidFill>
              </a:rPr>
              <a:t> mengaktualisasikan </a:t>
            </a:r>
            <a:r>
              <a:rPr lang="en-US" sz="1600" dirty="0" err="1">
                <a:solidFill>
                  <a:schemeClr val="tx1"/>
                </a:solidFill>
              </a:rPr>
              <a:t>jiwa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kepemimpinan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karakter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keterampilan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pengetahuan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pengelolaan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organisasi</a:t>
            </a:r>
            <a:r>
              <a:rPr lang="id-ID" sz="1600" dirty="0">
                <a:solidFill>
                  <a:schemeClr val="tx1"/>
                </a:solidFill>
              </a:rPr>
              <a:t>. Dalam kegiatan ini siswa melakukan kegiatan yang bermanfaat baik bagi dirinya, sekolah, maupun masyarakat dalam </a:t>
            </a:r>
            <a:r>
              <a:rPr lang="en-US" sz="1600" dirty="0">
                <a:solidFill>
                  <a:schemeClr val="tx1"/>
                </a:solidFill>
              </a:rPr>
              <a:t>5 (lima)</a:t>
            </a:r>
            <a:r>
              <a:rPr lang="id-ID" sz="1600" dirty="0">
                <a:solidFill>
                  <a:schemeClr val="tx1"/>
                </a:solidFill>
              </a:rPr>
              <a:t> kegiatan utama, yaitu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Kepemimpinan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Kedisiplinan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Kebangsaan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Kreativitas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Kepedulian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000" dirty="0" smtClean="0">
                <a:latin typeface="Rockwell" panose="02060603020205020403" pitchFamily="18" charset="0"/>
              </a:rPr>
              <a:t>PEMBINAAN </a:t>
            </a:r>
            <a:r>
              <a:rPr lang="en-US" sz="2000" dirty="0" err="1" smtClean="0">
                <a:latin typeface="Rockwell" panose="02060603020205020403" pitchFamily="18" charset="0"/>
              </a:rPr>
              <a:t>kepribadian</a:t>
            </a:r>
            <a:r>
              <a:rPr lang="en-US" sz="2000" dirty="0" smtClean="0">
                <a:latin typeface="Rockwell" panose="02060603020205020403" pitchFamily="18" charset="0"/>
              </a:rPr>
              <a:t> </a:t>
            </a:r>
            <a:r>
              <a:rPr lang="en-US" sz="2000" dirty="0" smtClean="0">
                <a:latin typeface="Rockwell" panose="02060603020205020403" pitchFamily="18" charset="0"/>
              </a:rPr>
              <a:t>SISWA UNGGUL INDONESIA</a:t>
            </a:r>
            <a:br>
              <a:rPr lang="en-US" sz="2000" dirty="0" smtClean="0">
                <a:latin typeface="Rockwell" panose="02060603020205020403" pitchFamily="18" charset="0"/>
              </a:rPr>
            </a:br>
            <a:r>
              <a:rPr lang="en-US" sz="2000" dirty="0" smtClean="0">
                <a:latin typeface="Rockwell" panose="02060603020205020403" pitchFamily="18" charset="0"/>
              </a:rPr>
              <a:t>DI BIDANG </a:t>
            </a:r>
            <a:r>
              <a:rPr lang="en-US" sz="2000" dirty="0" err="1" smtClean="0">
                <a:latin typeface="Rockwell" panose="02060603020205020403" pitchFamily="18" charset="0"/>
              </a:rPr>
              <a:t>kewirausahaan</a:t>
            </a:r>
            <a:endParaRPr lang="en-US" sz="2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291300" y="336194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402" y="0"/>
            <a:ext cx="778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kern="1200" dirty="0" smtClean="0">
                <a:solidFill>
                  <a:prstClr val="black"/>
                </a:solidFill>
                <a:latin typeface="Pangolin"/>
                <a:ea typeface="+mn-ea"/>
                <a:cs typeface="Pangolin"/>
              </a:rPr>
              <a:t>KEBIJAKAN PENGUATAN PENDIDIKAN KARAKTER</a:t>
            </a:r>
            <a:endParaRPr lang="en-US" sz="2400" b="1" kern="1200" dirty="0">
              <a:solidFill>
                <a:prstClr val="black"/>
              </a:solidFill>
              <a:latin typeface="Pangolin"/>
              <a:ea typeface="+mn-ea"/>
              <a:cs typeface="Pangolin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60379" y="2389594"/>
            <a:ext cx="53654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89" y="553522"/>
            <a:ext cx="3584156" cy="39196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0472" y="779852"/>
            <a:ext cx="16515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prstClr val="black"/>
                </a:solidFill>
              </a:rPr>
              <a:t>P</a:t>
            </a:r>
            <a:r>
              <a:rPr lang="id-ID" sz="1200" kern="1200" dirty="0" smtClean="0">
                <a:solidFill>
                  <a:prstClr val="black"/>
                </a:solidFill>
              </a:rPr>
              <a:t>embelajaran di kelas sesuai 8 komponen Standar Nasional Pendidikan</a:t>
            </a:r>
            <a:r>
              <a:rPr lang="en-US" sz="1200" kern="1200" dirty="0" smtClean="0">
                <a:solidFill>
                  <a:prstClr val="black"/>
                </a:solidFill>
              </a:rPr>
              <a:t> </a:t>
            </a:r>
            <a:r>
              <a:rPr lang="en-US" sz="1200" kern="1200" dirty="0" err="1" smtClean="0">
                <a:solidFill>
                  <a:prstClr val="black"/>
                </a:solidFill>
              </a:rPr>
              <a:t>dan</a:t>
            </a:r>
            <a:r>
              <a:rPr lang="en-US" sz="1200" kern="1200" dirty="0" smtClean="0">
                <a:solidFill>
                  <a:prstClr val="black"/>
                </a:solidFill>
              </a:rPr>
              <a:t> </a:t>
            </a:r>
            <a:r>
              <a:rPr lang="en-US" sz="1200" kern="1200" dirty="0" err="1" smtClean="0">
                <a:solidFill>
                  <a:prstClr val="black"/>
                </a:solidFill>
              </a:rPr>
              <a:t>Kurikulum</a:t>
            </a:r>
            <a:r>
              <a:rPr lang="en-US" sz="1200" kern="1200" dirty="0" smtClean="0">
                <a:solidFill>
                  <a:prstClr val="black"/>
                </a:solidFill>
              </a:rPr>
              <a:t> </a:t>
            </a:r>
            <a:endParaRPr lang="id-ID" sz="1200" kern="1200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7435" y="2040117"/>
            <a:ext cx="151871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kern="1200" dirty="0" smtClean="0">
                <a:solidFill>
                  <a:prstClr val="black"/>
                </a:solidFill>
              </a:rPr>
              <a:t>Program  </a:t>
            </a:r>
            <a:r>
              <a:rPr lang="en-US" sz="1300" kern="1200" dirty="0" err="1" smtClean="0">
                <a:solidFill>
                  <a:prstClr val="black"/>
                </a:solidFill>
              </a:rPr>
              <a:t>dan</a:t>
            </a:r>
            <a:r>
              <a:rPr lang="en-US" sz="1300" kern="1200" dirty="0" smtClean="0">
                <a:solidFill>
                  <a:prstClr val="black"/>
                </a:solidFill>
              </a:rPr>
              <a:t> </a:t>
            </a:r>
            <a:r>
              <a:rPr lang="en-US" sz="1300" kern="1200" dirty="0" err="1" smtClean="0">
                <a:solidFill>
                  <a:prstClr val="black"/>
                </a:solidFill>
              </a:rPr>
              <a:t>Kegiatan</a:t>
            </a:r>
            <a:r>
              <a:rPr lang="en-US" sz="1300" kern="1200" dirty="0" smtClean="0">
                <a:solidFill>
                  <a:prstClr val="black"/>
                </a:solidFill>
              </a:rPr>
              <a:t> </a:t>
            </a:r>
            <a:r>
              <a:rPr lang="en-US" sz="1300" kern="1200" dirty="0" err="1" smtClean="0">
                <a:solidFill>
                  <a:prstClr val="black"/>
                </a:solidFill>
              </a:rPr>
              <a:t>Ekstrakurikuler</a:t>
            </a:r>
            <a:r>
              <a:rPr lang="en-US" sz="1300" kern="1200" dirty="0" smtClean="0">
                <a:solidFill>
                  <a:prstClr val="black"/>
                </a:solidFill>
              </a:rPr>
              <a:t> </a:t>
            </a:r>
            <a:r>
              <a:rPr lang="en-US" sz="1300" kern="1200" dirty="0" err="1" smtClean="0">
                <a:solidFill>
                  <a:prstClr val="black"/>
                </a:solidFill>
              </a:rPr>
              <a:t>dan</a:t>
            </a:r>
            <a:r>
              <a:rPr lang="en-US" sz="1300" kern="1200" dirty="0" smtClean="0">
                <a:solidFill>
                  <a:prstClr val="black"/>
                </a:solidFill>
              </a:rPr>
              <a:t> </a:t>
            </a:r>
            <a:r>
              <a:rPr lang="en-US" sz="1300" kern="1200" dirty="0" err="1" smtClean="0">
                <a:solidFill>
                  <a:prstClr val="black"/>
                </a:solidFill>
              </a:rPr>
              <a:t>Pembinaan</a:t>
            </a:r>
            <a:r>
              <a:rPr lang="en-US" sz="1300" kern="1200" dirty="0" smtClean="0">
                <a:solidFill>
                  <a:prstClr val="black"/>
                </a:solidFill>
              </a:rPr>
              <a:t> </a:t>
            </a:r>
            <a:r>
              <a:rPr lang="en-US" sz="1300" kern="1200" dirty="0" err="1" smtClean="0">
                <a:solidFill>
                  <a:prstClr val="black"/>
                </a:solidFill>
              </a:rPr>
              <a:t>Kesiswaan</a:t>
            </a:r>
            <a:endParaRPr lang="en-US" sz="1300" kern="1200" dirty="0" smtClean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7513" y="3307696"/>
            <a:ext cx="1458554" cy="754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100" kern="1200" dirty="0" smtClean="0">
              <a:solidFill>
                <a:prstClr val="white"/>
              </a:solidFill>
            </a:endParaRPr>
          </a:p>
          <a:p>
            <a:r>
              <a:rPr lang="en-US" sz="1600" kern="1200" dirty="0" err="1" smtClean="0">
                <a:solidFill>
                  <a:prstClr val="black"/>
                </a:solidFill>
              </a:rPr>
              <a:t>Penumbuhan</a:t>
            </a:r>
            <a:r>
              <a:rPr lang="en-US" sz="1600" kern="1200" dirty="0" smtClean="0">
                <a:solidFill>
                  <a:prstClr val="black"/>
                </a:solidFill>
              </a:rPr>
              <a:t> Budi </a:t>
            </a:r>
            <a:r>
              <a:rPr lang="en-US" sz="1600" kern="1200" dirty="0" err="1" smtClean="0">
                <a:solidFill>
                  <a:prstClr val="black"/>
                </a:solidFill>
              </a:rPr>
              <a:t>Pekerti</a:t>
            </a:r>
            <a:endParaRPr lang="en-US" sz="1600" kern="1200" dirty="0" smtClean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1205394" y="2317349"/>
            <a:ext cx="351039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v-SE" sz="2000" b="1" kern="1200" dirty="0" smtClean="0">
                <a:solidFill>
                  <a:schemeClr val="bg1"/>
                </a:solidFill>
              </a:rPr>
              <a:t>INTERNALISASI NILAI-NILAI </a:t>
            </a:r>
            <a:endParaRPr lang="sv-SE" sz="2000" b="1" kern="12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12349" y="2626822"/>
            <a:ext cx="1856656" cy="4648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1200" dirty="0" smtClean="0">
                <a:solidFill>
                  <a:srgbClr val="4472C4"/>
                </a:solidFill>
              </a:rPr>
              <a:t>INTEGRITAS</a:t>
            </a:r>
            <a:endParaRPr lang="en-US" b="1" kern="1200" dirty="0">
              <a:solidFill>
                <a:srgbClr val="4472C4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12384" y="2200075"/>
            <a:ext cx="1967185" cy="4268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1200" dirty="0" smtClean="0">
                <a:solidFill>
                  <a:srgbClr val="4472C4"/>
                </a:solidFill>
              </a:rPr>
              <a:t>NASIONALIS</a:t>
            </a:r>
            <a:endParaRPr lang="en-US" b="1" kern="1200" dirty="0">
              <a:solidFill>
                <a:srgbClr val="4472C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651" y="4543546"/>
            <a:ext cx="61393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rgbClr val="008000"/>
                </a:solidFill>
              </a:rPr>
              <a:t>PENGUATAN PENDIDIKAN KARAKTER</a:t>
            </a:r>
            <a:endParaRPr lang="en-US" sz="2000" b="1" kern="1200" dirty="0">
              <a:solidFill>
                <a:srgbClr val="008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24355" y="1144649"/>
            <a:ext cx="2736305" cy="321684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75674" y="586753"/>
            <a:ext cx="1762813" cy="7394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Penguatan</a:t>
            </a:r>
            <a:r>
              <a:rPr lang="en-US" sz="12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Pendidikan</a:t>
            </a:r>
            <a:r>
              <a:rPr lang="en-US" sz="12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Agama </a:t>
            </a:r>
          </a:p>
          <a:p>
            <a:r>
              <a:rPr lang="en-US" sz="12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&amp; </a:t>
            </a:r>
            <a:r>
              <a:rPr lang="en-US" sz="12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Kewarganegaraan</a:t>
            </a:r>
            <a:endParaRPr lang="en-US" sz="1200" kern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5674" y="1442615"/>
            <a:ext cx="1740676" cy="287771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14300" indent="-114300"/>
            <a:r>
              <a:rPr lang="en-US" sz="11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1. </a:t>
            </a: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Permendiknas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No.39/ 2008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Tentang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Pembinaan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Kesiswaan</a:t>
            </a:r>
            <a:endParaRPr lang="en-US" sz="1000" kern="12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  <a:p>
            <a:pPr marL="114300" indent="-114300">
              <a:buFontTx/>
              <a:buAutoNum type="arabicPeriod"/>
            </a:pP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Permendikbud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No.62/ 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2014 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TTG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Kegiatan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Ekstrakurikuler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.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000" kern="1200" dirty="0" err="1" smtClean="0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Permendikbud</a:t>
            </a:r>
            <a:r>
              <a:rPr lang="en-US" sz="1000" kern="1200" dirty="0" smtClean="0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 No.63/2014 TTG </a:t>
            </a:r>
            <a:r>
              <a:rPr lang="en-US" sz="1000" kern="1200" dirty="0" err="1" smtClean="0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Kegiatan</a:t>
            </a:r>
            <a:r>
              <a:rPr lang="en-US" sz="1000" kern="1200" dirty="0" smtClean="0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Pendidikan</a:t>
            </a:r>
            <a:r>
              <a:rPr lang="en-US" sz="1000" kern="1200" dirty="0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Kepramukaan</a:t>
            </a:r>
            <a:r>
              <a:rPr lang="en-US" sz="1000" kern="1200" dirty="0" smtClean="0">
                <a:solidFill>
                  <a:srgbClr val="FF0000"/>
                </a:solidFill>
                <a:latin typeface="Calibri" panose="020F0502020204030204"/>
                <a:ea typeface="Calibri"/>
                <a:cs typeface="Times New Roman"/>
              </a:rPr>
              <a:t>,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Permendikbud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No.18/2016 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TTG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Pengenalan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Lingkungan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Sekolah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.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Permendikbud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No. 82/2015  TTG </a:t>
            </a: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Pencegahan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Tindak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Kekerasan</a:t>
            </a:r>
            <a:endParaRPr lang="en-US" sz="10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114300" indent="-114300">
              <a:buFont typeface="+mj-lt"/>
              <a:buAutoNum type="arabicPeriod"/>
            </a:pP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Permendikbud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No.23/2015 TTG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Penumbuhan</a:t>
            </a: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Budi </a:t>
            </a:r>
            <a:r>
              <a:rPr lang="en-US" sz="1000" kern="1200" dirty="0" err="1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Pekerti</a:t>
            </a:r>
            <a:r>
              <a:rPr lang="en-US" sz="1000" kern="1200" dirty="0" smtClean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.</a:t>
            </a:r>
            <a:endParaRPr lang="en-US" sz="1000" kern="12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7817" y="4595793"/>
            <a:ext cx="211953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prstClr val="white"/>
                </a:solidFill>
              </a:rPr>
              <a:t>PERPRES 87/2017</a:t>
            </a: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12347" y="3411964"/>
            <a:ext cx="1834977" cy="4358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1200" dirty="0" smtClean="0">
                <a:solidFill>
                  <a:srgbClr val="4472C4"/>
                </a:solidFill>
              </a:rPr>
              <a:t>GOTONG ROYONG</a:t>
            </a:r>
            <a:endParaRPr lang="en-US" b="1" kern="1200" dirty="0">
              <a:solidFill>
                <a:srgbClr val="4472C4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12347" y="2995146"/>
            <a:ext cx="1902148" cy="4192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200" dirty="0" smtClean="0">
                <a:solidFill>
                  <a:srgbClr val="4472C4"/>
                </a:solidFill>
              </a:rPr>
              <a:t>MANDIRI</a:t>
            </a:r>
            <a:endParaRPr lang="en-US" sz="1800" b="1" kern="1200" dirty="0">
              <a:solidFill>
                <a:srgbClr val="4472C4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2383" y="1752763"/>
            <a:ext cx="1856655" cy="4358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200" dirty="0" smtClean="0">
                <a:solidFill>
                  <a:srgbClr val="4472C4"/>
                </a:solidFill>
              </a:rPr>
              <a:t>RELIGIUS</a:t>
            </a:r>
            <a:endParaRPr lang="en-US" sz="1800" b="1" kern="1200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6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74" y="358385"/>
            <a:ext cx="5874667" cy="857400"/>
          </a:xfrm>
        </p:spPr>
        <p:txBody>
          <a:bodyPr/>
          <a:lstStyle/>
          <a:p>
            <a:pPr lvl="0"/>
            <a:r>
              <a:rPr lang="en-US" sz="2000" b="1" dirty="0" smtClean="0"/>
              <a:t>Kemah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Karakter</a:t>
            </a:r>
            <a:r>
              <a:rPr lang="en-US" sz="2000" b="1" dirty="0" smtClean="0"/>
              <a:t> (KEPAK)</a:t>
            </a:r>
            <a:endParaRPr lang="en-US" sz="20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937257" y="1327510"/>
            <a:ext cx="54493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x-none" b="1" dirty="0" smtClean="0"/>
              <a:t>Peserta</a:t>
            </a:r>
            <a:r>
              <a:rPr lang="en-US" b="1" dirty="0" smtClean="0"/>
              <a:t> KEPAK</a:t>
            </a:r>
            <a:endParaRPr lang="en-US" sz="1200" b="1" dirty="0"/>
          </a:p>
          <a:p>
            <a:pPr lvl="0"/>
            <a:endParaRPr lang="en-US" dirty="0" smtClean="0"/>
          </a:p>
          <a:p>
            <a:pPr lvl="0"/>
            <a:r>
              <a:rPr lang="id-ID" b="1" dirty="0" smtClean="0"/>
              <a:t>Kriteria </a:t>
            </a:r>
            <a:r>
              <a:rPr lang="id-ID" b="1" dirty="0"/>
              <a:t>Umum:</a:t>
            </a:r>
            <a:endParaRPr lang="en-US" sz="1600" b="1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S</a:t>
            </a:r>
            <a:r>
              <a:rPr lang="id-ID" dirty="0" smtClean="0"/>
              <a:t>iswa </a:t>
            </a:r>
            <a:r>
              <a:rPr lang="id-ID" dirty="0"/>
              <a:t>Sekolah Menengah Atas (SMA) </a:t>
            </a:r>
            <a:r>
              <a:rPr lang="en-US" dirty="0" err="1"/>
              <a:t>kelas</a:t>
            </a:r>
            <a:r>
              <a:rPr lang="en-US" dirty="0"/>
              <a:t> 10 </a:t>
            </a:r>
            <a:r>
              <a:rPr lang="en-US" dirty="0" err="1"/>
              <a:t>dan</a:t>
            </a:r>
            <a:r>
              <a:rPr lang="en-US" dirty="0"/>
              <a:t> 11</a:t>
            </a:r>
            <a:r>
              <a:rPr lang="id-ID" dirty="0"/>
              <a:t>;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id-ID" dirty="0"/>
              <a:t>mendapat persetujuan dari orangtua/wali;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id-ID" dirty="0"/>
              <a:t>sanggup mengikuti aturan/aktifitas selama kegiatan berlangsung; dan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id-ID" dirty="0"/>
              <a:t>belum pernah mengikuti kegiatan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yang </a:t>
            </a:r>
            <a:r>
              <a:rPr lang="en-US" dirty="0" err="1"/>
              <a:t>sejenis</a:t>
            </a:r>
            <a:r>
              <a:rPr lang="en-US" dirty="0"/>
              <a:t> </a:t>
            </a:r>
            <a:r>
              <a:rPr lang="id-ID" dirty="0"/>
              <a:t>yang diselenggarakan oleh Kemendikbud.</a:t>
            </a:r>
            <a:endParaRPr lang="en-US" dirty="0"/>
          </a:p>
          <a:p>
            <a:r>
              <a:rPr lang="id-ID" dirty="0"/>
              <a:t> </a:t>
            </a:r>
            <a:endParaRPr lang="en-US" sz="1600" dirty="0"/>
          </a:p>
          <a:p>
            <a:pPr lvl="0"/>
            <a:r>
              <a:rPr lang="id-ID" b="1" dirty="0"/>
              <a:t>Kreteria Khusus</a:t>
            </a:r>
            <a:endParaRPr lang="en-US" sz="1600" b="1" dirty="0"/>
          </a:p>
          <a:p>
            <a:r>
              <a:rPr lang="id-ID" dirty="0"/>
              <a:t>Siswa SMA yang aktif dalam kegiatan </a:t>
            </a:r>
            <a:r>
              <a:rPr lang="en-US" dirty="0" err="1"/>
              <a:t>kesiswaan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id-ID" dirty="0"/>
              <a:t>Kepramukaan, </a:t>
            </a:r>
            <a:r>
              <a:rPr lang="en-US" dirty="0" err="1"/>
              <a:t>Paskibra</a:t>
            </a:r>
            <a:r>
              <a:rPr lang="en-US" dirty="0"/>
              <a:t>, PMR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43" y="1087634"/>
            <a:ext cx="5874667" cy="624924"/>
          </a:xfrm>
          <a:solidFill>
            <a:srgbClr val="F7ECD7"/>
          </a:solidFill>
        </p:spPr>
        <p:txBody>
          <a:bodyPr/>
          <a:lstStyle/>
          <a:p>
            <a:pPr marL="227012" lvl="0"/>
            <a:r>
              <a:rPr lang="en-US" sz="1400" b="1" dirty="0" smtClean="0"/>
              <a:t>1. </a:t>
            </a:r>
            <a:r>
              <a:rPr lang="id-ID" sz="1400" b="1" dirty="0" smtClean="0"/>
              <a:t>Seleksi </a:t>
            </a:r>
            <a:r>
              <a:rPr lang="id-ID" sz="1400" b="1" dirty="0"/>
              <a:t>Peserta Kemah </a:t>
            </a:r>
            <a:r>
              <a:rPr lang="x-none" sz="1400" b="1" dirty="0"/>
              <a:t>Penguatan Pendidikan </a:t>
            </a:r>
            <a:r>
              <a:rPr lang="id-ID" sz="1400" b="1" dirty="0"/>
              <a:t>Karakter Siswa SMA tingkat </a:t>
            </a:r>
            <a:r>
              <a:rPr lang="id-ID" sz="1400" b="1" dirty="0" smtClean="0"/>
              <a:t>Sekolah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384" y="1561528"/>
            <a:ext cx="6504845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900" b="1" dirty="0"/>
          </a:p>
          <a:p>
            <a:pPr marL="339725" algn="just">
              <a:lnSpc>
                <a:spcPct val="130000"/>
              </a:lnSpc>
            </a:pPr>
            <a:r>
              <a:rPr lang="id-ID" sz="12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Rekruitmen 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peserta KEPAK SMA 2018 dimulai dari seleksi di tingkat sekolah, yakni dengan menjaring/menyeleksi peserta yang memenuhi kr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teria sebagai berikut: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30000"/>
              </a:lnSpc>
              <a:buFont typeface="+mj-lt"/>
              <a:buAutoNum type="alphaLcPeriod"/>
            </a:pP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aktif dalam kegiatan kesiswaan seperti Kepramukaan,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Paskibra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, PMR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KIR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30000"/>
              </a:lnSpc>
              <a:buFont typeface="+mj-lt"/>
              <a:buAutoNum type="alphaLcPeriod"/>
            </a:pP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sehat jasmani,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30000"/>
              </a:lnSpc>
              <a:buFont typeface="+mj-lt"/>
              <a:buAutoNum type="alphaLcPeriod"/>
            </a:pP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bersedia mengikuti kegiatan Kemah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Penguatan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Karakter Siswa di tingkat kabupaten/kota,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30000"/>
              </a:lnSpc>
              <a:buFont typeface="+mj-lt"/>
              <a:buAutoNum type="alphaLcPeriod"/>
            </a:pP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mendapat persetujuan orangtua/wali, dan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30000"/>
              </a:lnSpc>
              <a:buFont typeface="+mj-lt"/>
              <a:buAutoNum type="alphaLcPeriod"/>
            </a:pP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Hasil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seleksi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tingkat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sekolah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adalah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siswa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terpilih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dengan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Komposisi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114300" algn="just">
              <a:lnSpc>
                <a:spcPct val="130000"/>
              </a:lnSpc>
              <a:buFont typeface="+mj-lt"/>
              <a:buAutoNum type="arabicParenR"/>
            </a:pP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Pramuka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Penegak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, 2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utri,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114300" algn="just">
              <a:lnSpc>
                <a:spcPct val="130000"/>
              </a:lnSpc>
              <a:buFont typeface="+mj-lt"/>
              <a:buAutoNum type="arabicParenR"/>
            </a:pP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Paskibra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, 1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114300" algn="just">
              <a:lnSpc>
                <a:spcPct val="130000"/>
              </a:lnSpc>
              <a:buFont typeface="+mj-lt"/>
              <a:buAutoNum type="arabicParenR"/>
            </a:pP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PMR, 1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0" indent="-114300" algn="just">
              <a:lnSpc>
                <a:spcPct val="130000"/>
              </a:lnSpc>
              <a:buFont typeface="+mj-lt"/>
              <a:buAutoNum type="arabicParenR"/>
            </a:pP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Ekstrakurikuler Seni Media 1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dan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Tahoma" panose="020B0604030504040204" pitchFamily="34" charset="0"/>
                <a:ea typeface="Times New Roman" panose="02020603050405020304" pitchFamily="18" charset="0"/>
              </a:rPr>
              <a:t> p</a:t>
            </a:r>
            <a:r>
              <a:rPr lang="id-ID" sz="1200" dirty="0">
                <a:latin typeface="Tahoma" panose="020B0604030504040204" pitchFamily="34" charset="0"/>
                <a:ea typeface="Times New Roman" panose="02020603050405020304" pitchFamily="18" charset="0"/>
              </a:rPr>
              <a:t>utr</a:t>
            </a:r>
            <a:r>
              <a:rPr lang="en-US" sz="1200" dirty="0" err="1">
                <a:latin typeface="Tahoma" panose="020B0604030504040204" pitchFamily="34" charset="0"/>
                <a:ea typeface="Times New Roman" panose="02020603050405020304" pitchFamily="18" charset="0"/>
              </a:rPr>
              <a:t>i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5427" y="315787"/>
            <a:ext cx="587466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r>
              <a:rPr lang="x-none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Tahapan</a:t>
            </a:r>
            <a:r>
              <a:rPr lang="id-ID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Seleksi</a:t>
            </a:r>
            <a:r>
              <a:rPr lang="en-US" sz="1600" b="1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/>
              <a:t>Kemah </a:t>
            </a:r>
            <a:r>
              <a:rPr lang="en-US" sz="1600" b="1" dirty="0" err="1" smtClean="0"/>
              <a:t>Penguatan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Pendidikan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Karakter</a:t>
            </a:r>
            <a:r>
              <a:rPr lang="en-US" sz="1600" b="1" dirty="0" smtClean="0"/>
              <a:t> (KEPAK)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9022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6" y="652403"/>
            <a:ext cx="5874667" cy="656581"/>
          </a:xfrm>
          <a:solidFill>
            <a:srgbClr val="F7ECD7"/>
          </a:solidFill>
        </p:spPr>
        <p:txBody>
          <a:bodyPr/>
          <a:lstStyle/>
          <a:p>
            <a:pPr lvl="0"/>
            <a:r>
              <a:rPr lang="en-US" sz="1400" b="1" dirty="0"/>
              <a:t>2. </a:t>
            </a:r>
            <a:r>
              <a:rPr lang="id-ID" sz="1400" b="1" dirty="0"/>
              <a:t>Seleksi Peserta Kemah </a:t>
            </a:r>
            <a:r>
              <a:rPr lang="x-none" sz="1400" b="1" dirty="0"/>
              <a:t>Penguatan Pendidikan </a:t>
            </a:r>
            <a:r>
              <a:rPr lang="id-ID" sz="1400" b="1" dirty="0"/>
              <a:t>Karakter Siswa SMA </a:t>
            </a:r>
            <a:r>
              <a:rPr lang="id-ID" sz="1400" b="1" dirty="0" smtClean="0"/>
              <a:t>tingkat </a:t>
            </a:r>
            <a:r>
              <a:rPr lang="id-ID" sz="1400" b="1" dirty="0"/>
              <a:t>Kabupaten/Kota/UPTD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4268" y="1317081"/>
            <a:ext cx="5629091" cy="352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dirty="0"/>
              <a:t>Pelaksanaan seleksi Kemah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id-ID" sz="1200" dirty="0"/>
              <a:t>Pembinaan Karakter Siswa SMA tingkat kabupaten/kota/UPTD dilaksanakan oleh Dinas Pendidikan Kabupaten/Kota/UPTD berkerja sama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instansi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di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Kabupaten</a:t>
            </a:r>
            <a:r>
              <a:rPr lang="en-US" sz="1200" dirty="0"/>
              <a:t>/Kota</a:t>
            </a:r>
            <a:r>
              <a:rPr lang="id-ID" sz="1200" dirty="0"/>
              <a:t>/UPTD dengan ketentuan sebagai berikut.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Peserta Kemah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id-ID" sz="1200" dirty="0"/>
              <a:t>Karakter Siswa SMA adalah hasil seleksi/perwakilan sekolah yang memenuhi persyaratan seperti tersebut di atas atau memilih secara selektif siswa yang memenuhi persyaratan (apabila bila tidak ada seleksi tingkat sekolah).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Setiap sekolah minimal mengirimkan siswa terbaik hasil seleksi </a:t>
            </a:r>
            <a:r>
              <a:rPr lang="en-US" sz="1200" dirty="0"/>
              <a:t>di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yang </a:t>
            </a:r>
            <a:r>
              <a:rPr lang="en-US" sz="1200" dirty="0" err="1"/>
              <a:t>terdiri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5 </a:t>
            </a:r>
            <a:r>
              <a:rPr lang="en-US" sz="1200" dirty="0" err="1"/>
              <a:t>putera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5 </a:t>
            </a:r>
            <a:r>
              <a:rPr lang="en-US" sz="1200" dirty="0" err="1"/>
              <a:t>puteri</a:t>
            </a:r>
            <a:r>
              <a:rPr lang="en-US" sz="12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Jumlah hari pelaksanaan Kemah Pembinaan Karakter  disesuaikan dengan kemampuan masing-masing kabupaten/kota/UPTD.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Kegiatan seleksi KEPAK SMA 2018 tingkat kabupaten/kota/UPTD menyesuaikan dengan materi kegiatan di tingkat provinsi.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Penanggung jawab pelaksanaan Perkemahan Siswa SMA tingkat kabupaten/ kota/UPTD adalah Kepala Dinas Pendidikan Kabupaten/Kota/UPTD.</a:t>
            </a:r>
            <a:endParaRPr lang="en-US" sz="1200" dirty="0"/>
          </a:p>
          <a:p>
            <a:pPr marL="455613" lvl="2" indent="-1714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2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4269" y="1317081"/>
            <a:ext cx="5396048" cy="333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dirty="0" smtClean="0"/>
              <a:t>Pelaksanaan </a:t>
            </a:r>
            <a:r>
              <a:rPr lang="id-ID" sz="1200" dirty="0"/>
              <a:t>seleksi Kemah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id-ID" sz="1200" dirty="0"/>
              <a:t>Karakter Siswa SMA tingkat provinsi dilaksanakan oleh Dinas Pendidikan Provinsi berkerja sama dengan i</a:t>
            </a:r>
            <a:r>
              <a:rPr lang="en-US" sz="1200" dirty="0" err="1"/>
              <a:t>nstansi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di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provinsi</a:t>
            </a:r>
            <a:r>
              <a:rPr lang="en-US" sz="1200" dirty="0"/>
              <a:t> </a:t>
            </a:r>
            <a:r>
              <a:rPr lang="id-ID" sz="1200" dirty="0"/>
              <a:t> dengan ketentuan sebagai berikut.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Jumlah peserta </a:t>
            </a:r>
            <a:r>
              <a:rPr lang="en-US" sz="1200" dirty="0" err="1"/>
              <a:t>tiap</a:t>
            </a:r>
            <a:r>
              <a:rPr lang="en-US" sz="1200" dirty="0"/>
              <a:t> </a:t>
            </a:r>
            <a:r>
              <a:rPr lang="en-US" sz="1200" dirty="0" err="1"/>
              <a:t>kabupaten</a:t>
            </a:r>
            <a:r>
              <a:rPr lang="id-ID" sz="1200" dirty="0"/>
              <a:t>/</a:t>
            </a:r>
            <a:r>
              <a:rPr lang="en-US" sz="1200" dirty="0" err="1"/>
              <a:t>kota</a:t>
            </a:r>
            <a:r>
              <a:rPr lang="id-ID" sz="1200" dirty="0"/>
              <a:t>/UPTD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1</a:t>
            </a:r>
            <a:r>
              <a:rPr lang="id-ID" sz="1200" dirty="0"/>
              <a:t>0 orang terdiri atas 5 put</a:t>
            </a:r>
            <a:r>
              <a:rPr lang="en-US" sz="1200" dirty="0"/>
              <a:t>e</a:t>
            </a:r>
            <a:r>
              <a:rPr lang="id-ID" sz="1200" dirty="0"/>
              <a:t>ra dan 5 put</a:t>
            </a:r>
            <a:r>
              <a:rPr lang="en-US" sz="1200" dirty="0"/>
              <a:t>e</a:t>
            </a:r>
            <a:r>
              <a:rPr lang="id-ID" sz="1200" dirty="0"/>
              <a:t>r</a:t>
            </a:r>
            <a:r>
              <a:rPr lang="en-US" sz="1200" dirty="0" err="1"/>
              <a:t>i</a:t>
            </a:r>
            <a:r>
              <a:rPr lang="id-ID" sz="1200" dirty="0"/>
              <a:t> dari hasil seleksi tingkat kabupaten/kota/UPTD. K</a:t>
            </a:r>
            <a:r>
              <a:rPr lang="en-US" sz="1200" dirty="0" err="1"/>
              <a:t>omposisi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tiap</a:t>
            </a:r>
            <a:r>
              <a:rPr lang="en-US" sz="1200" dirty="0"/>
              <a:t> </a:t>
            </a:r>
            <a:r>
              <a:rPr lang="en-US" sz="1200" dirty="0" err="1"/>
              <a:t>kabupaten</a:t>
            </a:r>
            <a:r>
              <a:rPr lang="en-US" sz="1200" dirty="0"/>
              <a:t>/</a:t>
            </a:r>
            <a:r>
              <a:rPr lang="en-US" sz="1200" dirty="0" err="1"/>
              <a:t>kota</a:t>
            </a:r>
            <a:r>
              <a:rPr lang="id-ID" sz="1200" dirty="0"/>
              <a:t>/UPTD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P</a:t>
            </a:r>
            <a:r>
              <a:rPr lang="en-US" sz="1200" dirty="0" err="1"/>
              <a:t>ramuka</a:t>
            </a:r>
            <a:r>
              <a:rPr lang="en-US" sz="1200" dirty="0"/>
              <a:t> </a:t>
            </a:r>
            <a:r>
              <a:rPr lang="en-US" sz="1200" dirty="0" err="1"/>
              <a:t>Penegak</a:t>
            </a:r>
            <a:r>
              <a:rPr lang="id-ID" sz="1200" dirty="0"/>
              <a:t>, 2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/>
              <a:t>a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/>
              <a:t>2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 err="1"/>
              <a:t>i</a:t>
            </a:r>
            <a:r>
              <a:rPr lang="id-ID" sz="1200" dirty="0"/>
              <a:t>,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Paskibra</a:t>
            </a:r>
            <a:r>
              <a:rPr lang="id-ID" sz="1200" dirty="0"/>
              <a:t>, 1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/>
              <a:t>a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/>
              <a:t>1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 err="1"/>
              <a:t>i</a:t>
            </a:r>
            <a:r>
              <a:rPr lang="id-ID" sz="1200" dirty="0"/>
              <a:t>,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PMR, 1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/>
              <a:t>a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/>
              <a:t>1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 err="1"/>
              <a:t>i</a:t>
            </a:r>
            <a:r>
              <a:rPr lang="id-ID" sz="1200" dirty="0"/>
              <a:t>, dan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Ekstrakurikuler Seni Media, 1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/>
              <a:t>a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/>
              <a:t>1</a:t>
            </a:r>
            <a:r>
              <a:rPr lang="en-US" sz="1200" dirty="0"/>
              <a:t> p</a:t>
            </a:r>
            <a:r>
              <a:rPr lang="id-ID" sz="1200" dirty="0"/>
              <a:t>utr</a:t>
            </a:r>
            <a:r>
              <a:rPr lang="en-US" sz="1200" dirty="0" err="1"/>
              <a:t>i</a:t>
            </a:r>
            <a:r>
              <a:rPr lang="en-US" sz="12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Pelaksanaan </a:t>
            </a:r>
            <a:r>
              <a:rPr lang="en-US" sz="1200" dirty="0"/>
              <a:t>Kemah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Karakter</a:t>
            </a:r>
            <a:r>
              <a:rPr lang="en-US" sz="1200" dirty="0"/>
              <a:t> </a:t>
            </a:r>
            <a:r>
              <a:rPr lang="id-ID" sz="1200" dirty="0"/>
              <a:t>Siswa SMA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id-ID" sz="1200" dirty="0"/>
              <a:t>Dinas Pendidikan Provinsi berkerja sama dengan </a:t>
            </a:r>
            <a:r>
              <a:rPr lang="en-US" sz="1200" dirty="0" err="1"/>
              <a:t>instansi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di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provinsi</a:t>
            </a:r>
            <a:r>
              <a:rPr lang="en-US" sz="12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dirty="0"/>
              <a:t>Penanggung jawab pelaksanaan Perkemahan Siswa SMA tingkat Provinsi adalah Dinas Pendidikan Provinsi</a:t>
            </a:r>
            <a:r>
              <a:rPr lang="en-US" sz="1200" dirty="0" smtClean="0"/>
              <a:t>.</a:t>
            </a:r>
            <a:endParaRPr lang="en-US" sz="1200" dirty="0"/>
          </a:p>
          <a:p>
            <a:pPr marL="455613" lvl="2" indent="-1714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507" y="582503"/>
            <a:ext cx="5626200" cy="668232"/>
          </a:xfrm>
          <a:solidFill>
            <a:srgbClr val="F7ECD7"/>
          </a:solidFill>
        </p:spPr>
        <p:txBody>
          <a:bodyPr/>
          <a:lstStyle/>
          <a:p>
            <a:r>
              <a:rPr lang="en-US" sz="1400" b="1" dirty="0"/>
              <a:t>3. </a:t>
            </a:r>
            <a:r>
              <a:rPr lang="id-ID" sz="1400" b="1" dirty="0"/>
              <a:t>Seleksi Peserta Kemah </a:t>
            </a:r>
            <a:r>
              <a:rPr lang="x-none" sz="1400" b="1" dirty="0"/>
              <a:t>Penguatan Pendidikan </a:t>
            </a:r>
            <a:r>
              <a:rPr lang="id-ID" sz="1400" b="1" dirty="0"/>
              <a:t>Karakter Siswa SMA tingkat </a:t>
            </a:r>
            <a:r>
              <a:rPr lang="id-ID" sz="1400" b="1" dirty="0" smtClean="0"/>
              <a:t>Provinsi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3206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74" y="358385"/>
            <a:ext cx="5874667" cy="857400"/>
          </a:xfrm>
        </p:spPr>
        <p:txBody>
          <a:bodyPr/>
          <a:lstStyle/>
          <a:p>
            <a:pPr lvl="0"/>
            <a:r>
              <a:rPr lang="en-US" sz="2000" b="1" dirty="0" smtClean="0"/>
              <a:t>Kemah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Karakter</a:t>
            </a:r>
            <a:r>
              <a:rPr lang="en-US" sz="2000" b="1" dirty="0" smtClean="0"/>
              <a:t> (KEPAK)</a:t>
            </a:r>
            <a:endParaRPr lang="en-US" sz="20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4269" y="1317081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100" b="1" dirty="0" smtClean="0"/>
              <a:t>4. </a:t>
            </a:r>
            <a:r>
              <a:rPr lang="id-ID" sz="1100" b="1" dirty="0" smtClean="0"/>
              <a:t>Kemah </a:t>
            </a:r>
            <a:r>
              <a:rPr lang="x-none" sz="1100" b="1" dirty="0"/>
              <a:t>Penguatan Pendidikan </a:t>
            </a:r>
            <a:r>
              <a:rPr lang="id-ID" sz="1100" b="1" dirty="0"/>
              <a:t>Karakter Siswa SMA tingkat Nasional</a:t>
            </a: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100" dirty="0"/>
              <a:t>Kemah Pembinaan Karakter Siswa SMA 2018 adalah kegiatan dari hasil seleksi berjenjang mulai tingkat kabupaten/kota/UPTD sampai dengan tingkat pro</a:t>
            </a:r>
            <a:r>
              <a:rPr lang="en-US" sz="1100" dirty="0"/>
              <a:t>v</a:t>
            </a:r>
            <a:r>
              <a:rPr lang="id-ID" sz="1100" dirty="0"/>
              <a:t>insi. Kegiatan ini diikuti oleh peserta dari perwakilan provinsi</a:t>
            </a:r>
            <a:r>
              <a:rPr lang="en-US" sz="11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100" dirty="0"/>
              <a:t>Jumlah peserta </a:t>
            </a:r>
            <a:r>
              <a:rPr lang="en-US" sz="1100" dirty="0" err="1"/>
              <a:t>tiap</a:t>
            </a:r>
            <a:r>
              <a:rPr lang="en-US" sz="1100" dirty="0"/>
              <a:t> pro</a:t>
            </a:r>
            <a:r>
              <a:rPr lang="id-ID" sz="1100" dirty="0"/>
              <a:t>v</a:t>
            </a:r>
            <a:r>
              <a:rPr lang="en-US" sz="1100" dirty="0" err="1"/>
              <a:t>insi</a:t>
            </a:r>
            <a:r>
              <a:rPr lang="en-US" sz="1100" dirty="0"/>
              <a:t> </a:t>
            </a:r>
            <a:r>
              <a:rPr lang="en-US" sz="1100" dirty="0" err="1"/>
              <a:t>adalah</a:t>
            </a:r>
            <a:r>
              <a:rPr lang="en-US" sz="1100" dirty="0"/>
              <a:t> 1</a:t>
            </a:r>
            <a:r>
              <a:rPr lang="id-ID" sz="1100" dirty="0"/>
              <a:t>0 orang terdiri atas  5 put</a:t>
            </a:r>
            <a:r>
              <a:rPr lang="en-US" sz="1100" dirty="0"/>
              <a:t>e</a:t>
            </a:r>
            <a:r>
              <a:rPr lang="id-ID" sz="1100" dirty="0"/>
              <a:t>ra dan 5 put</a:t>
            </a:r>
            <a:r>
              <a:rPr lang="en-US" sz="1100" dirty="0"/>
              <a:t>e</a:t>
            </a:r>
            <a:r>
              <a:rPr lang="id-ID" sz="1100" dirty="0"/>
              <a:t>r</a:t>
            </a:r>
            <a:r>
              <a:rPr lang="en-US" sz="1100" dirty="0" err="1"/>
              <a:t>i</a:t>
            </a:r>
            <a:r>
              <a:rPr lang="id-ID" sz="1100" dirty="0"/>
              <a:t> dari hasil seleksi tingkat provinsi. Peserta ini merupakan peserta terbaik dari pelaksanaan Kemah Pembinaan Karakter Siswa SMA tingkat provinsi. 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100" dirty="0"/>
              <a:t>Komposisi peserta berasal dari unsur </a:t>
            </a:r>
            <a:r>
              <a:rPr lang="en-US" sz="1100" dirty="0" err="1"/>
              <a:t>Pramuka</a:t>
            </a:r>
            <a:r>
              <a:rPr lang="id-ID" sz="1100" dirty="0"/>
              <a:t>, </a:t>
            </a:r>
            <a:r>
              <a:rPr lang="en-US" sz="1100" dirty="0" err="1"/>
              <a:t>Paskibra</a:t>
            </a:r>
            <a:r>
              <a:rPr lang="id-ID" sz="1100" dirty="0"/>
              <a:t>, </a:t>
            </a:r>
            <a:r>
              <a:rPr lang="en-US" sz="1100" dirty="0"/>
              <a:t>PMR</a:t>
            </a:r>
            <a:r>
              <a:rPr lang="id-ID" sz="1100" dirty="0"/>
              <a:t>, dan Ekstrakurikuler Seni Media.</a:t>
            </a:r>
            <a:endParaRPr lang="en-US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100" dirty="0"/>
              <a:t>Pelaksanaan Kemah Penguatan Pendidikan Karakter Siswa SMA </a:t>
            </a:r>
            <a:r>
              <a:rPr lang="en-US" sz="1100" dirty="0"/>
              <a:t>Tingkat Nasional </a:t>
            </a:r>
            <a:r>
              <a:rPr lang="id-ID" sz="1100" dirty="0"/>
              <a:t>Tahun 2018 adalah </a:t>
            </a:r>
            <a:r>
              <a:rPr lang="en-US" sz="1100" dirty="0" err="1"/>
              <a:t>Kementrian</a:t>
            </a:r>
            <a:r>
              <a:rPr lang="en-US" sz="1100" dirty="0"/>
              <a:t> </a:t>
            </a:r>
            <a:r>
              <a:rPr lang="en-US" sz="1100" dirty="0" err="1"/>
              <a:t>Pendidikan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Kebudayaan</a:t>
            </a:r>
            <a:r>
              <a:rPr lang="en-US" sz="1100" dirty="0"/>
              <a:t> </a:t>
            </a:r>
            <a:r>
              <a:rPr lang="en-US" sz="1100" dirty="0" err="1"/>
              <a:t>Republik</a:t>
            </a:r>
            <a:r>
              <a:rPr lang="en-US" sz="1100" dirty="0"/>
              <a:t> Indonesia </a:t>
            </a:r>
            <a:r>
              <a:rPr lang="id-ID" sz="1100" dirty="0"/>
              <a:t>berkerja sama dengan i</a:t>
            </a:r>
            <a:r>
              <a:rPr lang="en-US" sz="1100" dirty="0" err="1"/>
              <a:t>nstansi</a:t>
            </a:r>
            <a:r>
              <a:rPr lang="en-US" sz="1100" dirty="0"/>
              <a:t> </a:t>
            </a:r>
            <a:r>
              <a:rPr lang="en-US" sz="1100" dirty="0" err="1"/>
              <a:t>terkait</a:t>
            </a:r>
            <a:r>
              <a:rPr lang="en-US" sz="1100" dirty="0"/>
              <a:t> di </a:t>
            </a:r>
            <a:r>
              <a:rPr lang="en-US" sz="1100" dirty="0" err="1"/>
              <a:t>tingkat</a:t>
            </a:r>
            <a:r>
              <a:rPr lang="en-US" sz="1100" dirty="0"/>
              <a:t> </a:t>
            </a:r>
            <a:r>
              <a:rPr lang="en-US" sz="1100" dirty="0" err="1"/>
              <a:t>nasional</a:t>
            </a:r>
            <a:r>
              <a:rPr lang="en-US" sz="1100" dirty="0"/>
              <a:t>.</a:t>
            </a:r>
          </a:p>
          <a:p>
            <a:pPr marL="455613" lvl="2" indent="-1714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84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74" y="358385"/>
            <a:ext cx="5874667" cy="857400"/>
          </a:xfrm>
        </p:spPr>
        <p:txBody>
          <a:bodyPr/>
          <a:lstStyle/>
          <a:p>
            <a:pPr lvl="0"/>
            <a:r>
              <a:rPr lang="en-US" sz="2000" b="1" dirty="0" err="1" smtClean="0"/>
              <a:t>Jadwal</a:t>
            </a:r>
            <a:r>
              <a:rPr lang="en-US" sz="2000" b="1" dirty="0" smtClean="0"/>
              <a:t> Kemah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Karakter</a:t>
            </a:r>
            <a:r>
              <a:rPr lang="en-US" sz="2000" b="1" dirty="0" smtClean="0"/>
              <a:t> (KEPAK)</a:t>
            </a:r>
            <a:endParaRPr lang="en-US" sz="20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872022"/>
              </p:ext>
            </p:extLst>
          </p:nvPr>
        </p:nvGraphicFramePr>
        <p:xfrm>
          <a:off x="866374" y="1495676"/>
          <a:ext cx="5626100" cy="2833116"/>
        </p:xfrm>
        <a:graphic>
          <a:graphicData uri="http://schemas.openxmlformats.org/drawingml/2006/table">
            <a:tbl>
              <a:tblPr firstRow="1" firstCol="1" bandRow="1">
                <a:tableStyleId>{F8FB8432-B30A-4E42-A242-82FCAA8EBC46}</a:tableStyleId>
              </a:tblPr>
              <a:tblGrid>
                <a:gridCol w="357183"/>
                <a:gridCol w="1250454"/>
                <a:gridCol w="1220847"/>
                <a:gridCol w="1649775"/>
                <a:gridCol w="1147841"/>
              </a:tblGrid>
              <a:tr h="432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No.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Seleksi/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Pelaksanaan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Tempat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Penangung Jawab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Waktu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065" algn="l"/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 anchor="ctr"/>
                </a:tc>
              </a:tr>
              <a:tr h="432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Sekolah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Sekolah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Kepala sekolah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 smtClean="0">
                          <a:effectLst/>
                        </a:rPr>
                        <a:t>Maret -</a:t>
                      </a:r>
                      <a:r>
                        <a:rPr lang="id-ID" sz="1100" baseline="0" dirty="0" smtClean="0">
                          <a:effectLst/>
                        </a:rPr>
                        <a:t> April</a:t>
                      </a:r>
                      <a:r>
                        <a:rPr lang="id-ID" sz="1100" dirty="0" smtClean="0">
                          <a:effectLst/>
                        </a:rPr>
                        <a:t> </a:t>
                      </a:r>
                      <a:r>
                        <a:rPr lang="id-ID" sz="1100" dirty="0">
                          <a:effectLst/>
                        </a:rPr>
                        <a:t>2018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</a:tr>
              <a:tr h="432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Kabupaten/Kota/UPTD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Kabupaten/Kota/UPTD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Dinas Pendidikan Kabupten/Kota/UPTD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Juli 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</a:tr>
              <a:tr h="64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Provinsi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Provinsi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Dinas Pendidikan Provinsi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Juli – </a:t>
                      </a:r>
                      <a:r>
                        <a:rPr lang="en-US" sz="1100" dirty="0">
                          <a:effectLst/>
                        </a:rPr>
                        <a:t>September</a:t>
                      </a:r>
                      <a:r>
                        <a:rPr lang="id-ID" sz="1100" dirty="0">
                          <a:effectLst/>
                        </a:rPr>
                        <a:t> 2018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</a:tr>
              <a:tr h="432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 dirty="0">
                          <a:effectLst/>
                        </a:rPr>
                        <a:t>Nasional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1100" dirty="0" smtClean="0">
                          <a:effectLst/>
                        </a:rPr>
                        <a:t>CIBUBUR</a:t>
                      </a:r>
                      <a:endParaRPr lang="en-US" sz="1200" dirty="0">
                        <a:effectLst/>
                      </a:endParaRPr>
                    </a:p>
                    <a:p>
                      <a:pPr marL="59055" marR="0" indent="-59055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id-ID" sz="1100">
                          <a:effectLst/>
                        </a:rPr>
                        <a:t>Diirektorat Pembinaan SMA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>
                          <a:effectLst/>
                        </a:rPr>
                        <a:t>November</a:t>
                      </a:r>
                      <a:r>
                        <a:rPr lang="id-ID" sz="11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>
                          <a:effectLst/>
                        </a:rPr>
                        <a:t>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35" marR="680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916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74" y="358385"/>
            <a:ext cx="5874667" cy="857400"/>
          </a:xfrm>
        </p:spPr>
        <p:txBody>
          <a:bodyPr/>
          <a:lstStyle/>
          <a:p>
            <a:pPr lvl="0"/>
            <a:r>
              <a:rPr lang="en-US" sz="1800" b="1" dirty="0" err="1" smtClean="0"/>
              <a:t>Pembiayaan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/>
              <a:t>Kemah </a:t>
            </a:r>
            <a:r>
              <a:rPr lang="en-US" sz="1800" b="1" dirty="0" err="1" smtClean="0"/>
              <a:t>Penguatan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Pendidikan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Karakter</a:t>
            </a:r>
            <a:r>
              <a:rPr lang="en-US" sz="1800" b="1" dirty="0" smtClean="0"/>
              <a:t> (KEPAK)</a:t>
            </a:r>
            <a:endParaRPr lang="en-US" sz="18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8">
            <a:off x="6840837" y="840710"/>
            <a:ext cx="1579261" cy="750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3887" y="1449192"/>
            <a:ext cx="512135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 seleksi Kemah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Penguatan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dikan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 Siswa</a:t>
            </a:r>
            <a:r>
              <a:rPr lang="id-ID" sz="1000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 Tingkat Sekolah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2005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 dana: (a) dana BOS SMA 2018, (b) Komite Sekolah, (c) APBD Kab/Kota, dan (c) sponsor dan dana lainnya yang tidak mengikat.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30000"/>
              </a:lnSpc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 Kemah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Penguatan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Penddikan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 Siswa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tingkat kabupaten/kota/PUTD.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2005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 dana: APBD Kab/Kota/UPTD, dana dari provinsi, sponsor dan dana lainnya yang tidak mengikat.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2005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 Kemah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Penguatan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Penddikan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 Siswa</a:t>
            </a: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 </a:t>
            </a: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 provinsi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2005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d-ID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 Dana: APBD, Dekon Provinsi, dana dari sponsor, dan dana lainnya yang tidak mengikat.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92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506" y="524540"/>
            <a:ext cx="5592468" cy="7980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ctr"/>
            <a:r>
              <a:rPr lang="en-US" sz="2400" b="1" dirty="0" smtClean="0"/>
              <a:t>BEASISWA </a:t>
            </a:r>
            <a:r>
              <a:rPr lang="en-US" sz="2400" b="1" dirty="0" smtClean="0"/>
              <a:t>PRESTASI SMA</a:t>
            </a:r>
            <a:endParaRPr lang="en-US" sz="2400" dirty="0"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50854"/>
              </p:ext>
            </p:extLst>
          </p:nvPr>
        </p:nvGraphicFramePr>
        <p:xfrm>
          <a:off x="822506" y="1476406"/>
          <a:ext cx="5497031" cy="2347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223"/>
                <a:gridCol w="1475404"/>
                <a:gridCol w="1475404"/>
              </a:tblGrid>
              <a:tr h="386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Sasaran</a:t>
                      </a:r>
                      <a:endParaRPr lang="en-US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Prestasi</a:t>
                      </a:r>
                      <a:endParaRPr lang="en-US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Beasiswa</a:t>
                      </a: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Prestasi</a:t>
                      </a:r>
                      <a:endParaRPr lang="en-US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960879">
                <a:tc>
                  <a:txBody>
                    <a:bodyPr/>
                    <a:lstStyle/>
                    <a:p>
                      <a:pPr marL="109538" indent="0" algn="l" fontAlgn="ctr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PEMBERIAN BEASISWA BAKAT DAN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PRESTASI </a:t>
                      </a:r>
                      <a:r>
                        <a:rPr lang="en-US" sz="1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Peserta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mengikuti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Olimpiade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Festival/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tingkat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Nasonal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diselenggarakan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Direktorat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Pembinaan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SMA.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OSN</a:t>
                      </a:r>
                    </a:p>
                    <a:p>
                      <a:pPr algn="ctr" fontAlgn="ctr"/>
                      <a:r>
                        <a:rPr 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NSDC </a:t>
                      </a:r>
                      <a:r>
                        <a:rPr 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fontAlgn="ctr"/>
                      <a:r>
                        <a:rPr 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LDBI</a:t>
                      </a:r>
                    </a:p>
                    <a:p>
                      <a:pPr algn="ctr" fontAlgn="ctr"/>
                      <a:r>
                        <a:rPr 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FLS2N </a:t>
                      </a:r>
                    </a:p>
                    <a:p>
                      <a:pPr algn="ctr" fontAlgn="ctr"/>
                      <a:r>
                        <a:rPr lang="en-US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O2SN </a:t>
                      </a:r>
                    </a:p>
                    <a:p>
                      <a:pPr algn="ctr" fontAlgn="ctr"/>
                      <a:r>
                        <a:rPr lang="en-US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OPSI</a:t>
                      </a:r>
                    </a:p>
                    <a:p>
                      <a:pPr algn="ctr" fontAlgn="ctr"/>
                      <a:r>
                        <a:rPr lang="en-US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FIKSI</a:t>
                      </a:r>
                    </a:p>
                    <a:p>
                      <a:pPr algn="ctr" fontAlgn="ctr"/>
                      <a:r>
                        <a:rPr lang="en-US" sz="9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ARKI </a:t>
                      </a:r>
                    </a:p>
                    <a:p>
                      <a:pPr algn="ctr" fontAlgn="ctr"/>
                      <a:r>
                        <a:rPr lang="en-US" sz="9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KKP</a:t>
                      </a:r>
                    </a:p>
                    <a:p>
                      <a:pPr algn="ctr" fontAlgn="ctr"/>
                      <a:r>
                        <a:rPr lang="en-US" sz="9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PRAMUKA</a:t>
                      </a:r>
                      <a:endParaRPr lang="en-US" sz="9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 smtClean="0"/>
                        <a:t>@ </a:t>
                      </a:r>
                      <a:r>
                        <a:rPr lang="en-US" sz="1400" b="1" dirty="0" err="1" smtClean="0"/>
                        <a:t>Rp</a:t>
                      </a:r>
                      <a:r>
                        <a:rPr lang="en-US" sz="1400" b="1" dirty="0" smtClean="0"/>
                        <a:t>. </a:t>
                      </a:r>
                      <a:r>
                        <a:rPr lang="en-US" sz="1400" b="1" dirty="0" smtClean="0"/>
                        <a:t>3.500.000</a:t>
                      </a:r>
                      <a:r>
                        <a:rPr lang="en-US" sz="1400" b="1" dirty="0" smtClean="0"/>
                        <a:t>, -/ orang</a:t>
                      </a:r>
                      <a:endParaRPr lang="en-US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00" y="544193"/>
            <a:ext cx="1587743" cy="15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0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67" y="311785"/>
            <a:ext cx="5626200" cy="857400"/>
          </a:xfrm>
        </p:spPr>
        <p:txBody>
          <a:bodyPr/>
          <a:lstStyle/>
          <a:p>
            <a:r>
              <a:rPr lang="en-US" dirty="0" smtClean="0"/>
              <a:t>Program Indonesia </a:t>
            </a:r>
            <a:r>
              <a:rPr lang="en-US" dirty="0" err="1" smtClean="0"/>
              <a:t>Pintar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866375" y="1215785"/>
            <a:ext cx="57328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/>
                </a:solidFill>
              </a:rPr>
              <a:t>Tujuan </a:t>
            </a:r>
            <a:r>
              <a:rPr lang="id-ID" b="1" dirty="0">
                <a:solidFill>
                  <a:schemeClr val="accent1"/>
                </a:solidFill>
              </a:rPr>
              <a:t>program ini antara lain</a:t>
            </a:r>
            <a:r>
              <a:rPr lang="id-ID" b="1" dirty="0" smtClean="0">
                <a:solidFill>
                  <a:schemeClr val="accent1"/>
                </a:solidFill>
              </a:rPr>
              <a:t>:</a:t>
            </a:r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accent1"/>
                </a:solidFill>
              </a:rPr>
              <a:t>meningkatkan akses bagi anak usia 6 sampai dengan 21 tahun untuk mendapatkan layanan pendidikan sampai tamat satuan pendidikan menengah untuk mendukung pelaksanaan Pendidikan Menengah Universal/Rintisan Wajib Belajar 12 Tahun</a:t>
            </a:r>
            <a:r>
              <a:rPr lang="id-ID" sz="1200" dirty="0" smtClean="0">
                <a:solidFill>
                  <a:schemeClr val="accent1"/>
                </a:solidFill>
              </a:rPr>
              <a:t>;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lvl="0"/>
            <a:endParaRPr lang="en-US" sz="12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accent1"/>
                </a:solidFill>
              </a:rPr>
              <a:t>mencegah peserta didik dari kemungkinan putus sekolah (drop out) atau tidak melanjutkan pendidikan akibat kesulitan ekonomi</a:t>
            </a:r>
            <a:r>
              <a:rPr lang="id-ID" sz="1200" dirty="0" smtClean="0">
                <a:solidFill>
                  <a:schemeClr val="accent1"/>
                </a:solidFill>
              </a:rPr>
              <a:t>;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lvl="0"/>
            <a:endParaRPr lang="en-US" sz="12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accent1"/>
                </a:solidFill>
              </a:rPr>
              <a:t>menarik anak usia sekolah yang tidak bersekolah dan/atau peserta didik putus sekolah (drop out) atau tidak melanjutkan agar kembali mendapatkan layanan pendidikan di sekolah/Sanggar Kegiatan Belajar (SKB)/Pusat Kegiatan Belajar Masyarakat (PKBM)/Lembaga Kursus dan Pelatihan (LKP) atau satuan pendidikan nonformal lainnya</a:t>
            </a:r>
            <a:r>
              <a:rPr lang="id-ID" sz="1200" dirty="0" smtClean="0">
                <a:solidFill>
                  <a:schemeClr val="accent1"/>
                </a:solidFill>
              </a:rPr>
              <a:t>.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lvl="0"/>
            <a:endParaRPr lang="en-US" sz="12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accent1"/>
                </a:solidFill>
              </a:rPr>
              <a:t>meringankan biaya personal pendidikan.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Screen Shot 2017-02-15 at 4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50">
            <a:off x="6766716" y="482009"/>
            <a:ext cx="1657967" cy="17224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648" y="1426854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b="1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👉   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678647" y="2343181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b="1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👉   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678647" y="2930585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b="1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👉 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678647" y="4027442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b="1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👉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7431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Indonesia </a:t>
            </a:r>
            <a:r>
              <a:rPr lang="en-US" dirty="0" err="1" smtClean="0"/>
              <a:t>Pintar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608199" y="1343246"/>
            <a:ext cx="52113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Siapa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Sasaran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Utama</a:t>
            </a:r>
            <a:r>
              <a:rPr lang="en-US" b="1" dirty="0">
                <a:solidFill>
                  <a:schemeClr val="accent1"/>
                </a:solidFill>
              </a:rPr>
              <a:t> PIP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didik pemilik KIP;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didik dari keluarga miskin/rentan miskin dan/atau dengan pertimbangan khusus seperti: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didik dari keluarga peserta Program Keluarga Harapan (PKH);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didik dari keluarga pemegang Kartu Keluarga Sejahtera (KKS);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didik yang berstatus yatim piatu/yatim/piatu dari sekolah/panti sosial/panti asuhan;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didik yang terkena dampak bencana alam</a:t>
            </a:r>
            <a:r>
              <a:rPr lang="en-US" sz="1200" dirty="0">
                <a:solidFill>
                  <a:schemeClr val="accent1"/>
                </a:solidFill>
              </a:rPr>
              <a:t>, </a:t>
            </a:r>
            <a:r>
              <a:rPr lang="id-ID" sz="1200" dirty="0">
                <a:solidFill>
                  <a:schemeClr val="accent1"/>
                </a:solidFill>
              </a:rPr>
              <a:t>korban musibah</a:t>
            </a:r>
            <a:r>
              <a:rPr lang="en-US" sz="1200" dirty="0">
                <a:solidFill>
                  <a:schemeClr val="accent1"/>
                </a:solidFill>
              </a:rPr>
              <a:t>, </a:t>
            </a:r>
            <a:r>
              <a:rPr lang="id-ID" sz="1200" dirty="0">
                <a:solidFill>
                  <a:schemeClr val="accent1"/>
                </a:solidFill>
              </a:rPr>
              <a:t>di daerah konflik;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accent1"/>
                </a:solidFill>
              </a:rPr>
              <a:t/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 err="1">
                <a:solidFill>
                  <a:schemeClr val="accent1"/>
                </a:solidFill>
              </a:rPr>
              <a:t>Anak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putus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sekolah</a:t>
            </a:r>
            <a:r>
              <a:rPr lang="en-US" sz="1200" dirty="0">
                <a:solidFill>
                  <a:schemeClr val="accent1"/>
                </a:solidFill>
              </a:rPr>
              <a:t> yang </a:t>
            </a:r>
            <a:r>
              <a:rPr lang="en-US" sz="1200" dirty="0" err="1">
                <a:solidFill>
                  <a:schemeClr val="accent1"/>
                </a:solidFill>
              </a:rPr>
              <a:t>kembali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bersekolah</a:t>
            </a:r>
            <a:r>
              <a:rPr lang="en-US" sz="1200" dirty="0">
                <a:solidFill>
                  <a:schemeClr val="accent1"/>
                </a:solidFill>
              </a:rPr>
              <a:t>, </a:t>
            </a:r>
            <a:r>
              <a:rPr lang="id-ID" sz="1200" dirty="0">
                <a:solidFill>
                  <a:schemeClr val="accent1"/>
                </a:solidFill>
              </a:rPr>
              <a:t>berkebutuhan khusus (peserta didik inklusi), dari orang tua PHK, dari keluarga terpidana, berada di LAPAS,;</a:t>
            </a:r>
            <a:endParaRPr lang="en-US" sz="1200" dirty="0">
              <a:solidFill>
                <a:schemeClr val="accent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chemeClr val="accent1"/>
                </a:solidFill>
              </a:rPr>
              <a:t>Peserta pada lembaga kursus atau satuan pendidikan nonformal lainnya;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Screen Shot 2017-02-15 at 4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50">
            <a:off x="6766716" y="482009"/>
            <a:ext cx="1657967" cy="1722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926" y="1139341"/>
            <a:ext cx="9976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6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👪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214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333534703"/>
              </p:ext>
            </p:extLst>
          </p:nvPr>
        </p:nvGraphicFramePr>
        <p:xfrm>
          <a:off x="1329874" y="516837"/>
          <a:ext cx="6852019" cy="416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Down Arrow 48"/>
          <p:cNvSpPr/>
          <p:nvPr/>
        </p:nvSpPr>
        <p:spPr>
          <a:xfrm>
            <a:off x="4315363" y="1664381"/>
            <a:ext cx="609600" cy="2286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16513194">
            <a:off x="3641622" y="2273250"/>
            <a:ext cx="383625" cy="321885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5400000">
            <a:off x="5176780" y="2318426"/>
            <a:ext cx="457200" cy="3048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 rot="12550103">
            <a:off x="3814081" y="2991482"/>
            <a:ext cx="561654" cy="25814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683360" y="17"/>
            <a:ext cx="79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PROGRAM PEMBINAAN PESERTA DIDIK SMA 2018</a:t>
            </a:r>
            <a:endParaRPr lang="en-US" altLang="en-US" sz="2400" b="1" kern="1200" dirty="0">
              <a:solidFill>
                <a:srgbClr val="0070C0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06591" y="2170504"/>
            <a:ext cx="10744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Program </a:t>
            </a:r>
          </a:p>
          <a:p>
            <a:pPr algn="ctr"/>
            <a:r>
              <a:rPr lang="en-US" sz="12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Pembinaan</a:t>
            </a:r>
            <a:r>
              <a:rPr lang="en-US" sz="1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/>
            <a:r>
              <a:rPr lang="en-US" sz="12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Peserta</a:t>
            </a:r>
            <a:r>
              <a:rPr lang="en-US" sz="1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Didik</a:t>
            </a:r>
            <a:endParaRPr lang="en-US" sz="1200" b="1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6066466" y="3443434"/>
            <a:ext cx="2330115" cy="600164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100" kern="1200" dirty="0" err="1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Hadiah</a:t>
            </a:r>
            <a:r>
              <a:rPr lang="en-US" altLang="en-US" sz="11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&amp; </a:t>
            </a:r>
            <a:r>
              <a:rPr lang="en-US" altLang="en-US" sz="1100" kern="1200" dirty="0" err="1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Beasiswa</a:t>
            </a:r>
            <a:r>
              <a:rPr lang="en-US" altLang="en-US" sz="11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100" kern="1200" dirty="0" err="1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Prestasi</a:t>
            </a:r>
            <a:r>
              <a:rPr lang="en-US" altLang="en-US" sz="11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1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OSN, O2SN, FLS2N, LDBI, NSDC, OPSI, FIKSI, ARKI</a:t>
            </a:r>
            <a:endParaRPr lang="en-US" altLang="en-US" sz="1100" kern="1200" dirty="0">
              <a:solidFill>
                <a:srgbClr val="0070C0"/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100" kern="1200" dirty="0" err="1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Hadiah</a:t>
            </a:r>
            <a:r>
              <a:rPr lang="en-US" altLang="en-US" sz="11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100" kern="1200" dirty="0" err="1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Prestasi</a:t>
            </a:r>
            <a:r>
              <a:rPr lang="en-US" altLang="en-US" sz="11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100" kern="1200" dirty="0" err="1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Internasional</a:t>
            </a:r>
            <a:endParaRPr lang="en-US" altLang="en-US" sz="1100" kern="1200" dirty="0">
              <a:solidFill>
                <a:srgbClr val="0070C0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6"/>
          <p:cNvSpPr txBox="1">
            <a:spLocks noChangeArrowheads="1"/>
          </p:cNvSpPr>
          <p:nvPr/>
        </p:nvSpPr>
        <p:spPr bwMode="auto">
          <a:xfrm rot="10800000" flipH="1" flipV="1">
            <a:off x="120025" y="448799"/>
            <a:ext cx="2550515" cy="1532727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5" indent="-111125" defTabSz="457200"/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Manajemen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Program Indonesia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Pintar</a:t>
            </a:r>
            <a:endPara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1125" indent="-111125" defTabSz="457200"/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Pembuatan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dan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Pengiriman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KIP 2018</a:t>
            </a:r>
          </a:p>
          <a:p>
            <a:pPr marL="111125" indent="-111125" defTabSz="457200"/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Publikasi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PIP 2018</a:t>
            </a:r>
          </a:p>
          <a:p>
            <a:pPr marL="111125" indent="-111125" defTabSz="457200"/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WORKSHOP KOORDINASI PENDATAAN PENERIMA PIP SMA Tingkat KABUPATEN/KOTA</a:t>
            </a:r>
          </a:p>
          <a:p>
            <a:pPr marL="111125" indent="-111125" defTabSz="457200"/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Pelaksanaan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Program Indonesia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Pintar</a:t>
            </a:r>
            <a:endPara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1125" indent="-111125" defTabSz="457200"/>
            <a:r>
              <a:rPr lang="es-E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Validasi</a:t>
            </a:r>
            <a:r>
              <a:rPr lang="es-E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lang="es-E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Pengumpulan</a:t>
            </a:r>
            <a:r>
              <a:rPr lang="es-E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Dan </a:t>
            </a:r>
            <a:r>
              <a:rPr lang="es-E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Pengolahan</a:t>
            </a:r>
            <a:r>
              <a:rPr lang="es-E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PIP SMA</a:t>
            </a:r>
          </a:p>
          <a:p>
            <a:pPr marL="111125" indent="-111125" defTabSz="457200"/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Bantuan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Program Indonesia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Pintar</a:t>
            </a:r>
            <a:endPara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1125" indent="-111125" defTabSz="457200"/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Monitoring Dan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Percepatan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Penyaluran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PIP</a:t>
            </a:r>
          </a:p>
        </p:txBody>
      </p:sp>
      <p:sp>
        <p:nvSpPr>
          <p:cNvPr id="57" name="TextBox 7"/>
          <p:cNvSpPr txBox="1">
            <a:spLocks noChangeArrowheads="1"/>
          </p:cNvSpPr>
          <p:nvPr/>
        </p:nvSpPr>
        <p:spPr bwMode="auto">
          <a:xfrm>
            <a:off x="5325866" y="492443"/>
            <a:ext cx="3304307" cy="1228028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Kawah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Kepemimpinan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Pelajar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(KKP)</a:t>
            </a:r>
          </a:p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Kemah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Pramuka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Penguatan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Pendidikan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Karakter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Nasional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dan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aerah</a:t>
            </a:r>
          </a:p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TOT Pembina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Pramuka</a:t>
            </a:r>
            <a:endParaRPr lang="en-US" sz="900" kern="12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Bantuan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Pemerintah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Penguatan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Pendikar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Rakernas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Bidang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Kesiswaan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SMA </a:t>
            </a:r>
          </a:p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Pertukaran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Pelajar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111125" indent="-111125" defTabSz="457200">
              <a:buFont typeface="+mj-lt"/>
              <a:buAutoNum type="arabicPeriod"/>
            </a:pP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Pengenalan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Lingkungan</a:t>
            </a:r>
            <a:r>
              <a:rPr lang="en-US" sz="9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Sekolah</a:t>
            </a:r>
            <a:endParaRPr lang="en-US" sz="9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6808883" y="1834748"/>
            <a:ext cx="2287001" cy="138499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2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1. </a:t>
            </a:r>
            <a:r>
              <a:rPr lang="en-US" altLang="en-US" sz="9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OSN</a:t>
            </a:r>
            <a:r>
              <a:rPr lang="en-US" altLang="en-US" sz="9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, O2SN, FLS2N, </a:t>
            </a:r>
          </a:p>
          <a:p>
            <a:pPr marL="176213" indent="0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900" kern="1200" dirty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LDBI, NSDC, OPSI, FIKSI, </a:t>
            </a:r>
            <a:r>
              <a:rPr lang="en-US" altLang="en-US" sz="9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ARKI</a:t>
            </a:r>
          </a:p>
          <a:p>
            <a:pPr marL="176213" indent="-176213" eaLnBrk="1" hangingPunct="1">
              <a:spcBef>
                <a:spcPts val="0"/>
              </a:spcBef>
              <a:buFont typeface="Arial" pitchFamily="34" charset="0"/>
              <a:buAutoNum type="arabicPeriod" startAt="2"/>
            </a:pPr>
            <a:r>
              <a:rPr lang="en-US" sz="900" kern="1200" dirty="0" smtClean="0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IMO</a:t>
            </a:r>
            <a:r>
              <a:rPr lang="en-US" sz="900" kern="1200" dirty="0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IPhO</a:t>
            </a:r>
            <a:r>
              <a:rPr lang="en-US" sz="900" kern="1200" dirty="0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IChO</a:t>
            </a:r>
            <a:r>
              <a:rPr lang="en-US" sz="900" kern="1200" dirty="0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, IBO, IOI, IOAA, IESO, </a:t>
            </a:r>
            <a:r>
              <a:rPr lang="en-US" sz="900" kern="1200" dirty="0" err="1" smtClean="0">
                <a:solidFill>
                  <a:srgbClr val="4F81BD"/>
                </a:solidFill>
                <a:latin typeface="Arial Narrow" panose="020B0606020202030204" pitchFamily="34" charset="0"/>
                <a:ea typeface="+mn-ea"/>
                <a:cs typeface="+mn-cs"/>
              </a:rPr>
              <a:t>IGeO</a:t>
            </a:r>
            <a:endParaRPr lang="en-US" sz="900" kern="1200" dirty="0" smtClean="0">
              <a:solidFill>
                <a:srgbClr val="4F81BD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176213" lvl="1" indent="-176213" defTabSz="457200">
              <a:spcBef>
                <a:spcPts val="0"/>
              </a:spcBef>
              <a:buFont typeface="Arial" pitchFamily="34" charset="0"/>
              <a:buAutoNum type="arabicPeriod" startAt="3"/>
            </a:pP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INTEL- </a:t>
            </a:r>
            <a:r>
              <a:rPr lang="en-US" sz="900" kern="1200" dirty="0">
                <a:solidFill>
                  <a:srgbClr val="4F81BD"/>
                </a:solidFill>
                <a:ea typeface="+mn-ea"/>
                <a:cs typeface="+mn-cs"/>
              </a:rPr>
              <a:t>International Science and Engineering Fair (</a:t>
            </a: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ISEF)</a:t>
            </a:r>
          </a:p>
          <a:p>
            <a:pPr marL="176213" lvl="1" indent="-176213" defTabSz="457200">
              <a:spcBef>
                <a:spcPts val="0"/>
              </a:spcBef>
              <a:buFont typeface="Arial" pitchFamily="34" charset="0"/>
              <a:buAutoNum type="arabicPeriod" startAt="3"/>
            </a:pPr>
            <a:r>
              <a:rPr lang="en-US" sz="900" kern="1200" dirty="0" err="1" smtClean="0">
                <a:solidFill>
                  <a:srgbClr val="4F81BD"/>
                </a:solidFill>
                <a:ea typeface="+mn-ea"/>
                <a:cs typeface="+mn-cs"/>
              </a:rPr>
              <a:t>Wordls</a:t>
            </a: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rgbClr val="4F81BD"/>
                </a:solidFill>
                <a:ea typeface="+mn-ea"/>
                <a:cs typeface="+mn-cs"/>
              </a:rPr>
              <a:t>Schools Debating Championship (</a:t>
            </a: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WSDC)</a:t>
            </a:r>
          </a:p>
          <a:p>
            <a:pPr marL="176213" lvl="1" indent="-176213" defTabSz="457200">
              <a:spcBef>
                <a:spcPts val="0"/>
              </a:spcBef>
              <a:buFont typeface="Arial" pitchFamily="34" charset="0"/>
              <a:buAutoNum type="arabicPeriod" startAt="3"/>
            </a:pP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IFAC </a:t>
            </a:r>
            <a:r>
              <a:rPr lang="en-US" sz="900" kern="1200" dirty="0">
                <a:solidFill>
                  <a:srgbClr val="4F81BD"/>
                </a:solidFill>
                <a:ea typeface="+mn-ea"/>
                <a:cs typeface="+mn-cs"/>
              </a:rPr>
              <a:t>(</a:t>
            </a:r>
            <a:r>
              <a:rPr lang="en-US" sz="900" kern="1200" dirty="0" err="1">
                <a:solidFill>
                  <a:srgbClr val="4F81BD"/>
                </a:solidFill>
                <a:ea typeface="+mn-ea"/>
                <a:cs typeface="+mn-cs"/>
              </a:rPr>
              <a:t>Desain</a:t>
            </a:r>
            <a:r>
              <a:rPr lang="en-US" sz="900" kern="1200" dirty="0">
                <a:solidFill>
                  <a:srgbClr val="4F81BD"/>
                </a:solidFill>
                <a:ea typeface="+mn-ea"/>
                <a:cs typeface="+mn-cs"/>
              </a:rPr>
              <a:t> </a:t>
            </a: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Poster)</a:t>
            </a:r>
          </a:p>
          <a:p>
            <a:pPr marL="176213" lvl="1" indent="-176213" defTabSz="457200">
              <a:spcBef>
                <a:spcPts val="0"/>
              </a:spcBef>
              <a:buFont typeface="Arial" pitchFamily="34" charset="0"/>
              <a:buAutoNum type="arabicPeriod" startAt="3"/>
            </a:pPr>
            <a:r>
              <a:rPr lang="en-US" sz="900" kern="1200" dirty="0" err="1" smtClean="0">
                <a:solidFill>
                  <a:srgbClr val="4F81BD"/>
                </a:solidFill>
                <a:ea typeface="+mn-ea"/>
                <a:cs typeface="+mn-cs"/>
              </a:rPr>
              <a:t>Kompetisi</a:t>
            </a:r>
            <a:r>
              <a:rPr lang="en-US" sz="900" kern="1200" dirty="0" smtClean="0">
                <a:solidFill>
                  <a:srgbClr val="4F81BD"/>
                </a:solidFill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rgbClr val="4F81BD"/>
                </a:solidFill>
                <a:ea typeface="+mn-ea"/>
                <a:cs typeface="+mn-cs"/>
              </a:rPr>
              <a:t>Karate </a:t>
            </a:r>
            <a:r>
              <a:rPr lang="en-US" sz="900" kern="1200" dirty="0" err="1" smtClean="0">
                <a:solidFill>
                  <a:srgbClr val="4F81BD"/>
                </a:solidFill>
                <a:ea typeface="+mn-ea"/>
                <a:cs typeface="+mn-cs"/>
              </a:rPr>
              <a:t>Internasional</a:t>
            </a:r>
            <a:endParaRPr lang="en-US" altLang="en-US" sz="900" kern="1200" dirty="0">
              <a:solidFill>
                <a:srgbClr val="4F81BD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9092537">
            <a:off x="4778144" y="3024542"/>
            <a:ext cx="609600" cy="228600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437723" y="3545212"/>
            <a:ext cx="2608029" cy="430887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5563" indent="-55563" algn="r" eaLnBrk="1" hangingPunct="1">
              <a:spcBef>
                <a:spcPct val="0"/>
              </a:spcBef>
            </a:pPr>
            <a:r>
              <a:rPr lang="en-US" altLang="en-US" sz="1100" kern="1200" dirty="0" err="1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Sosialisasi</a:t>
            </a:r>
            <a:r>
              <a:rPr lang="en-US" altLang="en-US" sz="11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100" kern="1200" dirty="0" err="1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Kesehatan</a:t>
            </a:r>
            <a:r>
              <a:rPr lang="en-US" altLang="en-US" sz="11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1100" kern="1200" dirty="0" err="1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Sekolah</a:t>
            </a:r>
            <a:endParaRPr lang="en-US" altLang="en-US" sz="1100" kern="1200" dirty="0" smtClean="0">
              <a:solidFill>
                <a:srgbClr val="0070C0"/>
              </a:solidFill>
              <a:latin typeface="Arial Narrow" pitchFamily="34" charset="0"/>
              <a:ea typeface="+mn-ea"/>
              <a:cs typeface="Arial" pitchFamily="34" charset="0"/>
            </a:endParaRPr>
          </a:p>
          <a:p>
            <a:pPr marL="55563" indent="-55563" algn="r" eaLnBrk="1" hangingPunct="1">
              <a:spcBef>
                <a:spcPct val="0"/>
              </a:spcBef>
            </a:pPr>
            <a:r>
              <a:rPr lang="en-US" sz="11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Kespro</a:t>
            </a:r>
            <a:r>
              <a:rPr lang="en-US" sz="11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1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dan</a:t>
            </a:r>
            <a:r>
              <a:rPr lang="en-US" sz="11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1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Pencegahan</a:t>
            </a:r>
            <a:r>
              <a:rPr lang="en-US" sz="11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HIV/AIDs, </a:t>
            </a:r>
            <a:r>
              <a:rPr lang="en-US" sz="11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Narkotika</a:t>
            </a:r>
            <a:endParaRPr lang="en-US" altLang="en-US" sz="1100" kern="1200" dirty="0">
              <a:solidFill>
                <a:srgbClr val="0070C0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07548"/>
              </p:ext>
            </p:extLst>
          </p:nvPr>
        </p:nvGraphicFramePr>
        <p:xfrm>
          <a:off x="906450" y="4212875"/>
          <a:ext cx="7410999" cy="548640"/>
        </p:xfrm>
        <a:graphic>
          <a:graphicData uri="http://schemas.openxmlformats.org/drawingml/2006/table">
            <a:tbl>
              <a:tblPr firstRow="1" bandRow="1">
                <a:tableStyleId>{F8FB8432-B30A-4E42-A242-82FCAA8EBC46}</a:tableStyleId>
              </a:tblPr>
              <a:tblGrid>
                <a:gridCol w="2470333"/>
                <a:gridCol w="2470333"/>
                <a:gridCol w="2470333"/>
              </a:tblGrid>
              <a:tr h="2352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leadership approach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competitive approach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collaborative approach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352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sistem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informasi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media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penguatan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</a:rPr>
                        <a:t>kompetensi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staff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kemitraan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Oval 62"/>
          <p:cNvSpPr/>
          <p:nvPr/>
        </p:nvSpPr>
        <p:spPr>
          <a:xfrm>
            <a:off x="1010041" y="4450167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66466" y="4451492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84222" y="4417125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Sasaran dan Besaran Dana PIP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7" name="Picture 6" descr="Screen Shot 2017-02-15 at 4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50">
            <a:off x="6766716" y="482009"/>
            <a:ext cx="1657967" cy="1722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5338" y="1456790"/>
            <a:ext cx="4572000" cy="31051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endParaRPr lang="en-US" sz="1200" dirty="0" smtClean="0">
              <a:solidFill>
                <a:schemeClr val="accent1"/>
              </a:solidFill>
            </a:endParaRP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endParaRPr lang="en-US" sz="1200" dirty="0">
              <a:solidFill>
                <a:schemeClr val="accent1"/>
              </a:solidFill>
            </a:endParaRP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en-US" sz="1200" dirty="0" err="1" smtClean="0">
                <a:solidFill>
                  <a:schemeClr val="accent1"/>
                </a:solidFill>
              </a:rPr>
              <a:t>Untuk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id-ID" sz="1200" dirty="0">
                <a:solidFill>
                  <a:schemeClr val="accent1"/>
                </a:solidFill>
              </a:rPr>
              <a:t>Sekolah Menengah Atas (SMA)/Paket C:</a:t>
            </a:r>
            <a:endParaRPr lang="en-US" sz="1200" dirty="0">
              <a:solidFill>
                <a:schemeClr val="accent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id-ID" sz="1200" dirty="0">
                <a:solidFill>
                  <a:schemeClr val="accent1"/>
                </a:solidFill>
              </a:rPr>
              <a:t>peserta didik Kelas X Tahun Pelajaran 2017/2018 diberikan dana untuk satu semester (semester genap) sebesar Rp500.000,00.</a:t>
            </a:r>
            <a:endParaRPr lang="en-US" sz="1200" dirty="0">
              <a:solidFill>
                <a:schemeClr val="accent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id-ID" sz="1200" dirty="0">
                <a:solidFill>
                  <a:schemeClr val="accent1"/>
                </a:solidFill>
              </a:rPr>
              <a:t>peserta didik Kelas XI Tahun Pelajaran 201</a:t>
            </a:r>
            <a:r>
              <a:rPr lang="en-US" sz="1200" dirty="0">
                <a:solidFill>
                  <a:schemeClr val="accent1"/>
                </a:solidFill>
              </a:rPr>
              <a:t>7</a:t>
            </a:r>
            <a:r>
              <a:rPr lang="id-ID" sz="1200" dirty="0">
                <a:solidFill>
                  <a:schemeClr val="accent1"/>
                </a:solidFill>
              </a:rPr>
              <a:t>/201</a:t>
            </a:r>
            <a:r>
              <a:rPr lang="en-US" sz="1200" dirty="0">
                <a:solidFill>
                  <a:schemeClr val="accent1"/>
                </a:solidFill>
              </a:rPr>
              <a:t>8 </a:t>
            </a:r>
            <a:r>
              <a:rPr lang="id-ID" sz="1200" dirty="0">
                <a:solidFill>
                  <a:schemeClr val="accent1"/>
                </a:solidFill>
              </a:rPr>
              <a:t>diberikan dana untuk satu tahun sebesar Rp1.000.000,00;</a:t>
            </a:r>
            <a:endParaRPr lang="en-US" sz="1200" dirty="0">
              <a:solidFill>
                <a:schemeClr val="accent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id-ID" sz="1200" dirty="0">
                <a:solidFill>
                  <a:schemeClr val="accent1"/>
                </a:solidFill>
              </a:rPr>
              <a:t>peserta didik kelas XII Tahun pelajaran 2017/2018 diberikan dana untuk satu semester (semester genap) sebesar Rp 500.000,00;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Shape 338"/>
          <p:cNvSpPr/>
          <p:nvPr/>
        </p:nvSpPr>
        <p:spPr>
          <a:xfrm rot="20547435">
            <a:off x="763875" y="1683846"/>
            <a:ext cx="1139620" cy="669917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9333"/>
              </p:ext>
            </p:extLst>
          </p:nvPr>
        </p:nvGraphicFramePr>
        <p:xfrm>
          <a:off x="2097768" y="1374706"/>
          <a:ext cx="2442489" cy="384452"/>
        </p:xfrm>
        <a:graphic>
          <a:graphicData uri="http://schemas.openxmlformats.org/drawingml/2006/table">
            <a:tbl>
              <a:tblPr>
                <a:tableStyleId>{F8FB8432-B30A-4E42-A242-82FCAA8EBC46}</a:tableStyleId>
              </a:tblPr>
              <a:tblGrid>
                <a:gridCol w="1224640"/>
                <a:gridCol w="1217849"/>
              </a:tblGrid>
              <a:tr h="384452">
                <a:tc>
                  <a:txBody>
                    <a:bodyPr/>
                    <a:lstStyle/>
                    <a:p>
                      <a:pPr marL="6477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SMA/Paket 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1.367.559 </a:t>
                      </a:r>
                      <a:r>
                        <a:rPr lang="en-US" sz="1200" dirty="0" err="1" smtClean="0">
                          <a:effectLst/>
                        </a:rPr>
                        <a:t>siswa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331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5332100" y="640646"/>
            <a:ext cx="2705164" cy="3825569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518764" y="992661"/>
            <a:ext cx="23424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4294967295"/>
          </p:nvPr>
        </p:nvSpPr>
        <p:spPr>
          <a:xfrm>
            <a:off x="866375" y="1385497"/>
            <a:ext cx="4289625" cy="3368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000" dirty="0" smtClean="0"/>
              <a:t>Telepon</a:t>
            </a:r>
            <a:r>
              <a:rPr lang="id-ID" sz="1000" dirty="0"/>
              <a:t>	: (021) 75912056 Fax: (021) 75912057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Ponsel	: 0812-8538-0515 (SMS dan Telp)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e-mail	: </a:t>
            </a:r>
            <a:r>
              <a:rPr lang="id-ID" sz="1000" dirty="0">
                <a:hlinkClick r:id="rId3"/>
              </a:rPr>
              <a:t>kip.sma@kemdikbud.go.id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Pengaduan tertulis disampaikan ke alamat: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Direktur Pembinaan Sekolah Menengah Atas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u.p. Kasubdit Peserta Didik 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Direktorat Pembinaan Sekolah Menengah Atas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Kompleks Ditjen Pendidikan Menengah, Gedung A Lantai 3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Jl. R.S. Fatmawati, Cipete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000" dirty="0"/>
              <a:t>Jakarta Selatan 12410</a:t>
            </a:r>
            <a:endParaRPr lang="en-US" sz="1000" dirty="0"/>
          </a:p>
        </p:txBody>
      </p:sp>
      <p:sp>
        <p:nvSpPr>
          <p:cNvPr id="247" name="Shape 247"/>
          <p:cNvSpPr txBox="1">
            <a:spLocks noGrp="1"/>
          </p:cNvSpPr>
          <p:nvPr>
            <p:ph type="title" idx="4294967295"/>
          </p:nvPr>
        </p:nvSpPr>
        <p:spPr>
          <a:xfrm>
            <a:off x="866375" y="531627"/>
            <a:ext cx="3975000" cy="6841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1600" b="1" dirty="0"/>
              <a:t>Unit Pengaduan Masyarakat (UPM) Direktorat Pembinaan SMA:</a:t>
            </a:r>
            <a:endParaRPr lang="en-US" sz="1600" b="1" dirty="0"/>
          </a:p>
        </p:txBody>
      </p:sp>
      <p:pic>
        <p:nvPicPr>
          <p:cNvPr id="7" name="Picture 6" descr="Screen Shot 2017-02-15 at 4.4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98" y="1058994"/>
            <a:ext cx="2192543" cy="175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9088" y="2880416"/>
            <a:ext cx="222895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http://psma.kemdikbud.go.id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245817" y="3080770"/>
            <a:ext cx="855496" cy="112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600" dirty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👆</a:t>
            </a:r>
            <a:endParaRPr lang="en-US" sz="6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295457"/>
              </p:ext>
            </p:extLst>
          </p:nvPr>
        </p:nvGraphicFramePr>
        <p:xfrm>
          <a:off x="116522" y="603379"/>
          <a:ext cx="8878913" cy="439218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5481"/>
                <a:gridCol w="3003041"/>
                <a:gridCol w="1172405"/>
                <a:gridCol w="1530806"/>
                <a:gridCol w="2427180"/>
              </a:tblGrid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KEGIATAN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SASARAN (</a:t>
                      </a:r>
                      <a:r>
                        <a:rPr lang="en-US" sz="1100" dirty="0" err="1" smtClean="0"/>
                        <a:t>siswa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WAKTU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LOKASI</a:t>
                      </a:r>
                      <a:endParaRPr lang="en-US" sz="1100" dirty="0"/>
                    </a:p>
                  </a:txBody>
                  <a:tcPr/>
                </a:tc>
              </a:tr>
              <a:tr h="30264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Kawah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Kepemimpinan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Pelajar</a:t>
                      </a:r>
                      <a:r>
                        <a:rPr lang="en-US" sz="1100" b="1" baseline="0" dirty="0" smtClean="0"/>
                        <a:t> (KKP)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23 – 28 April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Cibubur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Olimpiade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Sains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Nasional</a:t>
                      </a:r>
                      <a:r>
                        <a:rPr lang="en-US" sz="1100" b="1" baseline="0" dirty="0" smtClean="0"/>
                        <a:t> (OSN)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765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1 – 7 </a:t>
                      </a:r>
                      <a:r>
                        <a:rPr lang="en-US" sz="1100" b="1" dirty="0" err="1" smtClean="0"/>
                        <a:t>Juli</a:t>
                      </a:r>
                      <a:r>
                        <a:rPr lang="en-US" sz="1100" b="1" dirty="0" smtClean="0"/>
                        <a:t>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Padang, Sumatera</a:t>
                      </a:r>
                      <a:r>
                        <a:rPr lang="en-US" sz="1100" b="1" baseline="0" dirty="0" smtClean="0"/>
                        <a:t> Barat</a:t>
                      </a:r>
                      <a:endParaRPr lang="en-US" sz="1100" b="1" dirty="0"/>
                    </a:p>
                  </a:txBody>
                  <a:tcPr/>
                </a:tc>
              </a:tr>
              <a:tr h="30264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Lomba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Debat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Bahasa</a:t>
                      </a:r>
                      <a:r>
                        <a:rPr lang="en-US" sz="1100" b="1" baseline="0" dirty="0" smtClean="0"/>
                        <a:t> Indonesia (LDBI)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5 – 12 </a:t>
                      </a:r>
                      <a:r>
                        <a:rPr lang="en-US" sz="1100" b="1" dirty="0" err="1" smtClean="0"/>
                        <a:t>Agustus</a:t>
                      </a:r>
                      <a:r>
                        <a:rPr lang="en-US" sz="1100" b="1" dirty="0" smtClean="0"/>
                        <a:t>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Bengkulu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National</a:t>
                      </a:r>
                      <a:r>
                        <a:rPr lang="en-US" sz="1100" b="1" baseline="0" dirty="0" smtClean="0"/>
                        <a:t> Schools Debating Championship (NSDC)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5 – 12 </a:t>
                      </a:r>
                      <a:r>
                        <a:rPr lang="en-US" sz="1100" b="1" dirty="0" err="1" smtClean="0"/>
                        <a:t>Agustus</a:t>
                      </a:r>
                      <a:r>
                        <a:rPr lang="en-US" sz="1100" b="1" dirty="0" smtClean="0"/>
                        <a:t>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Bengkulu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Festival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dan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Lomba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Seni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Siswa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Nasional</a:t>
                      </a:r>
                      <a:r>
                        <a:rPr lang="en-US" sz="1100" b="1" baseline="0" dirty="0" smtClean="0"/>
                        <a:t> (FLS2N)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476</a:t>
                      </a: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26 </a:t>
                      </a:r>
                      <a:r>
                        <a:rPr lang="en-US" sz="1100" b="1" dirty="0" err="1" smtClean="0"/>
                        <a:t>Agustus</a:t>
                      </a:r>
                      <a:r>
                        <a:rPr lang="en-US" sz="1100" b="1" baseline="0" dirty="0" smtClean="0"/>
                        <a:t> – </a:t>
                      </a:r>
                    </a:p>
                    <a:p>
                      <a:pPr algn="r"/>
                      <a:r>
                        <a:rPr lang="en-US" sz="1100" b="1" baseline="0" dirty="0" smtClean="0"/>
                        <a:t>1 September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Aceh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Olimpiade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Olahraga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Siswa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Nasional</a:t>
                      </a:r>
                      <a:r>
                        <a:rPr lang="en-US" sz="1100" b="1" baseline="0" dirty="0" smtClean="0"/>
                        <a:t> (O2SN)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544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16 – 22 September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D.I. Yogyakarta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Festival </a:t>
                      </a:r>
                      <a:r>
                        <a:rPr lang="en-US" sz="1100" b="1" dirty="0" err="1" smtClean="0"/>
                        <a:t>dan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Inovasi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Kewirausahaan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Siswa</a:t>
                      </a:r>
                      <a:r>
                        <a:rPr lang="en-US" sz="1100" b="1" baseline="0" dirty="0" smtClean="0"/>
                        <a:t> Indonesia (FIKSI)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1 – 6 </a:t>
                      </a:r>
                      <a:r>
                        <a:rPr lang="en-US" sz="1100" b="1" dirty="0" err="1" smtClean="0"/>
                        <a:t>Oktober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D.I.</a:t>
                      </a:r>
                      <a:r>
                        <a:rPr lang="en-US" sz="1100" b="1" baseline="0" dirty="0" smtClean="0"/>
                        <a:t> Yogyakarta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Olimpiade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Penelitian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Siswa</a:t>
                      </a:r>
                      <a:r>
                        <a:rPr lang="en-US" sz="1100" b="1" baseline="0" dirty="0" smtClean="0"/>
                        <a:t> Indonesia (OPSI)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15 – 20 </a:t>
                      </a:r>
                      <a:r>
                        <a:rPr lang="en-US" sz="1100" b="1" dirty="0" err="1" smtClean="0"/>
                        <a:t>Oktober</a:t>
                      </a:r>
                      <a:r>
                        <a:rPr lang="en-US" sz="1100" b="1" dirty="0" smtClean="0"/>
                        <a:t>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Semarang, </a:t>
                      </a:r>
                      <a:r>
                        <a:rPr lang="en-US" sz="1100" b="1" dirty="0" err="1" smtClean="0"/>
                        <a:t>Jawa</a:t>
                      </a:r>
                      <a:r>
                        <a:rPr lang="en-US" sz="1100" b="1" baseline="0" dirty="0" smtClean="0"/>
                        <a:t> Tengah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Festival </a:t>
                      </a:r>
                      <a:r>
                        <a:rPr lang="en-US" sz="1100" b="1" dirty="0" err="1" smtClean="0"/>
                        <a:t>Literasi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Sekolah</a:t>
                      </a:r>
                      <a:r>
                        <a:rPr lang="en-US" sz="1100" b="1" dirty="0" smtClean="0"/>
                        <a:t> (FLS) - ARKI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26 – 31 </a:t>
                      </a:r>
                      <a:r>
                        <a:rPr lang="en-US" sz="1100" b="1" dirty="0" err="1" smtClean="0"/>
                        <a:t>Oktober</a:t>
                      </a:r>
                      <a:r>
                        <a:rPr lang="en-US" sz="1100" b="1" dirty="0" smtClean="0"/>
                        <a:t>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Makassar, 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Sulawesi </a:t>
                      </a:r>
                      <a:r>
                        <a:rPr lang="en-US" sz="1100" b="1" dirty="0" smtClean="0"/>
                        <a:t>Selatan</a:t>
                      </a:r>
                      <a:endParaRPr lang="en-US" sz="1100" b="1" dirty="0"/>
                    </a:p>
                  </a:txBody>
                  <a:tcPr/>
                </a:tc>
              </a:tr>
              <a:tr h="3731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10.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Kemah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Penguatan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Pendidikan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Karakter</a:t>
                      </a:r>
                      <a:r>
                        <a:rPr lang="en-US" sz="1100" b="1" baseline="0" dirty="0" smtClean="0"/>
                        <a:t> (</a:t>
                      </a:r>
                      <a:r>
                        <a:rPr lang="en-US" sz="1100" b="1" baseline="0" dirty="0" err="1" smtClean="0"/>
                        <a:t>Kepak</a:t>
                      </a:r>
                      <a:r>
                        <a:rPr lang="en-US" sz="1100" b="1" baseline="0" dirty="0" smtClean="0"/>
                        <a:t>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340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4 – 9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November 2018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Bogor,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Jawa</a:t>
                      </a:r>
                      <a:r>
                        <a:rPr lang="en-US" sz="1100" b="1" baseline="0" dirty="0" smtClean="0"/>
                        <a:t> Barat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2538"/>
            <a:ext cx="822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TABEL AGENDA KEGIATAN NASIONAL PESERTA DIDIK SMA TAHUN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2377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054002"/>
              </p:ext>
            </p:extLst>
          </p:nvPr>
        </p:nvGraphicFramePr>
        <p:xfrm>
          <a:off x="186434" y="132800"/>
          <a:ext cx="8890566" cy="4892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46461"/>
                <a:gridCol w="3528361"/>
                <a:gridCol w="752959"/>
                <a:gridCol w="2084672"/>
                <a:gridCol w="17781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KEGIATAN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SASARAN (</a:t>
                      </a:r>
                      <a:r>
                        <a:rPr lang="en-US" sz="1000" dirty="0" err="1" smtClean="0"/>
                        <a:t>siswa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WAKTU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LOKASI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Sakura Program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 smtClean="0"/>
                        <a:t>Tahap</a:t>
                      </a:r>
                      <a:r>
                        <a:rPr lang="en-US" sz="1200" b="1" baseline="0" dirty="0" smtClean="0"/>
                        <a:t> 1 : 9 – 15 April 2018</a:t>
                      </a:r>
                    </a:p>
                    <a:p>
                      <a:pPr algn="r"/>
                      <a:r>
                        <a:rPr lang="en-US" sz="1200" b="1" baseline="0" dirty="0" err="1" smtClean="0"/>
                        <a:t>Tahap</a:t>
                      </a:r>
                      <a:r>
                        <a:rPr lang="en-US" sz="1200" b="1" baseline="0" dirty="0" smtClean="0"/>
                        <a:t> 2 : 17 – 23 </a:t>
                      </a:r>
                      <a:r>
                        <a:rPr lang="en-US" sz="1200" b="1" baseline="0" dirty="0" err="1" smtClean="0"/>
                        <a:t>Juni</a:t>
                      </a:r>
                      <a:r>
                        <a:rPr lang="en-US" sz="1200" b="1" baseline="0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Tokyo,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Jepang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Intel</a:t>
                      </a:r>
                      <a:r>
                        <a:rPr lang="en-US" sz="1200" b="1" baseline="0" dirty="0" smtClean="0"/>
                        <a:t> – ISEF (International Science and Engineering Fair)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13</a:t>
                      </a:r>
                      <a:r>
                        <a:rPr lang="en-US" sz="1200" b="1" baseline="0" dirty="0" smtClean="0"/>
                        <a:t> – 19 Mei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Pittsburgh, Pennsylvania, USA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 Mathematical</a:t>
                      </a:r>
                      <a:r>
                        <a:rPr lang="en-US" sz="1200" b="1" baseline="0" dirty="0" smtClean="0"/>
                        <a:t> Olympiad (IMO)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 – 14 </a:t>
                      </a:r>
                      <a:r>
                        <a:rPr lang="en-US" sz="1200" b="1" dirty="0" err="1" smtClean="0"/>
                        <a:t>Juli</a:t>
                      </a:r>
                      <a:r>
                        <a:rPr lang="en-US" sz="1200" b="1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Cluj-</a:t>
                      </a:r>
                      <a:r>
                        <a:rPr lang="en-US" sz="1200" b="1" baseline="0" dirty="0" err="1" smtClean="0"/>
                        <a:t>Navoca</a:t>
                      </a:r>
                      <a:r>
                        <a:rPr lang="en-US" sz="1200" b="1" baseline="0" dirty="0" smtClean="0"/>
                        <a:t>, </a:t>
                      </a:r>
                      <a:r>
                        <a:rPr lang="en-US" sz="1200" b="1" dirty="0" smtClean="0"/>
                        <a:t>Romania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 Biology Olympiad (IBO)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15 – 22 </a:t>
                      </a:r>
                      <a:r>
                        <a:rPr lang="en-US" sz="1200" b="1" dirty="0" err="1" smtClean="0"/>
                        <a:t>Juli</a:t>
                      </a:r>
                      <a:r>
                        <a:rPr lang="en-US" sz="1200" b="1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Tehran, Iran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World</a:t>
                      </a:r>
                      <a:r>
                        <a:rPr lang="en-US" sz="1200" b="1" baseline="0" dirty="0" smtClean="0"/>
                        <a:t> Schools Debating Championship (WSDC)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17 – 27 </a:t>
                      </a:r>
                      <a:r>
                        <a:rPr lang="en-US" sz="1200" b="1" dirty="0" err="1" smtClean="0"/>
                        <a:t>Juli</a:t>
                      </a:r>
                      <a:r>
                        <a:rPr lang="en-US" sz="1200" b="1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Croatia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</a:t>
                      </a:r>
                      <a:r>
                        <a:rPr lang="en-US" sz="1200" b="1" baseline="0" dirty="0" smtClean="0"/>
                        <a:t> Chemistry Olympiad (</a:t>
                      </a:r>
                      <a:r>
                        <a:rPr lang="en-US" sz="1200" b="1" baseline="0" dirty="0" err="1" smtClean="0"/>
                        <a:t>IChO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19 – 29 </a:t>
                      </a:r>
                      <a:r>
                        <a:rPr lang="en-US" sz="1200" b="1" dirty="0" err="1" smtClean="0"/>
                        <a:t>Juli</a:t>
                      </a:r>
                      <a:r>
                        <a:rPr lang="en-US" sz="1200" b="1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Slovakia &amp; Czech</a:t>
                      </a:r>
                      <a:r>
                        <a:rPr lang="en-US" sz="1200" b="1" baseline="0" dirty="0" smtClean="0"/>
                        <a:t> Republic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 Physics</a:t>
                      </a:r>
                      <a:r>
                        <a:rPr lang="en-US" sz="1200" b="1" baseline="0" dirty="0" smtClean="0"/>
                        <a:t> Olympiad (</a:t>
                      </a:r>
                      <a:r>
                        <a:rPr lang="en-US" sz="1200" b="1" baseline="0" dirty="0" err="1" smtClean="0"/>
                        <a:t>IPhO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21 – 29 </a:t>
                      </a:r>
                      <a:r>
                        <a:rPr lang="en-US" sz="1200" b="1" dirty="0" err="1" smtClean="0"/>
                        <a:t>Juli</a:t>
                      </a:r>
                      <a:r>
                        <a:rPr lang="en-US" sz="1200" b="1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Lisbon,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Portugal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</a:t>
                      </a:r>
                      <a:r>
                        <a:rPr lang="en-US" sz="1200" b="1" baseline="0" dirty="0" smtClean="0"/>
                        <a:t> Geography Olympiad (</a:t>
                      </a:r>
                      <a:r>
                        <a:rPr lang="en-US" sz="1200" b="1" baseline="0" dirty="0" err="1" smtClean="0"/>
                        <a:t>IGeO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31 </a:t>
                      </a:r>
                      <a:r>
                        <a:rPr lang="en-US" sz="1200" b="1" dirty="0" err="1" smtClean="0"/>
                        <a:t>Juli</a:t>
                      </a:r>
                      <a:r>
                        <a:rPr lang="en-US" sz="1200" b="1" baseline="0" dirty="0" smtClean="0"/>
                        <a:t> – 7 </a:t>
                      </a:r>
                      <a:r>
                        <a:rPr lang="en-US" sz="1200" b="1" baseline="0" dirty="0" err="1" smtClean="0"/>
                        <a:t>Agustus</a:t>
                      </a:r>
                      <a:r>
                        <a:rPr lang="en-US" sz="1200" b="1" baseline="0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Canada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</a:t>
                      </a:r>
                      <a:r>
                        <a:rPr lang="en-US" sz="1200" b="1" baseline="0" dirty="0" smtClean="0"/>
                        <a:t> Earth Science Olympiad (IESO)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8 – 17 </a:t>
                      </a:r>
                      <a:r>
                        <a:rPr lang="en-US" sz="1200" b="1" dirty="0" err="1" smtClean="0"/>
                        <a:t>Agustus</a:t>
                      </a:r>
                      <a:r>
                        <a:rPr lang="en-US" sz="1200" b="1" baseline="0" dirty="0" smtClean="0"/>
                        <a:t> 2018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Kanchanaburi</a:t>
                      </a:r>
                      <a:r>
                        <a:rPr lang="en-US" sz="1200" b="1" dirty="0" smtClean="0"/>
                        <a:t>,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Thailand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International</a:t>
                      </a:r>
                      <a:r>
                        <a:rPr lang="en-US" sz="1200" b="1" baseline="0" dirty="0" smtClean="0"/>
                        <a:t> Festival  on Art and Culture (IFAC)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 smtClean="0"/>
                        <a:t>Agustus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Tokyo, </a:t>
                      </a:r>
                      <a:r>
                        <a:rPr lang="en-US" sz="1200" b="1" dirty="0" err="1" smtClean="0"/>
                        <a:t>Jepang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100739"/>
            <a:ext cx="822960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TABEL AGENDA KEGIATAN INTERNASIONAL PESERTA DIDIK SMA TAHUN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2863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457200" y="368689"/>
            <a:ext cx="822960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TABEL AGENDA KEGIATAN INTERNASIONAL PESERTA DIDIK SMA TAHUN 2018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047786"/>
              </p:ext>
            </p:extLst>
          </p:nvPr>
        </p:nvGraphicFramePr>
        <p:xfrm>
          <a:off x="233043" y="782491"/>
          <a:ext cx="8774044" cy="36463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6677"/>
                <a:gridCol w="3482117"/>
                <a:gridCol w="743091"/>
                <a:gridCol w="2057350"/>
                <a:gridCol w="1754809"/>
              </a:tblGrid>
              <a:tr h="6298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KEGIATAN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SASARAN (</a:t>
                      </a:r>
                      <a:r>
                        <a:rPr lang="en-US" sz="1000" dirty="0" err="1" smtClean="0"/>
                        <a:t>siswa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WAKTU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LOKASI</a:t>
                      </a:r>
                      <a:endParaRPr lang="en-US" sz="1000" dirty="0"/>
                    </a:p>
                  </a:txBody>
                  <a:tcPr/>
                </a:tc>
              </a:tr>
              <a:tr h="425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International Olympiad</a:t>
                      </a:r>
                      <a:r>
                        <a:rPr lang="en-US" sz="1400" b="1" baseline="0" dirty="0" smtClean="0"/>
                        <a:t> in Informatics (IOI)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1- 8 September</a:t>
                      </a:r>
                      <a:r>
                        <a:rPr lang="en-US" sz="1400" b="1" baseline="0" dirty="0" smtClean="0"/>
                        <a:t> 2018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Tsukub</a:t>
                      </a:r>
                      <a:r>
                        <a:rPr lang="en-US" sz="1400" b="1" dirty="0" smtClean="0"/>
                        <a:t>, Ibaraki,</a:t>
                      </a:r>
                      <a:r>
                        <a:rPr lang="en-US" sz="1400" b="1" baseline="0" dirty="0" smtClean="0"/>
                        <a:t> Japan</a:t>
                      </a:r>
                      <a:endParaRPr lang="en-US" sz="1400" b="1" dirty="0"/>
                    </a:p>
                  </a:txBody>
                  <a:tcPr/>
                </a:tc>
              </a:tr>
              <a:tr h="425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Asia Youth Leader (AYL)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AEON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 smtClean="0"/>
                        <a:t>Agustus</a:t>
                      </a:r>
                      <a:r>
                        <a:rPr lang="en-US" sz="1400" b="1" dirty="0" smtClean="0"/>
                        <a:t> 2018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Kamboja</a:t>
                      </a:r>
                      <a:endParaRPr lang="en-US" sz="1400" b="1" dirty="0"/>
                    </a:p>
                  </a:txBody>
                  <a:tcPr/>
                </a:tc>
              </a:tr>
              <a:tr h="4898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Singapore-Indonesia Student</a:t>
                      </a:r>
                      <a:r>
                        <a:rPr lang="en-US" sz="1400" b="1" baseline="0" dirty="0" smtClean="0"/>
                        <a:t> Leaders Adventure Camp (SISLAC)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 smtClean="0"/>
                        <a:t>Oktober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Singapore</a:t>
                      </a:r>
                      <a:endParaRPr lang="en-US" sz="1400" b="1" dirty="0"/>
                    </a:p>
                  </a:txBody>
                  <a:tcPr/>
                </a:tc>
              </a:tr>
              <a:tr h="425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International</a:t>
                      </a:r>
                      <a:r>
                        <a:rPr lang="en-US" sz="1400" b="1" baseline="0" dirty="0" smtClean="0"/>
                        <a:t> Karate Championship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 smtClean="0"/>
                        <a:t>Oktober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Belgia</a:t>
                      </a:r>
                      <a:endParaRPr lang="en-US" sz="1400" b="1" dirty="0"/>
                    </a:p>
                  </a:txBody>
                  <a:tcPr/>
                </a:tc>
              </a:tr>
              <a:tr h="4898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International</a:t>
                      </a:r>
                      <a:r>
                        <a:rPr lang="en-US" sz="1400" b="1" baseline="0" dirty="0" smtClean="0"/>
                        <a:t> Olympiad on Astronomy and Astrophysics (IOAA)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</a:tr>
              <a:tr h="48986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Sunburst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Youth</a:t>
                      </a:r>
                      <a:r>
                        <a:rPr lang="en-US" sz="1400" b="1" baseline="0" dirty="0" smtClean="0"/>
                        <a:t> Camp (SYC)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 smtClean="0"/>
                        <a:t>Minggu</a:t>
                      </a:r>
                      <a:r>
                        <a:rPr lang="en-US" sz="1400" b="1" dirty="0" smtClean="0"/>
                        <a:t> ke-1 </a:t>
                      </a:r>
                      <a:r>
                        <a:rPr lang="en-US" sz="1400" b="1" dirty="0" err="1" smtClean="0"/>
                        <a:t>Desember</a:t>
                      </a:r>
                      <a:r>
                        <a:rPr lang="en-US" sz="1400" b="1" dirty="0" smtClean="0"/>
                        <a:t> 2018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Singapore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63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10" y="101050"/>
            <a:ext cx="8490891" cy="48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9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title" idx="4294967295"/>
          </p:nvPr>
        </p:nvSpPr>
        <p:spPr>
          <a:xfrm>
            <a:off x="774226" y="1002045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Terima Kasih!</a:t>
            </a:r>
            <a:endParaRPr sz="4800" dirty="0"/>
          </a:p>
        </p:txBody>
      </p:sp>
      <p:sp>
        <p:nvSpPr>
          <p:cNvPr id="263" name="Shape 263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Ada Pertanyaan?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mengunduh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kami di:</a:t>
            </a:r>
            <a:endParaRPr dirty="0"/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Char char="✗"/>
            </a:pPr>
            <a:r>
              <a:rPr lang="en" dirty="0" smtClean="0"/>
              <a:t>http://psma.kemdikbud.go.id</a:t>
            </a:r>
            <a:endParaRPr dirty="0"/>
          </a:p>
        </p:txBody>
      </p:sp>
      <p:sp>
        <p:nvSpPr>
          <p:cNvPr id="264" name="Shape 264"/>
          <p:cNvSpPr/>
          <p:nvPr/>
        </p:nvSpPr>
        <p:spPr>
          <a:xfrm>
            <a:off x="5875463" y="1222385"/>
            <a:ext cx="1934246" cy="1786513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10783" y="3088326"/>
            <a:ext cx="356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0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majubersamahebat</a:t>
            </a:r>
            <a:r>
              <a:rPr lang="en-US" sz="20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emua</a:t>
            </a:r>
            <a:endParaRPr lang="en-US" sz="20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1045756"/>
              </p:ext>
            </p:extLst>
          </p:nvPr>
        </p:nvGraphicFramePr>
        <p:xfrm>
          <a:off x="1009817" y="588398"/>
          <a:ext cx="7315200" cy="380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7"/>
          <p:cNvSpPr/>
          <p:nvPr/>
        </p:nvSpPr>
        <p:spPr>
          <a:xfrm rot="10800000">
            <a:off x="4314685" y="1928424"/>
            <a:ext cx="609600" cy="2286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6256296">
            <a:off x="3641621" y="2350879"/>
            <a:ext cx="383625" cy="321885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635363">
            <a:off x="5284530" y="2442920"/>
            <a:ext cx="457200" cy="304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755163">
            <a:off x="3801789" y="3078605"/>
            <a:ext cx="609600" cy="283015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9053" y="143126"/>
            <a:ext cx="7920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ANGGARAN PEMBINAAN PESERTA DIDIK SMA 2018</a:t>
            </a:r>
            <a:endParaRPr lang="en-US" altLang="en-US" sz="2600" b="1" kern="1200" dirty="0">
              <a:solidFill>
                <a:srgbClr val="0070C0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907819" y="3717031"/>
            <a:ext cx="1571166" cy="307777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400" b="1" kern="1200" dirty="0" smtClean="0">
                <a:solidFill>
                  <a:srgbClr val="000000"/>
                </a:solidFill>
                <a:latin typeface="Arial Narrow" pitchFamily="34" charset="0"/>
                <a:ea typeface="+mn-ea"/>
                <a:cs typeface="Arial" pitchFamily="34" charset="0"/>
              </a:rPr>
              <a:t>10.557.040.000</a:t>
            </a:r>
            <a:endParaRPr lang="en-US" altLang="en-US" sz="14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 rot="10800000" flipH="1" flipV="1">
            <a:off x="1065481" y="2195430"/>
            <a:ext cx="1518699" cy="307777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457200">
              <a:buNone/>
            </a:pPr>
            <a:r>
              <a:rPr lang="en-US" sz="14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1,196,188,175,000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023658" y="928037"/>
            <a:ext cx="1583876" cy="338554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457200">
              <a:buNone/>
            </a:pPr>
            <a:r>
              <a:rPr lang="en-US" sz="16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43, 889,792,000</a:t>
            </a:r>
            <a:endParaRPr lang="en-US" sz="16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 rot="19733959">
            <a:off x="4848368" y="3075062"/>
            <a:ext cx="609600" cy="228600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955794" y="3775325"/>
            <a:ext cx="1256758" cy="307777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eaLnBrk="1" hangingPunct="1">
              <a:spcBef>
                <a:spcPct val="0"/>
              </a:spcBef>
              <a:buNone/>
            </a:pPr>
            <a:r>
              <a:rPr lang="en-US" altLang="en-US" sz="1400" b="1" kern="1200" dirty="0" smtClean="0">
                <a:solidFill>
                  <a:srgbClr val="000000"/>
                </a:solidFill>
                <a:latin typeface="Arial Narrow" pitchFamily="34" charset="0"/>
                <a:ea typeface="+mn-ea"/>
                <a:cs typeface="Arial" pitchFamily="34" charset="0"/>
              </a:rPr>
              <a:t>445,161,000</a:t>
            </a:r>
            <a:endParaRPr lang="en-US" altLang="en-US" sz="14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607534" y="2180025"/>
            <a:ext cx="1583876" cy="338554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457200">
              <a:buNone/>
            </a:pPr>
            <a:r>
              <a:rPr lang="en-US" sz="16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85, 424,578,000</a:t>
            </a:r>
            <a:endParaRPr lang="en-US" sz="16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10808"/>
              </p:ext>
            </p:extLst>
          </p:nvPr>
        </p:nvGraphicFramePr>
        <p:xfrm>
          <a:off x="938290" y="4396896"/>
          <a:ext cx="7410999" cy="548640"/>
        </p:xfrm>
        <a:graphic>
          <a:graphicData uri="http://schemas.openxmlformats.org/drawingml/2006/table">
            <a:tbl>
              <a:tblPr firstRow="1" bandRow="1">
                <a:tableStyleId>{F8FB8432-B30A-4E42-A242-82FCAA8EBC46}</a:tableStyleId>
              </a:tblPr>
              <a:tblGrid>
                <a:gridCol w="2470333"/>
                <a:gridCol w="2470333"/>
                <a:gridCol w="2470333"/>
              </a:tblGrid>
              <a:tr h="2704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leadership approach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competitive approach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collaborative approach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704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sistem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informasi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media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penguatan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</a:rPr>
                        <a:t>kompetensi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staff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kemitraan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1065480" y="4635610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47661" y="4635611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52509" y="4635611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73651" y="4635610"/>
            <a:ext cx="2138901" cy="370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056" y="87477"/>
            <a:ext cx="8086724" cy="48220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PEMBINAAN KESISWAAN SEUTUHNYA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4" y="476751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2E8196-3B4E-456C-9082-0D7DC1248C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D\Pictures\otaak-ka-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94" y="602977"/>
            <a:ext cx="4968552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811409" y="1934848"/>
            <a:ext cx="27062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MOTIONAL QUOTIENT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90201" y="1907846"/>
            <a:ext cx="276023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INTELECTUAL  QUOTIENT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114" y="3303296"/>
            <a:ext cx="483644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SPIRITUAL QUOTIENT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92186367"/>
              </p:ext>
            </p:extLst>
          </p:nvPr>
        </p:nvGraphicFramePr>
        <p:xfrm>
          <a:off x="2052685" y="3496417"/>
          <a:ext cx="5317634" cy="12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51522" y="51040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89982"/>
              </p:ext>
            </p:extLst>
          </p:nvPr>
        </p:nvGraphicFramePr>
        <p:xfrm>
          <a:off x="1719335" y="4372295"/>
          <a:ext cx="6096000" cy="366682"/>
        </p:xfrm>
        <a:graphic>
          <a:graphicData uri="http://schemas.openxmlformats.org/drawingml/2006/table">
            <a:tbl>
              <a:tblPr firstRow="1" bandRow="1">
                <a:tableStyleId>{F8FB8432-B30A-4E42-A242-82FCAA8EBC46}</a:tableStyleId>
              </a:tblPr>
              <a:tblGrid>
                <a:gridCol w="2032000"/>
                <a:gridCol w="2032000"/>
                <a:gridCol w="2032000"/>
              </a:tblGrid>
              <a:tr h="3666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leadership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appr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competitive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appr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collaborative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appr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58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48109"/>
              </p:ext>
            </p:extLst>
          </p:nvPr>
        </p:nvGraphicFramePr>
        <p:xfrm>
          <a:off x="719941" y="1305202"/>
          <a:ext cx="5735333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956300" imgH="3302000" progId="Word.Document.12">
                  <p:embed/>
                </p:oleObj>
              </mc:Choice>
              <mc:Fallback>
                <p:oleObj name="Document" r:id="rId4" imgW="59563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941" y="1305202"/>
                        <a:ext cx="5735333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60814" y="450533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Indikator </a:t>
            </a:r>
            <a:r>
              <a:rPr lang="en" sz="2400" dirty="0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" sz="2400" dirty="0" smtClean="0"/>
              <a:t>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Pada Subdit Peserta Didik SMA</a:t>
            </a:r>
            <a:endParaRPr sz="2400" dirty="0"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7" name="Shape 157" descr="Death_to_stock_communicate_hands_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744955" y="4302641"/>
            <a:ext cx="2098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12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majubersamahebat</a:t>
            </a: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emua</a:t>
            </a:r>
            <a:endParaRPr lang="en-US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100" y="1467907"/>
            <a:ext cx="804003" cy="3098915"/>
          </a:xfrm>
          <a:prstGeom prst="rect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21432765"/>
              </p:ext>
            </p:extLst>
          </p:nvPr>
        </p:nvGraphicFramePr>
        <p:xfrm>
          <a:off x="576948" y="897564"/>
          <a:ext cx="8297537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Elbow Connector 8"/>
          <p:cNvCxnSpPr/>
          <p:nvPr/>
        </p:nvCxnSpPr>
        <p:spPr>
          <a:xfrm rot="16200000" flipV="1">
            <a:off x="1454018" y="3126523"/>
            <a:ext cx="702089" cy="60376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855" y="1665417"/>
            <a:ext cx="1578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Diikuti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oleh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2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25.000.000-an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SMA/MA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untuk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9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mata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pelajaran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: </a:t>
            </a:r>
            <a:r>
              <a:rPr lang="en-US" sz="1050" b="1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matematika</a:t>
            </a:r>
            <a:r>
              <a:rPr lang="en-US" sz="105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fisika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kimia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biologi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astronomi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informatika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ilmu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kebumian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geografi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ekonomi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.</a:t>
            </a:r>
            <a:endParaRPr lang="en-US" sz="1050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182563" indent="-182563">
              <a:buFont typeface="Arial" pitchFamily="34" charset="0"/>
              <a:buChar char="•"/>
            </a:pPr>
            <a:endParaRPr lang="id-ID" sz="1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6922442" y="2635580"/>
            <a:ext cx="1159578" cy="598222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13148" y="3241290"/>
            <a:ext cx="0" cy="374227"/>
          </a:xfrm>
          <a:prstGeom prst="straightConnector1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04169" y="3615517"/>
            <a:ext cx="18872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13.000.000 </a:t>
            </a:r>
          </a:p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di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kab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./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kota</a:t>
            </a:r>
            <a:endParaRPr lang="en-US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Serentak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di 34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Provinsi</a:t>
            </a:r>
            <a:endParaRPr lang="id-ID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810243" y="1467907"/>
            <a:ext cx="9692" cy="9890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1526" y="915752"/>
            <a:ext cx="1880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765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provinsi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9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mata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pelajaran</a:t>
            </a:r>
            <a:endParaRPr lang="en-US" sz="11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41616" y="2689943"/>
            <a:ext cx="0" cy="31107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4187" y="4575851"/>
            <a:ext cx="30015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SELEKSI  DAERAH 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739" y="4575851"/>
            <a:ext cx="201632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rgbClr val="EEECE1"/>
                </a:solidFill>
                <a:latin typeface="Calibri"/>
                <a:ea typeface="+mn-ea"/>
                <a:cs typeface="+mn-cs"/>
              </a:rPr>
              <a:t>SELEKSI NASIONAL</a:t>
            </a:r>
            <a:endParaRPr lang="en-US" sz="160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059" y="4571061"/>
            <a:ext cx="3046315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SELEKSI INTERNASIONAL</a:t>
            </a:r>
            <a:endPara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7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MATEMATIKA DAN SAINS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826" y="2925368"/>
            <a:ext cx="184429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240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: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matematika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fisika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kimia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biologi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informatika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geografi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ilmu</a:t>
            </a:r>
            <a:r>
              <a:rPr lang="en-US" sz="105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kebumian</a:t>
            </a:r>
            <a:endParaRPr lang="en-US" sz="105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911531050"/>
              </p:ext>
            </p:extLst>
          </p:nvPr>
        </p:nvGraphicFramePr>
        <p:xfrm>
          <a:off x="5746563" y="3583529"/>
          <a:ext cx="3001906" cy="123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65757" y="3584739"/>
            <a:ext cx="139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Best of The Best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6921" y="4039088"/>
            <a:ext cx="1314717" cy="25391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28 </a:t>
            </a:r>
            <a:r>
              <a:rPr lang="en-US" sz="1050" b="1" dirty="0" err="1" smtClean="0"/>
              <a:t>Februari</a:t>
            </a:r>
            <a:r>
              <a:rPr lang="en-US" sz="1050" b="1" dirty="0" smtClean="0"/>
              <a:t> </a:t>
            </a:r>
            <a:r>
              <a:rPr lang="en-US" sz="1050" b="1" dirty="0" smtClean="0"/>
              <a:t>2018</a:t>
            </a:r>
            <a:endParaRPr lang="en-US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40522" y="2689943"/>
            <a:ext cx="1278706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17-19 April 2018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69021" y="1480910"/>
            <a:ext cx="2073560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1 - 7 </a:t>
            </a:r>
            <a:r>
              <a:rPr lang="en-US" sz="1200" b="1" dirty="0" err="1" smtClean="0"/>
              <a:t>Juli</a:t>
            </a:r>
            <a:r>
              <a:rPr lang="en-US" sz="1200" b="1" dirty="0" smtClean="0"/>
              <a:t>  2018</a:t>
            </a:r>
          </a:p>
          <a:p>
            <a:r>
              <a:rPr lang="en-US" sz="1200" b="1" dirty="0" smtClean="0"/>
              <a:t>Padang</a:t>
            </a:r>
            <a:r>
              <a:rPr lang="en-US" sz="1200" b="1" dirty="0" smtClean="0"/>
              <a:t>, Sumatera Barat</a:t>
            </a:r>
            <a:endParaRPr lang="en-US" sz="1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388" y="664053"/>
            <a:ext cx="1605810" cy="7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" y="-49686"/>
            <a:ext cx="9155572" cy="627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i-FI" sz="3200" b="1" dirty="0">
              <a:solidFill>
                <a:srgbClr val="EB2939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1763244"/>
              </p:ext>
            </p:extLst>
          </p:nvPr>
        </p:nvGraphicFramePr>
        <p:xfrm>
          <a:off x="576948" y="897564"/>
          <a:ext cx="8297537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Elbow Connector 8"/>
          <p:cNvCxnSpPr/>
          <p:nvPr/>
        </p:nvCxnSpPr>
        <p:spPr>
          <a:xfrm rot="16200000" flipV="1">
            <a:off x="1454018" y="3126523"/>
            <a:ext cx="702089" cy="60376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7639" y="2038217"/>
            <a:ext cx="157863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Diikuti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oleh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SMA/MA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untuk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5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Cabang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Olahraga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Karate</a:t>
            </a:r>
          </a:p>
          <a:p>
            <a:pPr marL="228600" indent="-228600">
              <a:buAutoNum type="arabicPeriod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Pencak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Silat</a:t>
            </a:r>
            <a:endParaRPr lang="en-US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Atletik</a:t>
            </a:r>
            <a:endParaRPr lang="en-US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Renang</a:t>
            </a:r>
            <a:endParaRPr lang="en-US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Bulutangkis</a:t>
            </a:r>
            <a:endParaRPr lang="id-ID" sz="1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6922442" y="2635580"/>
            <a:ext cx="1159578" cy="598222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13148" y="3241290"/>
            <a:ext cx="0" cy="374227"/>
          </a:xfrm>
          <a:prstGeom prst="straightConnector1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04169" y="3615517"/>
            <a:ext cx="1887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Kabupaten</a:t>
            </a:r>
            <a:r>
              <a:rPr lang="en-US" sz="105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05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kota</a:t>
            </a:r>
            <a:endParaRPr lang="id-ID" sz="105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6455" y="1491207"/>
            <a:ext cx="1961" cy="9657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79874" y="915753"/>
            <a:ext cx="1880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544</a:t>
            </a:r>
            <a:r>
              <a:rPr lang="en-US" sz="18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terbaik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tingkat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provinsi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 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5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Cabang</a:t>
            </a:r>
            <a:r>
              <a:rPr lang="en-US" sz="11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Olahraga</a:t>
            </a:r>
            <a:endParaRPr lang="en-US" sz="1100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41616" y="2689943"/>
            <a:ext cx="0" cy="31107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4187" y="4575851"/>
            <a:ext cx="30015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SELEKSI  DAERAH 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739" y="4575851"/>
            <a:ext cx="201632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rgbClr val="EEECE1"/>
                </a:solidFill>
                <a:latin typeface="Calibri"/>
                <a:ea typeface="+mn-ea"/>
                <a:cs typeface="+mn-cs"/>
              </a:rPr>
              <a:t>SELEKSI NASIONAL</a:t>
            </a:r>
            <a:endParaRPr lang="en-US" sz="1600" kern="1200" dirty="0">
              <a:solidFill>
                <a:srgbClr val="EEECE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059" y="4571061"/>
            <a:ext cx="3046315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SELEKSI INTERNASIONAL</a:t>
            </a:r>
            <a:endPara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9876" y="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7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722313" algn="ctr"/>
            <a:r>
              <a:rPr lang="en-US" sz="2400" dirty="0" smtClean="0">
                <a:latin typeface="Rockwell" panose="02060603020205020403" pitchFamily="18" charset="0"/>
              </a:rPr>
              <a:t>PEMBINAAN PRESTASI SISWA UNGGUL INDONESIA</a:t>
            </a:r>
            <a:br>
              <a:rPr lang="en-US" sz="2400" dirty="0" smtClean="0">
                <a:latin typeface="Rockwell" panose="02060603020205020403" pitchFamily="18" charset="0"/>
              </a:rPr>
            </a:br>
            <a:r>
              <a:rPr lang="en-US" sz="2400" dirty="0" smtClean="0">
                <a:latin typeface="Rockwell" panose="02060603020205020403" pitchFamily="18" charset="0"/>
              </a:rPr>
              <a:t>DI BIDANG </a:t>
            </a:r>
            <a:r>
              <a:rPr lang="en-US" sz="2400" dirty="0" smtClean="0">
                <a:latin typeface="Rockwell" panose="02060603020205020403" pitchFamily="18" charset="0"/>
              </a:rPr>
              <a:t>OLAHRAGA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826" y="2925368"/>
            <a:ext cx="1844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Pemenang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Medali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Karate O2SN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dibina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untuk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mengikuti</a:t>
            </a:r>
            <a:r>
              <a:rPr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Pelatnas</a:t>
            </a:r>
            <a:endParaRPr lang="en-US" sz="105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04416127"/>
              </p:ext>
            </p:extLst>
          </p:nvPr>
        </p:nvGraphicFramePr>
        <p:xfrm>
          <a:off x="6478578" y="3658118"/>
          <a:ext cx="2213898" cy="82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65757" y="3584739"/>
            <a:ext cx="139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Best of The Best</a:t>
            </a:r>
            <a:endParaRPr lang="en-US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0314" y="4097338"/>
            <a:ext cx="1361326" cy="25391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17</a:t>
            </a:r>
            <a:r>
              <a:rPr lang="en-US" sz="1050" b="1" dirty="0" smtClean="0"/>
              <a:t>-21 April </a:t>
            </a:r>
            <a:r>
              <a:rPr lang="en-US" sz="1050" b="1" dirty="0" smtClean="0"/>
              <a:t>2018</a:t>
            </a:r>
            <a:endParaRPr lang="en-US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40522" y="2689943"/>
            <a:ext cx="1278706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6 </a:t>
            </a:r>
            <a:r>
              <a:rPr lang="en-US" sz="1100" b="1" dirty="0" smtClean="0"/>
              <a:t>- 10 Mei </a:t>
            </a:r>
            <a:r>
              <a:rPr lang="en-US" sz="1100" b="1" dirty="0" smtClean="0"/>
              <a:t>2018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08844" y="1457611"/>
            <a:ext cx="2085212" cy="461665"/>
          </a:xfrm>
          <a:prstGeom prst="rect">
            <a:avLst/>
          </a:prstGeom>
          <a:ln>
            <a:solidFill>
              <a:srgbClr val="3A81B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16 –</a:t>
            </a:r>
            <a:r>
              <a:rPr lang="en-US" sz="1200" b="1" dirty="0" smtClean="0"/>
              <a:t> 22</a:t>
            </a:r>
            <a:r>
              <a:rPr lang="en-US" sz="1200" b="1" dirty="0" smtClean="0"/>
              <a:t> September 2018</a:t>
            </a:r>
            <a:endParaRPr lang="en-US" sz="1200" b="1" dirty="0" smtClean="0"/>
          </a:p>
          <a:p>
            <a:r>
              <a:rPr lang="en-US" sz="1200" b="1" dirty="0" smtClean="0"/>
              <a:t>D.I. YOGYAKARTA</a:t>
            </a:r>
            <a:endParaRPr lang="en-US" sz="1200" b="1" dirty="0"/>
          </a:p>
        </p:txBody>
      </p:sp>
      <p:pic>
        <p:nvPicPr>
          <p:cNvPr id="24" name="Picture 2" descr="http://kusdiyono.files.wordpress.com/2012/03/logo_o2sn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7" y="571403"/>
            <a:ext cx="1018117" cy="1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4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4041</Words>
  <Application>Microsoft Macintosh PowerPoint</Application>
  <PresentationFormat>On-screen Show (16:9)</PresentationFormat>
  <Paragraphs>785</Paragraphs>
  <Slides>46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Jaques template</vt:lpstr>
      <vt:lpstr>Microsoft Word Document</vt:lpstr>
      <vt:lpstr>Program / Kegiatan Subdit Peserta Didik SMA Tahun 2018</vt:lpstr>
      <vt:lpstr>Tugas pada Subdirektorat Peserta Didik SMA</vt:lpstr>
      <vt:lpstr>PowerPoint Presentation</vt:lpstr>
      <vt:lpstr>PowerPoint Presentation</vt:lpstr>
      <vt:lpstr>PowerPoint Presentation</vt:lpstr>
      <vt:lpstr>PEMBINAAN KESISWAAN SEUTUHNYA</vt:lpstr>
      <vt:lpstr>Indikator Kinerja Kegiatan  Pada Subdit Peserta Didik SMA</vt:lpstr>
      <vt:lpstr>PowerPoint Presentation</vt:lpstr>
      <vt:lpstr>PowerPoint Presentation</vt:lpstr>
      <vt:lpstr>Cabang Olahraga yang dilombakan:</vt:lpstr>
      <vt:lpstr>PowerPoint Presentation</vt:lpstr>
      <vt:lpstr>Festival dan Lomba Seni Siswa Nasional</vt:lpstr>
      <vt:lpstr>Sistem Seleksi Peserta FLS2N 2018</vt:lpstr>
      <vt:lpstr>* Seleksi secara daring (online)</vt:lpstr>
      <vt:lpstr>PowerPoint Presentation</vt:lpstr>
      <vt:lpstr>Tahapan Seleksi  LDBI dan NSDC</vt:lpstr>
      <vt:lpstr>Bidang Lomba pada OPSI</vt:lpstr>
      <vt:lpstr>Deskripsi Bidang Lomba Penelitian</vt:lpstr>
      <vt:lpstr>Seleksi secara daring (online)</vt:lpstr>
      <vt:lpstr>Kalendar OPSI 2018</vt:lpstr>
      <vt:lpstr>PowerPoint Presentation</vt:lpstr>
      <vt:lpstr>Festival dan Inovasi Kewirausahaan Siswa Indonesia 2018</vt:lpstr>
      <vt:lpstr>Bidang Lomba Kewirausahaan</vt:lpstr>
      <vt:lpstr>Seleksi secara daring (online)</vt:lpstr>
      <vt:lpstr>Kalendar FIKSI 2018</vt:lpstr>
      <vt:lpstr>FESTIVAL LITERASI SEKOLAH SMA Akademi Remaja Kreatif Indonesia</vt:lpstr>
      <vt:lpstr>Kawah Kepemimpinan Pelajar</vt:lpstr>
      <vt:lpstr>Mekanisme Pelaksanaan KKP</vt:lpstr>
      <vt:lpstr>Kemah Penguatan Pendidikan Karakter (KEPAK)</vt:lpstr>
      <vt:lpstr>Kemah Penguatan Pendidikan Karakter (KEPAK)</vt:lpstr>
      <vt:lpstr>1. Seleksi Peserta Kemah Penguatan Pendidikan Karakter Siswa SMA tingkat Sekolah</vt:lpstr>
      <vt:lpstr>2. Seleksi Peserta Kemah Penguatan Pendidikan Karakter Siswa SMA tingkat Kabupaten/Kota/UPTD</vt:lpstr>
      <vt:lpstr>3. Seleksi Peserta Kemah Penguatan Pendidikan Karakter Siswa SMA tingkat Provinsi</vt:lpstr>
      <vt:lpstr>Kemah Penguatan Pendidikan Karakter (KEPAK)</vt:lpstr>
      <vt:lpstr>Jadwal Kemah Penguatan Pendidikan Karakter (KEPAK)</vt:lpstr>
      <vt:lpstr>Pembiayaan  Kemah Penguatan Pendidikan Karakter (KEPAK)</vt:lpstr>
      <vt:lpstr>BEASISWA PRESTASI SMA</vt:lpstr>
      <vt:lpstr>Program Indonesia Pintar</vt:lpstr>
      <vt:lpstr>Program Indonesia Pintar</vt:lpstr>
      <vt:lpstr>Sasaran dan Besaran Dana PIP</vt:lpstr>
      <vt:lpstr>Unit Pengaduan Masyarakat (UPM) Direktorat Pembinaan SMA:</vt:lpstr>
      <vt:lpstr>PowerPoint Presentation</vt:lpstr>
      <vt:lpstr>PowerPoint Presentation</vt:lpstr>
      <vt:lpstr>PowerPoint Presentation</vt:lpstr>
      <vt:lpstr>PowerPoint Presentation</vt:lpstr>
      <vt:lpstr>Terima Kasih!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rizal alfian</dc:creator>
  <cp:lastModifiedBy>Rizal Alfian</cp:lastModifiedBy>
  <cp:revision>51</cp:revision>
  <dcterms:modified xsi:type="dcterms:W3CDTF">2018-01-26T02:49:32Z</dcterms:modified>
</cp:coreProperties>
</file>