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6" r:id="rId2"/>
    <p:sldId id="303" r:id="rId3"/>
    <p:sldId id="304" r:id="rId4"/>
    <p:sldId id="305" r:id="rId5"/>
    <p:sldId id="306" r:id="rId6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4521" autoAdjust="0"/>
    <p:restoredTop sz="94660"/>
  </p:normalViewPr>
  <p:slideViewPr>
    <p:cSldViewPr>
      <p:cViewPr>
        <p:scale>
          <a:sx n="96" d="100"/>
          <a:sy n="96" d="100"/>
        </p:scale>
        <p:origin x="-528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E7D018D-748F-47BF-843A-40349A141CAC}" type="datetimeFigureOut">
              <a:rPr lang="en-US" smtClean="0"/>
              <a:pPr/>
              <a:t>1/25/2018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04AC5213-BACC-41AB-9B61-B40CF6C5296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379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23E9B8FB-2ABD-42C9-A6DA-A6789EAF441D}" type="datetimeFigureOut">
              <a:rPr lang="en-US" smtClean="0"/>
              <a:pPr/>
              <a:t>1/25/2018</a:t>
            </a:fld>
            <a:endParaRPr lang="en-US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E2A7042-DEED-4AA1-9E89-4A16B25725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644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133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bum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7162800" y="137160"/>
            <a:ext cx="228600" cy="525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7467600" y="133350"/>
            <a:ext cx="1447800" cy="5257800"/>
          </a:xfrm>
          <a:prstGeom prst="rect">
            <a:avLst/>
          </a:prstGeom>
          <a:solidFill>
            <a:schemeClr val="accent3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5467350"/>
            <a:ext cx="8672946" cy="1238250"/>
          </a:xfrm>
          <a:solidFill>
            <a:schemeClr val="accent1"/>
          </a:solidFill>
        </p:spPr>
        <p:txBody>
          <a:bodyPr vert="horz" anchor="ctr">
            <a:noAutofit/>
          </a:bodyPr>
          <a:lstStyle>
            <a:lvl1pPr marL="0" indent="0" algn="l">
              <a:buFontTx/>
              <a:buNone/>
              <a:defRPr lang="en-US" sz="4800" baseline="0" dirty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photo album title</a:t>
            </a:r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28600" y="152400"/>
            <a:ext cx="6858000" cy="5239512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/>
          <a:lstStyle>
            <a:lvl1pPr marL="0" indent="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1/25/2018</a:t>
            </a:fld>
            <a:endParaRPr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>
            <a:spLocks noGrp="1"/>
          </p:cNvSpPr>
          <p:nvPr>
            <p:ph type="ftr" sz="quarter" idx="14"/>
          </p:nvPr>
        </p:nvSpPr>
        <p:spPr>
          <a:xfrm rot="16200000">
            <a:off x="7296150" y="3698878"/>
            <a:ext cx="29337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8" name="Rectangle 17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5372100" y="2247900"/>
            <a:ext cx="5181600" cy="990600"/>
          </a:xfrm>
        </p:spPr>
        <p:txBody>
          <a:bodyPr/>
          <a:lstStyle>
            <a:lvl1pPr marL="0" indent="0" algn="r">
              <a:buNone/>
              <a:defRPr sz="2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add date or details</a:t>
            </a: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 noChangeAspect="1"/>
          </p:cNvSpPr>
          <p:nvPr>
            <p:ph type="pic" sz="quarter" idx="11"/>
          </p:nvPr>
        </p:nvSpPr>
        <p:spPr>
          <a:xfrm>
            <a:off x="4343400" y="33528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Picture Placeholder 25"/>
          <p:cNvSpPr>
            <a:spLocks noGrp="1" noChangeAspect="1"/>
          </p:cNvSpPr>
          <p:nvPr>
            <p:ph type="pic" sz="quarter" idx="12"/>
          </p:nvPr>
        </p:nvSpPr>
        <p:spPr>
          <a:xfrm>
            <a:off x="228600" y="33528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Picture Placeholder 12"/>
          <p:cNvSpPr>
            <a:spLocks noGrp="1" noChangeAspect="1"/>
          </p:cNvSpPr>
          <p:nvPr>
            <p:ph type="pic" sz="quarter" idx="13"/>
          </p:nvPr>
        </p:nvSpPr>
        <p:spPr>
          <a:xfrm>
            <a:off x="4343400" y="2286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228600"/>
            <a:ext cx="3947160" cy="2960370"/>
          </a:xfrm>
        </p:spPr>
        <p:txBody>
          <a:bodyPr anchor="b" anchorCtr="0"/>
          <a:lstStyle>
            <a:lvl1pPr marL="0" marR="0" indent="0" algn="r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1/25/2018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Mix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 noChangeAspect="1"/>
          </p:cNvSpPr>
          <p:nvPr>
            <p:ph type="pic" sz="quarter" idx="11"/>
          </p:nvPr>
        </p:nvSpPr>
        <p:spPr>
          <a:xfrm>
            <a:off x="4648200" y="3124962"/>
            <a:ext cx="3697224" cy="2772918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Picture Placeholder 24"/>
          <p:cNvSpPr>
            <a:spLocks noGrp="1" noChangeAspect="1"/>
          </p:cNvSpPr>
          <p:nvPr>
            <p:ph type="pic" sz="quarter" idx="12"/>
          </p:nvPr>
        </p:nvSpPr>
        <p:spPr>
          <a:xfrm>
            <a:off x="228600" y="228600"/>
            <a:ext cx="4251960" cy="566928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228600"/>
            <a:ext cx="3672840" cy="275463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1/25/2018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1866900" y="228600"/>
            <a:ext cx="2286000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6"/>
          </p:nvPr>
        </p:nvSpPr>
        <p:spPr>
          <a:xfrm>
            <a:off x="1866900" y="3505200"/>
            <a:ext cx="228521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5"/>
          </p:nvPr>
        </p:nvSpPr>
        <p:spPr>
          <a:xfrm>
            <a:off x="4305300" y="228600"/>
            <a:ext cx="2286000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7"/>
          </p:nvPr>
        </p:nvSpPr>
        <p:spPr>
          <a:xfrm>
            <a:off x="4306086" y="3505200"/>
            <a:ext cx="228521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" y="228600"/>
            <a:ext cx="1676400" cy="2743200"/>
          </a:xfrm>
        </p:spPr>
        <p:txBody>
          <a:bodyPr anchor="t" anchorCtr="0"/>
          <a:lstStyle>
            <a:lvl1pPr marL="0" marR="0" indent="0" algn="r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6629400" y="228600"/>
            <a:ext cx="1676400" cy="19050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8" hasCustomPrompt="1"/>
          </p:nvPr>
        </p:nvSpPr>
        <p:spPr>
          <a:xfrm>
            <a:off x="152400" y="4724400"/>
            <a:ext cx="1676400" cy="1905000"/>
          </a:xfrm>
        </p:spPr>
        <p:txBody>
          <a:bodyPr anchor="b" anchorCtr="0"/>
          <a:lstStyle>
            <a:lvl1pPr marL="0" marR="0" indent="0" algn="r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0" hasCustomPrompt="1"/>
          </p:nvPr>
        </p:nvSpPr>
        <p:spPr>
          <a:xfrm>
            <a:off x="6629400" y="4724400"/>
            <a:ext cx="1676400" cy="1905000"/>
          </a:xfrm>
        </p:spPr>
        <p:txBody>
          <a:bodyPr anchor="b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1/25/2018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 Landscape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4"/>
          </p:nvPr>
        </p:nvSpPr>
        <p:spPr>
          <a:xfrm>
            <a:off x="533400" y="685800"/>
            <a:ext cx="3653297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63246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267200" y="6858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8"/>
          </p:nvPr>
        </p:nvSpPr>
        <p:spPr>
          <a:xfrm>
            <a:off x="533400" y="35052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4267200" y="35052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533400" y="3048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267200" y="63246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4267200" y="3048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1/25/2018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 Portrait with Larg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 noChangeAspect="1"/>
          </p:cNvSpPr>
          <p:nvPr>
            <p:ph type="pic" sz="quarter" idx="14"/>
          </p:nvPr>
        </p:nvSpPr>
        <p:spPr>
          <a:xfrm>
            <a:off x="2286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Picture Placeholder 27"/>
          <p:cNvSpPr>
            <a:spLocks noGrp="1" noChangeAspect="1"/>
          </p:cNvSpPr>
          <p:nvPr>
            <p:ph type="pic" sz="quarter" idx="31"/>
          </p:nvPr>
        </p:nvSpPr>
        <p:spPr>
          <a:xfrm>
            <a:off x="43434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icture Placeholder 3"/>
          <p:cNvSpPr>
            <a:spLocks noGrp="1" noChangeAspect="1"/>
          </p:cNvSpPr>
          <p:nvPr>
            <p:ph type="pic" sz="quarter" idx="30"/>
          </p:nvPr>
        </p:nvSpPr>
        <p:spPr>
          <a:xfrm>
            <a:off x="22860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5"/>
          <p:cNvSpPr>
            <a:spLocks noGrp="1" noChangeAspect="1"/>
          </p:cNvSpPr>
          <p:nvPr>
            <p:ph type="pic" sz="quarter" idx="32"/>
          </p:nvPr>
        </p:nvSpPr>
        <p:spPr>
          <a:xfrm>
            <a:off x="64008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9" hasCustomPrompt="1"/>
          </p:nvPr>
        </p:nvSpPr>
        <p:spPr>
          <a:xfrm>
            <a:off x="228600" y="3352800"/>
            <a:ext cx="8153400" cy="3048000"/>
          </a:xfrm>
        </p:spPr>
        <p:txBody>
          <a:bodyPr anchor="t" anchorCtr="0"/>
          <a:lstStyle>
            <a:lvl1pPr marL="0" marR="0" indent="0" algn="l">
              <a:buFontTx/>
              <a:buNone/>
              <a:defRPr sz="2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33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1/25/2018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1 Portrait with 3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43292" y="257665"/>
            <a:ext cx="4764388" cy="63525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8"/>
          </p:nvPr>
        </p:nvSpPr>
        <p:spPr>
          <a:xfrm>
            <a:off x="5446340" y="257665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5446340" y="2432657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23"/>
          </p:nvPr>
        </p:nvSpPr>
        <p:spPr>
          <a:xfrm>
            <a:off x="5446340" y="4607649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1/25/2018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3 Landscape with 2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228600" y="3429000"/>
            <a:ext cx="207015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2438400" y="228600"/>
            <a:ext cx="5562600" cy="4171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228600" y="228600"/>
            <a:ext cx="207015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27"/>
          </p:nvPr>
        </p:nvSpPr>
        <p:spPr>
          <a:xfrm>
            <a:off x="5257800" y="4495800"/>
            <a:ext cx="2743200" cy="20574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8"/>
          </p:nvPr>
        </p:nvSpPr>
        <p:spPr>
          <a:xfrm>
            <a:off x="2438400" y="4495800"/>
            <a:ext cx="2743200" cy="20574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1/25/2018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2 Landscape with 3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26"/>
          </p:nvPr>
        </p:nvSpPr>
        <p:spPr>
          <a:xfrm>
            <a:off x="2286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9"/>
          </p:nvPr>
        </p:nvSpPr>
        <p:spPr>
          <a:xfrm>
            <a:off x="228600" y="3867150"/>
            <a:ext cx="39624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30"/>
          </p:nvPr>
        </p:nvSpPr>
        <p:spPr>
          <a:xfrm>
            <a:off x="4419600" y="3867150"/>
            <a:ext cx="39624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7"/>
          </p:nvPr>
        </p:nvSpPr>
        <p:spPr>
          <a:xfrm>
            <a:off x="30099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28"/>
          </p:nvPr>
        </p:nvSpPr>
        <p:spPr>
          <a:xfrm>
            <a:off x="57912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1/25/2018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2133600" y="762000"/>
            <a:ext cx="4873334" cy="48768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latinLnBrk="0">
              <a:spcBef>
                <a:spcPct val="20000"/>
              </a:spcBef>
              <a:buFontTx/>
              <a:buNone/>
              <a:defRPr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 smtClean="0"/>
              <a:t>Click icon to add picture</a:t>
            </a:r>
            <a:endParaRPr lang="en-US" sz="2400" i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2133600" y="5715000"/>
            <a:ext cx="4876800" cy="8382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1/25/2018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4955273" y="1371600"/>
            <a:ext cx="3198127" cy="3200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 smtClean="0"/>
              <a:t>Click icon to add picture</a:t>
            </a:r>
            <a:endParaRPr lang="en-US" sz="2400" i="0" dirty="0"/>
          </a:p>
        </p:txBody>
      </p:sp>
      <p:sp>
        <p:nvSpPr>
          <p:cNvPr id="7" name="Picture Placeholder 6"/>
          <p:cNvSpPr>
            <a:spLocks noGrp="1" noChangeAspect="1"/>
          </p:cNvSpPr>
          <p:nvPr>
            <p:ph type="pic" sz="quarter" idx="14"/>
          </p:nvPr>
        </p:nvSpPr>
        <p:spPr>
          <a:xfrm>
            <a:off x="1145273" y="1371600"/>
            <a:ext cx="3198127" cy="3200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latinLnBrk="0">
              <a:spcBef>
                <a:spcPct val="20000"/>
              </a:spcBef>
              <a:buFontTx/>
              <a:buNone/>
              <a:defRPr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 smtClean="0"/>
              <a:t>Click icon to add picture</a:t>
            </a:r>
            <a:endParaRPr lang="en-US" sz="2400" i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1/25/2018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 noChangeAspect="1"/>
          </p:cNvSpPr>
          <p:nvPr>
            <p:ph type="pic" sz="quarter" idx="10"/>
          </p:nvPr>
        </p:nvSpPr>
        <p:spPr>
          <a:xfrm>
            <a:off x="533400" y="218390"/>
            <a:ext cx="7467600" cy="56007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0" indent="0" algn="ctr" rtl="0" latinLnBrk="0">
              <a:spcBef>
                <a:spcPct val="20000"/>
              </a:spcBef>
              <a:def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5943600"/>
            <a:ext cx="7467600" cy="762000"/>
          </a:xfrm>
        </p:spPr>
        <p:txBody>
          <a:bodyPr anchor="t" anchorCtr="0"/>
          <a:lstStyle>
            <a:lvl1pPr marL="0" marR="0" indent="0" algn="r">
              <a:buFontTx/>
              <a:buNone/>
              <a:defRPr sz="2400" i="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1/25/2018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30"/>
          </p:nvPr>
        </p:nvSpPr>
        <p:spPr>
          <a:xfrm>
            <a:off x="228600" y="1524000"/>
            <a:ext cx="8229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latinLnBrk="0">
              <a:spcBef>
                <a:spcPct val="20000"/>
              </a:spcBef>
              <a:buFontTx/>
              <a:buNone/>
              <a:defRPr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28600" y="4343400"/>
            <a:ext cx="8229600" cy="1676400"/>
          </a:xfrm>
        </p:spPr>
        <p:txBody>
          <a:bodyPr tIns="91440" rIns="9144" bIns="91440" anchor="t"/>
          <a:lstStyle>
            <a:lvl1pPr marL="0" marR="0" indent="0" algn="r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dt" sz="half" idx="3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1/25/2018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4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8B50E-0B48-4566-8609-C51CF752A7DF}" type="datetimeFigureOut">
              <a:rPr lang="en-US" smtClean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8B50E-0B48-4566-8609-C51CF752A7DF}" type="datetimeFigureOut">
              <a:rPr lang="en-US" smtClean="0"/>
              <a:pPr/>
              <a:t>1/25/2018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trai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0"/>
          </p:nvPr>
        </p:nvSpPr>
        <p:spPr>
          <a:xfrm>
            <a:off x="304800" y="228600"/>
            <a:ext cx="4754880" cy="63246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t"/>
          <a:lstStyle>
            <a:lvl1pPr marL="0" indent="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105400" y="228600"/>
            <a:ext cx="3200400" cy="3810000"/>
          </a:xfrm>
        </p:spPr>
        <p:txBody>
          <a:bodyPr tIns="91440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1/25/2018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ndscape Full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</p:spPr>
        <p:txBody>
          <a:bodyPr anchor="t"/>
          <a:lstStyle>
            <a:extLst/>
          </a:lstStyle>
          <a:p>
            <a:pPr marL="0" marR="0" indent="0" algn="ctr">
              <a:buFontTx/>
              <a:buNone/>
            </a:pPr>
            <a:r>
              <a:rPr lang="en-US" i="0" dirty="0" smtClean="0"/>
              <a:t>Click icon to add full page picture</a:t>
            </a:r>
            <a:endParaRPr lang="en-US" i="0" baseline="0" dirty="0" smtClean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1/25/2018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bum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 rot="16200000">
            <a:off x="5315559" y="3268980"/>
            <a:ext cx="6858000" cy="32004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3" name="Rectangle 22"/>
          <p:cNvSpPr/>
          <p:nvPr userDrawn="1"/>
        </p:nvSpPr>
        <p:spPr>
          <a:xfrm rot="16200000">
            <a:off x="5628132" y="3341399"/>
            <a:ext cx="6858000" cy="173736"/>
          </a:xfrm>
          <a:prstGeom prst="rect">
            <a:avLst/>
          </a:prstGeom>
          <a:solidFill>
            <a:schemeClr val="accent3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8895749" y="-733"/>
            <a:ext cx="76200" cy="6858000"/>
          </a:xfrm>
          <a:prstGeom prst="rect">
            <a:avLst/>
          </a:prstGeom>
          <a:solidFill>
            <a:schemeClr val="accent6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435429" y="2146300"/>
            <a:ext cx="2362200" cy="21971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/>
          <a:lstStyle>
            <a:lvl1pPr marL="0" indent="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 rot="10800000" flipV="1">
            <a:off x="435429" y="6172200"/>
            <a:ext cx="7086600" cy="68580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Rectangle 21"/>
          <p:cNvSpPr/>
          <p:nvPr userDrawn="1"/>
        </p:nvSpPr>
        <p:spPr>
          <a:xfrm>
            <a:off x="435429" y="0"/>
            <a:ext cx="7086600" cy="198120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435429" y="5791200"/>
            <a:ext cx="7086600" cy="381000"/>
          </a:xfrm>
          <a:solidFill>
            <a:schemeClr val="accent3"/>
          </a:solidFill>
        </p:spPr>
        <p:txBody>
          <a:bodyPr vert="horz" anchor="ctr"/>
          <a:lstStyle>
            <a:lvl1pPr marL="0" indent="0" algn="l">
              <a:buFontTx/>
              <a:buNone/>
              <a:defRPr sz="1200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435429" y="4495800"/>
            <a:ext cx="7086600" cy="1295400"/>
          </a:xfrm>
          <a:solidFill>
            <a:schemeClr val="accent6"/>
          </a:solidFill>
        </p:spPr>
        <p:txBody>
          <a:bodyPr vert="horz" anchor="ctr"/>
          <a:lstStyle>
            <a:lvl1pPr marL="0" indent="0" algn="l">
              <a:buFontTx/>
              <a:buNone/>
              <a:defRPr sz="3200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section title</a:t>
            </a:r>
            <a:endParaRPr lang="en-US" dirty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8"/>
          </p:nvPr>
        </p:nvSpPr>
        <p:spPr>
          <a:xfrm>
            <a:off x="2950029" y="2133600"/>
            <a:ext cx="2209800" cy="22098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0" indent="0" algn="ctr" rtl="0" latinLnBrk="0">
              <a:spcBef>
                <a:spcPct val="20000"/>
              </a:spcBef>
              <a:buFontTx/>
              <a:buNone/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9"/>
          </p:nvPr>
        </p:nvSpPr>
        <p:spPr>
          <a:xfrm>
            <a:off x="5312229" y="2133600"/>
            <a:ext cx="2209800" cy="22098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0" indent="0" algn="ctr" rtl="0" latinLnBrk="0">
              <a:spcBef>
                <a:spcPct val="20000"/>
              </a:spcBef>
              <a:buFontTx/>
              <a:buNone/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1/25/2018</a:t>
            </a:fld>
            <a:endParaRPr lang="en-US" dirty="0"/>
          </a:p>
        </p:txBody>
      </p:sp>
      <p:sp>
        <p:nvSpPr>
          <p:cNvPr id="20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7"/>
          <p:cNvSpPr>
            <a:spLocks noGrp="1" noChangeAspect="1"/>
          </p:cNvSpPr>
          <p:nvPr>
            <p:ph type="pic" sz="quarter" idx="10"/>
          </p:nvPr>
        </p:nvSpPr>
        <p:spPr>
          <a:xfrm>
            <a:off x="4341047" y="533400"/>
            <a:ext cx="3431353" cy="4575141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Picture Placeholder 30"/>
          <p:cNvSpPr>
            <a:spLocks noGrp="1" noChangeAspect="1"/>
          </p:cNvSpPr>
          <p:nvPr>
            <p:ph type="pic" sz="quarter" idx="11"/>
          </p:nvPr>
        </p:nvSpPr>
        <p:spPr>
          <a:xfrm>
            <a:off x="685800" y="533400"/>
            <a:ext cx="3429000" cy="45720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5257800"/>
            <a:ext cx="3429000" cy="12192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343400" y="5257800"/>
            <a:ext cx="3429000" cy="12192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1/25/2018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Landscape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 noChangeAspect="1"/>
          </p:cNvSpPr>
          <p:nvPr>
            <p:ph type="pic" sz="quarter" idx="13"/>
          </p:nvPr>
        </p:nvSpPr>
        <p:spPr>
          <a:xfrm>
            <a:off x="4343400" y="1085850"/>
            <a:ext cx="4038600" cy="3028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icture Placeholder 7"/>
          <p:cNvSpPr>
            <a:spLocks noGrp="1" noChangeAspect="1"/>
          </p:cNvSpPr>
          <p:nvPr>
            <p:ph type="pic" sz="quarter" idx="14"/>
          </p:nvPr>
        </p:nvSpPr>
        <p:spPr>
          <a:xfrm>
            <a:off x="152400" y="1085850"/>
            <a:ext cx="4038600" cy="3028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" y="4267200"/>
            <a:ext cx="4038600" cy="10668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7" hasCustomPrompt="1"/>
          </p:nvPr>
        </p:nvSpPr>
        <p:spPr>
          <a:xfrm>
            <a:off x="4343400" y="4267200"/>
            <a:ext cx="4038600" cy="10668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1/25/2018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Mixed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 noChangeAspect="1"/>
          </p:cNvSpPr>
          <p:nvPr>
            <p:ph type="pic" sz="quarter" idx="11"/>
          </p:nvPr>
        </p:nvSpPr>
        <p:spPr>
          <a:xfrm>
            <a:off x="4724401" y="225552"/>
            <a:ext cx="3694176" cy="2770632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Picture Placeholder 20"/>
          <p:cNvSpPr>
            <a:spLocks noGrp="1" noChangeAspect="1"/>
          </p:cNvSpPr>
          <p:nvPr>
            <p:ph type="pic" sz="quarter" idx="12"/>
          </p:nvPr>
        </p:nvSpPr>
        <p:spPr>
          <a:xfrm>
            <a:off x="152400" y="222504"/>
            <a:ext cx="4368557" cy="5824743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724400" y="3124200"/>
            <a:ext cx="3694177" cy="2983987"/>
          </a:xfrm>
        </p:spPr>
        <p:txBody>
          <a:bodyPr anchor="t" anchorCtr="0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1/25/2018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Picture Placeholder 28"/>
          <p:cNvSpPr>
            <a:spLocks noGrp="1" noChangeAspect="1"/>
          </p:cNvSpPr>
          <p:nvPr>
            <p:ph type="pic" sz="quarter" idx="11"/>
          </p:nvPr>
        </p:nvSpPr>
        <p:spPr>
          <a:xfrm>
            <a:off x="30480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Picture Placeholder 9"/>
          <p:cNvSpPr>
            <a:spLocks noGrp="1" noChangeAspect="1"/>
          </p:cNvSpPr>
          <p:nvPr>
            <p:ph type="pic" sz="quarter" idx="12"/>
          </p:nvPr>
        </p:nvSpPr>
        <p:spPr>
          <a:xfrm>
            <a:off x="58674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>
              <a:buFontTx/>
              <a:buNone/>
              <a:defRPr sz="20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>
              <a:buFontTx/>
              <a:buNone/>
              <a:defRPr sz="20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58674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>
              <a:buFontTx/>
              <a:buNone/>
              <a:defRPr sz="20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8889273" y="0"/>
            <a:ext cx="76200" cy="6858000"/>
          </a:xfrm>
          <a:prstGeom prst="rect">
            <a:avLst/>
          </a:prstGeom>
          <a:solidFill>
            <a:schemeClr val="accent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1/25/2018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rot="16200000">
            <a:off x="5315559" y="3268980"/>
            <a:ext cx="6858000" cy="320040"/>
          </a:xfrm>
          <a:prstGeom prst="rect">
            <a:avLst/>
          </a:prstGeom>
          <a:solidFill>
            <a:schemeClr val="accent6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16200000">
            <a:off x="5628132" y="3341399"/>
            <a:ext cx="6858000" cy="173736"/>
          </a:xfrm>
          <a:prstGeom prst="rect">
            <a:avLst/>
          </a:prstGeom>
          <a:solidFill>
            <a:schemeClr val="accent3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7848600" cy="4525963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696200" y="1012825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1/25/2018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162800" y="3832226"/>
            <a:ext cx="32004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  <a:extLst/>
          </a:lstStyle>
          <a:p>
            <a:pPr algn="l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  <a:extLst/>
          </a:lstStyle>
          <a:p>
            <a:fld id="{8A4431D5-1B33-458B-8AFD-CECCB0FA18CB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95749" y="-733"/>
            <a:ext cx="76200" cy="6858000"/>
          </a:xfrm>
          <a:prstGeom prst="rect">
            <a:avLst/>
          </a:prstGeom>
          <a:solidFill>
            <a:schemeClr val="accent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42900" indent="-342900" algn="l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id-ID" sz="1800" dirty="0" smtClean="0"/>
              <a:t>TAHUN 2017</a:t>
            </a:r>
            <a:endParaRPr lang="en-US" sz="1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r>
              <a:rPr lang="id-ID" sz="3600" dirty="0" smtClean="0"/>
              <a:t>DAFTAR PENERIMA USB BELUM MENGIRIM LAPORAN</a:t>
            </a:r>
          </a:p>
        </p:txBody>
      </p:sp>
      <p:pic>
        <p:nvPicPr>
          <p:cNvPr id="10" name="Picture Placeholder 9"/>
          <p:cNvPicPr>
            <a:picLocks noGrp="1" noChangeAspect="1"/>
          </p:cNvPicPr>
          <p:nvPr>
            <p:ph type="pic" sz="quarter" idx="18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16" r="13116"/>
          <a:stretch>
            <a:fillRect/>
          </a:stretch>
        </p:blipFill>
        <p:spPr/>
      </p:pic>
      <p:pic>
        <p:nvPicPr>
          <p:cNvPr id="13" name="Picture Placeholder 12"/>
          <p:cNvPicPr>
            <a:picLocks noGrp="1" noChangeAspect="1"/>
          </p:cNvPicPr>
          <p:nvPr>
            <p:ph type="pic" sz="quarter" idx="19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37" r="16637"/>
          <a:stretch>
            <a:fillRect/>
          </a:stretch>
        </p:blipFill>
        <p:spPr/>
      </p:pic>
      <p:pic>
        <p:nvPicPr>
          <p:cNvPr id="11" name="Picture Placeholder 10"/>
          <p:cNvPicPr>
            <a:picLocks noGrp="1" noChangeAspect="1"/>
          </p:cNvPicPr>
          <p:nvPr>
            <p:ph type="pic" sz="quarter" idx="1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2" r="9682"/>
          <a:stretch>
            <a:fillRect/>
          </a:stretch>
        </p:blipFill>
        <p:spPr/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471881"/>
              </p:ext>
            </p:extLst>
          </p:nvPr>
        </p:nvGraphicFramePr>
        <p:xfrm>
          <a:off x="107505" y="116632"/>
          <a:ext cx="8352927" cy="6939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81"/>
                <a:gridCol w="3063856"/>
                <a:gridCol w="2485642"/>
                <a:gridCol w="2232248"/>
              </a:tblGrid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NO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USB</a:t>
                      </a:r>
                      <a:r>
                        <a:rPr lang="id-ID" sz="1400" baseline="0" dirty="0" smtClean="0"/>
                        <a:t> SMA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KAB/KOTA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PROV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1 SALOPA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TASIKMALAYA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JAWA BARAT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2 CIBINONG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CIANJUR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JAWA BARAT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SMAS MUHAMMADIYAH JONGGOL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</a:t>
                      </a:r>
                      <a:r>
                        <a:rPr lang="id-ID" sz="1400" baseline="0" dirty="0" smtClean="0"/>
                        <a:t> BOGOR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JAWA BARAT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1 TEGALWARU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KARAWANG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JAWA BARAT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5.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SMAS SYUBBANUL WATHAN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MAGELANG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JAWA TENGAH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6.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SMAS TARUNA MUH. GUNUNGPRING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MAGELANG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JAWA TENGAH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7.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SMAS PRADITA DIRGANTARA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BOYOLALI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JAWA TENGAH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8.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</a:t>
                      </a:r>
                      <a:r>
                        <a:rPr lang="id-ID" sz="1400" baseline="0" dirty="0" smtClean="0"/>
                        <a:t> PERSIAPAN NEGERI 3 GUNUNG MERIAH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ACEH SINGKIL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ACEH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9.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3 BIREM BAYEUN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ACEH TIMUR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ACEH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10.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2 LINGGOSARI BAGANTI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PESISIR SELATAN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SUMATERA BARAT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11.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SMAS PESANTREN MODERN TERPADU PROF. HAMKA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KOTA PADANG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SUMATERA BARAT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12.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20 TEBO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TEBO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JAMBI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13.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5 MERLUNG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TANJUNG JABUNG BARAT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JAMBI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14.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14 SAROLANGUN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SAROLANGUN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JAMBI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15.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15 MUARO JAMBI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MUARO JAMBI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JAMBI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16.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SMAS MUHAMMADIYAH 2 PEKANBARU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KOTA PEKANBARU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RIAU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17.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5 TAMBUSAI UTARA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ROKAN HULU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RIAU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29923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481961"/>
              </p:ext>
            </p:extLst>
          </p:nvPr>
        </p:nvGraphicFramePr>
        <p:xfrm>
          <a:off x="107505" y="116632"/>
          <a:ext cx="8352927" cy="6597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81"/>
                <a:gridCol w="3063856"/>
                <a:gridCol w="2485642"/>
                <a:gridCol w="2232248"/>
              </a:tblGrid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NO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USB</a:t>
                      </a:r>
                      <a:r>
                        <a:rPr lang="id-ID" sz="1400" baseline="0" dirty="0" smtClean="0"/>
                        <a:t> SMA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KAB/KOTA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PROV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18.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1 TANJUNGSARI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LAMPUNG</a:t>
                      </a:r>
                      <a:r>
                        <a:rPr lang="id-ID" sz="1400" baseline="0" dirty="0" smtClean="0"/>
                        <a:t> SELATAN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LAMPUNG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19.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4 TUMIJAJAR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TULANG BAWANG BARAT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LAMPUNG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20.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SMAS MUH.</a:t>
                      </a:r>
                      <a:r>
                        <a:rPr lang="id-ID" sz="1400" baseline="0" dirty="0" smtClean="0"/>
                        <a:t> 1 SUNGKAI UTARA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LAMPUNG UTARA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LAMPUNG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21.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1 BUNGA MAYANG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LAMPUNG UTARA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LAMPUNG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22.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1 HULU SUNGKAI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LAMPUNG UTARA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LAMPUNG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23.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1 WAY SEPUTIH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LAMPUNG TENGAH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LAMPUNG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24.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GEDUNG HARAPAN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WAY KANAN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LAMPUNG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25.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SMAS DEA MALELA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SUMBAWA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NUSA</a:t>
                      </a:r>
                      <a:r>
                        <a:rPr lang="id-ID" sz="1400" baseline="0" dirty="0" smtClean="0"/>
                        <a:t> TENGGARA BARAT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26.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2 SANGGAR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BIMA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NUSA</a:t>
                      </a:r>
                      <a:r>
                        <a:rPr lang="id-ID" sz="1400" baseline="0" dirty="0" smtClean="0"/>
                        <a:t> TENGGARA BARAT</a:t>
                      </a:r>
                      <a:endParaRPr lang="id-ID" sz="1400" dirty="0" smtClean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27.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3 KILO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DOMPU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NUSA</a:t>
                      </a:r>
                      <a:r>
                        <a:rPr lang="id-ID" sz="1400" baseline="0" dirty="0" smtClean="0"/>
                        <a:t> TENGGARA BARAT</a:t>
                      </a:r>
                      <a:endParaRPr lang="id-ID" sz="1400" dirty="0" smtClean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28.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SMAS MUH. AWWALUL ISLAM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KOTA MAKASSAR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SULAWESI SELATAN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29.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1 MOROSI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KONAWE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SULAWESI TENGGARA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30.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1 TOLALA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KOLAKA UTARA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SULAWESI TENGGARA</a:t>
                      </a:r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31.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2 LADONG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KOLAKA TIMUR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SULAWESI TENGGARA</a:t>
                      </a:r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32.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1 DANGIA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KOLAKA TIMUR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SULAWESI TENGGARA</a:t>
                      </a:r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33.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1 TIWORO TENGAH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MUNA BARAT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SULAWESI TENGGARA</a:t>
                      </a:r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34.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23 KONAWE SELATAN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KONAWE SELATAN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SULAWESI TENGGARA</a:t>
                      </a:r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23573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752849"/>
              </p:ext>
            </p:extLst>
          </p:nvPr>
        </p:nvGraphicFramePr>
        <p:xfrm>
          <a:off x="107505" y="116632"/>
          <a:ext cx="8352927" cy="6597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81"/>
                <a:gridCol w="3063856"/>
                <a:gridCol w="2485642"/>
                <a:gridCol w="2232248"/>
              </a:tblGrid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NO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USB</a:t>
                      </a:r>
                      <a:r>
                        <a:rPr lang="id-ID" sz="1400" baseline="0" dirty="0" smtClean="0"/>
                        <a:t> SMA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KAB/KOTA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PROV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35.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1 MATANGNGA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POLEWALI MANDAR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SULAWESI BARAT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36.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MASEWE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MAMASA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SULAWESI BARAT</a:t>
                      </a:r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37.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2 PASANGKAYU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MAMUJU UTARA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SULAWESI BARAT</a:t>
                      </a:r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38.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1 MUARA KOMAM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PASER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KALIMANTAN</a:t>
                      </a:r>
                      <a:r>
                        <a:rPr lang="id-ID" sz="1400" baseline="0" dirty="0" smtClean="0"/>
                        <a:t> TIMUR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39.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2 BATU ENGAU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PASER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KALIMANTAN</a:t>
                      </a:r>
                      <a:r>
                        <a:rPr lang="id-ID" sz="1400" baseline="0" dirty="0" smtClean="0"/>
                        <a:t> TIMUR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40.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2 MUARA KAMAN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KUTAI KERTANEGARA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KALIMANTAN</a:t>
                      </a:r>
                      <a:r>
                        <a:rPr lang="id-ID" sz="1400" baseline="0" dirty="0" smtClean="0"/>
                        <a:t> TIMUR</a:t>
                      </a:r>
                      <a:endParaRPr lang="id-ID" sz="1400" dirty="0" smtClean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41.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2 KAYAN HILIR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SINTANG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KALIMANTAN BARAT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42.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2 KAYAN</a:t>
                      </a:r>
                      <a:r>
                        <a:rPr lang="id-ID" sz="1400" baseline="0" dirty="0" smtClean="0"/>
                        <a:t> HULU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SINTANG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KALIMANTAN BARAT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43.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5 SEKADAU HILIR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SEKADAU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KALIMANTAN BARAT</a:t>
                      </a:r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44.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3 PALOH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SAMBAS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KALIMANTAN BARAT</a:t>
                      </a:r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45.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1 SAJINGAN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SAMBAS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KALIMANTAN BARAT</a:t>
                      </a:r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46.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1 EMPANANG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KAPUAS HULU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KALIMANTAN BARAT</a:t>
                      </a:r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47.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3 PUTUSSIBAU SELATAN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KAPUAS HULU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KALIMANTAN BARAT</a:t>
                      </a:r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48.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14 SIGI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SIGI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SULAWESI</a:t>
                      </a:r>
                      <a:r>
                        <a:rPr lang="id-ID" sz="1400" baseline="0" dirty="0" smtClean="0"/>
                        <a:t> TENGAH</a:t>
                      </a:r>
                      <a:endParaRPr lang="id-ID" sz="1400" dirty="0" smtClean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49.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TOLISU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BANGGAI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SULAWESI</a:t>
                      </a:r>
                      <a:r>
                        <a:rPr lang="id-ID" sz="1400" baseline="0" dirty="0" smtClean="0"/>
                        <a:t> TENGAH</a:t>
                      </a:r>
                      <a:endParaRPr lang="id-ID" sz="1400" dirty="0" smtClean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50.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1 BATUI SELATAN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BANGGAI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SULAWESI</a:t>
                      </a:r>
                      <a:r>
                        <a:rPr lang="id-ID" sz="1400" baseline="0" dirty="0" smtClean="0"/>
                        <a:t> TENGAH</a:t>
                      </a:r>
                      <a:endParaRPr lang="id-ID" sz="1400" dirty="0" smtClean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51.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SMAS MUHAMMADIYAH PATINIA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SERAM BAGIAN BARAT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MALUKU</a:t>
                      </a:r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52539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277416"/>
              </p:ext>
            </p:extLst>
          </p:nvPr>
        </p:nvGraphicFramePr>
        <p:xfrm>
          <a:off x="107505" y="116632"/>
          <a:ext cx="8352927" cy="2777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81"/>
                <a:gridCol w="3063856"/>
                <a:gridCol w="2485642"/>
                <a:gridCol w="2232248"/>
              </a:tblGrid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NO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USB</a:t>
                      </a:r>
                      <a:r>
                        <a:rPr lang="id-ID" sz="1400" baseline="0" dirty="0" smtClean="0"/>
                        <a:t> SMA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KAB/KOTA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PROV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52.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6 KAIRATU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SERAM BAGIAN BARAT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MALUKU</a:t>
                      </a:r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53.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3 ELPAPUTIH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</a:t>
                      </a:r>
                      <a:r>
                        <a:rPr lang="id-ID" sz="1400" baseline="0" dirty="0" smtClean="0"/>
                        <a:t> MALUKU TENGAH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MALUKU</a:t>
                      </a:r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54.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</a:t>
                      </a:r>
                      <a:r>
                        <a:rPr lang="id-ID" sz="1400" baseline="0" dirty="0" smtClean="0"/>
                        <a:t> 2 SERAM UTARA TIMUR KOBI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MALUKU TENGAH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MALUKU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55.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12 BURU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BURU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MALUKU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56.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SMAS MUHAMMADIYAH POHUWATO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POHUWATO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GORONTALO</a:t>
                      </a:r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57.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1 ADONARA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FLORES TIMUR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NUSA TENGGARA TIMUR</a:t>
                      </a:r>
                      <a:endParaRPr lang="id-ID" sz="1400" dirty="0"/>
                    </a:p>
                  </a:txBody>
                  <a:tcPr/>
                </a:tc>
              </a:tr>
              <a:tr h="34722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58.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SMAN 2 KEO TENGAH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KAB. NAGEKEO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NUSA TENGGARA TIMUR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6888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ontemporaryPhotoAlbu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ContemporaryPhotoAlbum</Template>
  <TotalTime>0</TotalTime>
  <Words>656</Words>
  <Application>Microsoft Office PowerPoint</Application>
  <PresentationFormat>On-screen Show (4:3)</PresentationFormat>
  <Paragraphs>251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ContemporaryPhotoAlbum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2018-01-08T22:22:47Z</dcterms:created>
  <dcterms:modified xsi:type="dcterms:W3CDTF">2018-01-25T13:38:44Z</dcterms:modified>
</cp:coreProperties>
</file>