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303" r:id="rId3"/>
    <p:sldId id="304" r:id="rId4"/>
    <p:sldId id="305" r:id="rId5"/>
    <p:sldId id="306" r:id="rId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521" autoAdjust="0"/>
    <p:restoredTop sz="94660"/>
  </p:normalViewPr>
  <p:slideViewPr>
    <p:cSldViewPr>
      <p:cViewPr>
        <p:scale>
          <a:sx n="96" d="100"/>
          <a:sy n="96" d="100"/>
        </p:scale>
        <p:origin x="-5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7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4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3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1/25/2018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id-ID" sz="1800" dirty="0" smtClean="0"/>
              <a:t>TAHUN 2017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DAFTAR PENERIMA USB BELUM MENGIRIM LAPORAN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6" r="13116"/>
          <a:stretch>
            <a:fillRect/>
          </a:stretch>
        </p:blipFill>
        <p:spPr/>
      </p:pic>
      <p:pic>
        <p:nvPicPr>
          <p:cNvPr id="13" name="Picture Placeholder 12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7" r="16637"/>
          <a:stretch>
            <a:fillRect/>
          </a:stretch>
        </p:blipFill>
        <p:spPr/>
      </p:pic>
      <p:pic>
        <p:nvPicPr>
          <p:cNvPr id="11" name="Picture Placeholder 10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2" r="9682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71881"/>
              </p:ext>
            </p:extLst>
          </p:nvPr>
        </p:nvGraphicFramePr>
        <p:xfrm>
          <a:off x="107505" y="116632"/>
          <a:ext cx="8352927" cy="693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81"/>
                <a:gridCol w="3063856"/>
                <a:gridCol w="2485642"/>
                <a:gridCol w="2232248"/>
              </a:tblGrid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USB</a:t>
                      </a:r>
                      <a:r>
                        <a:rPr lang="id-ID" sz="1400" baseline="0" dirty="0" smtClean="0"/>
                        <a:t> SMA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KAB/KOTA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PROV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SALOPA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TASIKMALAYA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CIBINONG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CIANJUR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MUHAMMADIYAH JONGGOL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</a:t>
                      </a:r>
                      <a:r>
                        <a:rPr lang="id-ID" sz="1400" baseline="0" dirty="0" smtClean="0"/>
                        <a:t> BOGOR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TEGALWARU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KARAWANG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SYUBBANUL WATHAN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MAGELANG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TENGAH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TARUNA MUH. GUNUNGPRING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MAGELANG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TENGAH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PRADITA DIRGANTARA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BOYOLALI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JAWA TENGAH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</a:t>
                      </a:r>
                      <a:r>
                        <a:rPr lang="id-ID" sz="1400" baseline="0" dirty="0" smtClean="0"/>
                        <a:t> PERSIAPAN NEGERI 3 GUNUNG MERIAH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ACEH SINGKIL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ACEH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3 BIREM BAYEUN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ACEH TIMUR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ACEH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LINGGOSARI BAGANTI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PESISIR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SUMATERA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PESANTREN MODERN TERPADU PROF. HAMKA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KOTA PADANG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SUMATERA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20 TEBO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TEBO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JAMBI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5 MERLUNG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TANJUNG JABUNG BARAT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JAMBI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14 SAROLANGUN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SAROLANGUN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JAMBI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15 MUARO JAMBI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MUARO JAMBI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JAMBI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MUHAMMADIYAH 2 PEKANBARU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KOTA PEKANBARU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RIAU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5 TAMBUSAI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ROKAN HULU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RIAU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2992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81961"/>
              </p:ext>
            </p:extLst>
          </p:nvPr>
        </p:nvGraphicFramePr>
        <p:xfrm>
          <a:off x="107505" y="116632"/>
          <a:ext cx="8352927" cy="659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81"/>
                <a:gridCol w="3063856"/>
                <a:gridCol w="2485642"/>
                <a:gridCol w="2232248"/>
              </a:tblGrid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USB</a:t>
                      </a:r>
                      <a:r>
                        <a:rPr lang="id-ID" sz="1400" baseline="0" dirty="0" smtClean="0"/>
                        <a:t> SMA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KAB/KOTA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PROV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TANJUNGSARI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LAMPUNG</a:t>
                      </a:r>
                      <a:r>
                        <a:rPr lang="id-ID" sz="1400" baseline="0" dirty="0" smtClean="0"/>
                        <a:t>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19.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4 TUMIJAJAR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TULANG BAWANG BARAT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MUH.</a:t>
                      </a:r>
                      <a:r>
                        <a:rPr lang="id-ID" sz="1400" baseline="0" dirty="0" smtClean="0"/>
                        <a:t> 1 SUNGKAI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LAMPUNG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BUNGA MAYANG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LAMPUNG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HULU SUNGKAI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LAMPUNG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WAY SEPUTIH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LAMPUNG TENGAH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GEDUNG HARAPAN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WAY KANAN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LAMPUNG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DEA MALELA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SUMBAWA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NUSA</a:t>
                      </a:r>
                      <a:r>
                        <a:rPr lang="id-ID" sz="1400" baseline="0" dirty="0" smtClean="0"/>
                        <a:t> TENGGARA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SANGGAR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BIMA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NUSA</a:t>
                      </a:r>
                      <a:r>
                        <a:rPr lang="id-ID" sz="1400" baseline="0" dirty="0" smtClean="0"/>
                        <a:t> TENGGARA BARAT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3 KILO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DOMPU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NUSA</a:t>
                      </a:r>
                      <a:r>
                        <a:rPr lang="id-ID" sz="1400" baseline="0" dirty="0" smtClean="0"/>
                        <a:t> TENGGARA BARAT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MUH. AWWALUL ISLAM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KOTA MAKASSAR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SULAWESI SELATAN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29.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MOROSI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KONAWE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SULAWESI TENGGARA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30.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TOLALA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KOLAKA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TENGGARA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LADONG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KOLAKA TIMUR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TENGGARA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DANGIA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KOLAKA TIMUR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TENGGARA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TIWORO TENGAH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MUNA BARAT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TENGGARA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23 KONAWE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KONAWE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TENGGARA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2357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52849"/>
              </p:ext>
            </p:extLst>
          </p:nvPr>
        </p:nvGraphicFramePr>
        <p:xfrm>
          <a:off x="107505" y="116632"/>
          <a:ext cx="8352927" cy="659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81"/>
                <a:gridCol w="3063856"/>
                <a:gridCol w="2485642"/>
                <a:gridCol w="2232248"/>
              </a:tblGrid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USB</a:t>
                      </a:r>
                      <a:r>
                        <a:rPr lang="id-ID" sz="1400" baseline="0" dirty="0" smtClean="0"/>
                        <a:t> SMA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KAB/KOTA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PROV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MATANGNGA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POLEWALI MANDAR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SULAWESI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MASEWE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MAMASA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PASANGKAYU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MAMUJU UTARA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MUARA KOMAM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PASER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KALIMANTAN</a:t>
                      </a:r>
                      <a:r>
                        <a:rPr lang="id-ID" sz="1400" baseline="0" dirty="0" smtClean="0"/>
                        <a:t> TIMUR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39.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BATU ENGAU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PASER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KALIMANTAN</a:t>
                      </a:r>
                      <a:r>
                        <a:rPr lang="id-ID" sz="1400" baseline="0" dirty="0" smtClean="0"/>
                        <a:t> TIMUR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40.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MUARA KAMAN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KUTAI KERTANEGARA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</a:t>
                      </a:r>
                      <a:r>
                        <a:rPr lang="id-ID" sz="1400" baseline="0" dirty="0" smtClean="0"/>
                        <a:t> TIMUR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KAYAN HILIR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SINTANG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KALIMANTAN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KAYAN</a:t>
                      </a:r>
                      <a:r>
                        <a:rPr lang="id-ID" sz="1400" baseline="0" dirty="0" smtClean="0"/>
                        <a:t> HULU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SINTANG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KALIMANTAN BARAT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5 SEKADAU HILIR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SEKADAU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3 PALOH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SAMBAS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SAJINGAN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SAMBAS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EMPANANG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KAPUAS HULU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3 PUTUSSIBAU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KAPUAS HULU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KALIMANTAN BARAT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14 SIGI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SIGI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</a:t>
                      </a:r>
                      <a:r>
                        <a:rPr lang="id-ID" sz="1400" baseline="0" dirty="0" smtClean="0"/>
                        <a:t> TENGAH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49.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TOLISU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BANGGAI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</a:t>
                      </a:r>
                      <a:r>
                        <a:rPr lang="id-ID" sz="1400" baseline="0" dirty="0" smtClean="0"/>
                        <a:t> TENGAH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50.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BATUI SELATAN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BANGGAI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SULAWESI</a:t>
                      </a:r>
                      <a:r>
                        <a:rPr lang="id-ID" sz="1400" baseline="0" dirty="0" smtClean="0"/>
                        <a:t> TENGAH</a:t>
                      </a:r>
                      <a:endParaRPr lang="id-ID" sz="1400" dirty="0" smtClean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51.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MUHAMMADIYAH PATINIA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SERAM BAGIAN BARAT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MALUKU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253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77416"/>
              </p:ext>
            </p:extLst>
          </p:nvPr>
        </p:nvGraphicFramePr>
        <p:xfrm>
          <a:off x="107505" y="116632"/>
          <a:ext cx="8352927" cy="277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81"/>
                <a:gridCol w="3063856"/>
                <a:gridCol w="2485642"/>
                <a:gridCol w="2232248"/>
              </a:tblGrid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USB</a:t>
                      </a:r>
                      <a:r>
                        <a:rPr lang="id-ID" sz="1400" baseline="0" dirty="0" smtClean="0"/>
                        <a:t> SMA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KAB/KOTA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PROV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52.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6 KAIRATU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SERAM BAGIAN BARAT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MALUKU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53.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3 ELPAPUTIH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</a:t>
                      </a:r>
                      <a:r>
                        <a:rPr lang="id-ID" sz="1400" baseline="0" dirty="0" smtClean="0"/>
                        <a:t> MALUKU TENGAH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MALUKU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54.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</a:t>
                      </a:r>
                      <a:r>
                        <a:rPr lang="id-ID" sz="1400" baseline="0" dirty="0" smtClean="0"/>
                        <a:t> 2 SERAM UTARA TIMUR KOBI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MALUKU TENGAH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MALUKU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55.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12 BURU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BURU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MALUKU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56.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SMAS MUHAMMADIYAH POHUWATO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POHUWATO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GORONTALO</a:t>
                      </a:r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57.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1 ADONARA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FLORES TIMUR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NUSA TENGGARA TIMUR</a:t>
                      </a:r>
                      <a:endParaRPr lang="id-ID" sz="1400" dirty="0"/>
                    </a:p>
                  </a:txBody>
                  <a:tcPr/>
                </a:tc>
              </a:tr>
              <a:tr h="34722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58.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SMAN 2 KEO TENGAH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KAB. NAGEKEO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NUSA TENGGARA TIMUR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88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656</Words>
  <Application>Microsoft Office PowerPoint</Application>
  <PresentationFormat>On-screen Show (4:3)</PresentationFormat>
  <Paragraphs>251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ContemporaryPhotoAlbum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2018-01-08T22:22:47Z</dcterms:created>
  <dcterms:modified xsi:type="dcterms:W3CDTF">2018-01-25T13:38:44Z</dcterms:modified>
</cp:coreProperties>
</file>