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86" r:id="rId4"/>
    <p:sldId id="260" r:id="rId5"/>
    <p:sldId id="289" r:id="rId6"/>
    <p:sldId id="297" r:id="rId7"/>
    <p:sldId id="298" r:id="rId8"/>
    <p:sldId id="287" r:id="rId9"/>
    <p:sldId id="283" r:id="rId10"/>
    <p:sldId id="261" r:id="rId11"/>
    <p:sldId id="281" r:id="rId12"/>
    <p:sldId id="295" r:id="rId13"/>
    <p:sldId id="296" r:id="rId14"/>
    <p:sldId id="280" r:id="rId15"/>
    <p:sldId id="272" r:id="rId16"/>
    <p:sldId id="273" r:id="rId17"/>
    <p:sldId id="274" r:id="rId18"/>
    <p:sldId id="276" r:id="rId19"/>
    <p:sldId id="290" r:id="rId20"/>
    <p:sldId id="291" r:id="rId21"/>
    <p:sldId id="293" r:id="rId22"/>
    <p:sldId id="292"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5771EA-1526-46A7-9972-76B58B4F2C1E}" type="datetimeFigureOut">
              <a:rPr lang="en-US" smtClean="0"/>
              <a:t>9/24/2023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E71F2A-993D-4C28-B0DF-43AA954A5108}" type="slidenum">
              <a:rPr lang="en-US" smtClean="0"/>
              <a:t>‹#›</a:t>
            </a:fld>
            <a:endParaRPr lang="en-US"/>
          </a:p>
        </p:txBody>
      </p:sp>
    </p:spTree>
    <p:extLst>
      <p:ext uri="{BB962C8B-B14F-4D97-AF65-F5344CB8AC3E}">
        <p14:creationId xmlns:p14="http://schemas.microsoft.com/office/powerpoint/2010/main" val="2840433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 name="Google Shape;13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6904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15939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5" name="Google Shape;475;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98843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1" name="Google Shape;511;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5081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8" name="Google Shape;5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5415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5" name="Google Shape;745;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3319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2" name="Google Shape;752;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6481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1" name="Google Shape;761;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79985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7" name="Google Shape;83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76286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978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 name="Google Shape;12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98776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1" name="Google Shape;2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2334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688"/>
              <a:buFont typeface="Arial"/>
              <a:buNone/>
            </a:pPr>
            <a:endParaRPr sz="887">
              <a:solidFill>
                <a:schemeClr val="dk1"/>
              </a:solidFill>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32756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688"/>
              <a:buFont typeface="Arial"/>
              <a:buNone/>
            </a:pPr>
            <a:endParaRPr sz="887">
              <a:solidFill>
                <a:schemeClr val="dk1"/>
              </a:solidFill>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36914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688"/>
              <a:buFont typeface="Arial"/>
              <a:buNone/>
            </a:pPr>
            <a:endParaRPr sz="887">
              <a:solidFill>
                <a:schemeClr val="dk1"/>
              </a:solidFill>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40959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6549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956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549559-095A-4EA9-BD28-E7C8C9A2036E}"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45E20-5EC8-4240-AB1C-692FEB142B0A}" type="slidenum">
              <a:rPr lang="en-US" smtClean="0"/>
              <a:t>‹#›</a:t>
            </a:fld>
            <a:endParaRPr lang="en-US"/>
          </a:p>
        </p:txBody>
      </p:sp>
    </p:spTree>
    <p:extLst>
      <p:ext uri="{BB962C8B-B14F-4D97-AF65-F5344CB8AC3E}">
        <p14:creationId xmlns:p14="http://schemas.microsoft.com/office/powerpoint/2010/main" val="2796451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549559-095A-4EA9-BD28-E7C8C9A2036E}"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45E20-5EC8-4240-AB1C-692FEB142B0A}" type="slidenum">
              <a:rPr lang="en-US" smtClean="0"/>
              <a:t>‹#›</a:t>
            </a:fld>
            <a:endParaRPr lang="en-US"/>
          </a:p>
        </p:txBody>
      </p:sp>
    </p:spTree>
    <p:extLst>
      <p:ext uri="{BB962C8B-B14F-4D97-AF65-F5344CB8AC3E}">
        <p14:creationId xmlns:p14="http://schemas.microsoft.com/office/powerpoint/2010/main" val="2324465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549559-095A-4EA9-BD28-E7C8C9A2036E}"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45E20-5EC8-4240-AB1C-692FEB142B0A}" type="slidenum">
              <a:rPr lang="en-US" smtClean="0"/>
              <a:t>‹#›</a:t>
            </a:fld>
            <a:endParaRPr lang="en-US"/>
          </a:p>
        </p:txBody>
      </p:sp>
    </p:spTree>
    <p:extLst>
      <p:ext uri="{BB962C8B-B14F-4D97-AF65-F5344CB8AC3E}">
        <p14:creationId xmlns:p14="http://schemas.microsoft.com/office/powerpoint/2010/main" val="3188848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3"/>
        <p:cNvGrpSpPr/>
        <p:nvPr/>
      </p:nvGrpSpPr>
      <p:grpSpPr>
        <a:xfrm>
          <a:off x="0" y="0"/>
          <a:ext cx="0" cy="0"/>
          <a:chOff x="0" y="0"/>
          <a:chExt cx="0" cy="0"/>
        </a:xfrm>
      </p:grpSpPr>
      <p:sp>
        <p:nvSpPr>
          <p:cNvPr id="34" name="Google Shape;34;p81"/>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81"/>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6" name="Google Shape;36;p81"/>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30239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838200" y="365125"/>
            <a:ext cx="10515600" cy="132556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SzPts val="4400"/>
              <a:buNone/>
              <a:defRPr sz="2400" b="1"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ftr" idx="11"/>
          </p:nvPr>
        </p:nvSpPr>
        <p:spPr>
          <a:xfrm>
            <a:off x="4038600" y="6356350"/>
            <a:ext cx="4114800" cy="365125"/>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sz="1200" b="0"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9"/>
          <p:cNvSpPr txBox="1">
            <a:spLocks noGrp="1"/>
          </p:cNvSpPr>
          <p:nvPr>
            <p:ph type="dt" idx="10"/>
          </p:nvPr>
        </p:nvSpPr>
        <p:spPr>
          <a:xfrm>
            <a:off x="838200" y="6356350"/>
            <a:ext cx="2743200"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sldNum" idx="12"/>
          </p:nvPr>
        </p:nvSpPr>
        <p:spPr>
          <a:xfrm>
            <a:off x="8610600" y="6356350"/>
            <a:ext cx="2743200" cy="365125"/>
          </a:xfrm>
          <a:prstGeom prst="rect">
            <a:avLst/>
          </a:prstGeom>
          <a:noFill/>
          <a:ln>
            <a:noFill/>
          </a:ln>
        </p:spPr>
        <p:txBody>
          <a:bodyPr spcFirstLastPara="1" wrap="square" lIns="0" tIns="0" rIns="0" bIns="0" anchor="ctr" anchorCtr="0">
            <a:noAutofit/>
          </a:bodyPr>
          <a:lstStyle>
            <a:lvl1pPr marL="50799" marR="0" lvl="0" indent="0" algn="r">
              <a:lnSpc>
                <a:spcPct val="100000"/>
              </a:lnSpc>
              <a:spcBef>
                <a:spcPts val="7"/>
              </a:spcBef>
              <a:spcAft>
                <a:spcPts val="0"/>
              </a:spcAft>
              <a:buClr>
                <a:srgbClr val="000000"/>
              </a:buClr>
              <a:buSzPts val="1200"/>
              <a:buFont typeface="Arial"/>
              <a:buNone/>
              <a:defRPr sz="1333" b="0" i="0" u="none" strike="noStrike" cap="none">
                <a:solidFill>
                  <a:schemeClr val="lt1"/>
                </a:solidFill>
                <a:latin typeface="Arial"/>
                <a:ea typeface="Arial"/>
                <a:cs typeface="Arial"/>
                <a:sym typeface="Arial"/>
              </a:defRPr>
            </a:lvl1pPr>
            <a:lvl2pPr marL="50799" marR="0" lvl="1" indent="0" algn="r">
              <a:lnSpc>
                <a:spcPct val="100000"/>
              </a:lnSpc>
              <a:spcBef>
                <a:spcPts val="7"/>
              </a:spcBef>
              <a:spcAft>
                <a:spcPts val="0"/>
              </a:spcAft>
              <a:buClr>
                <a:srgbClr val="000000"/>
              </a:buClr>
              <a:buSzPts val="1200"/>
              <a:buFont typeface="Arial"/>
              <a:buNone/>
              <a:defRPr sz="1333" b="0" i="0" u="none" strike="noStrike" cap="none">
                <a:solidFill>
                  <a:schemeClr val="lt1"/>
                </a:solidFill>
                <a:latin typeface="Arial"/>
                <a:ea typeface="Arial"/>
                <a:cs typeface="Arial"/>
                <a:sym typeface="Arial"/>
              </a:defRPr>
            </a:lvl2pPr>
            <a:lvl3pPr marL="50799" marR="0" lvl="2" indent="0" algn="r">
              <a:lnSpc>
                <a:spcPct val="100000"/>
              </a:lnSpc>
              <a:spcBef>
                <a:spcPts val="7"/>
              </a:spcBef>
              <a:spcAft>
                <a:spcPts val="0"/>
              </a:spcAft>
              <a:buClr>
                <a:srgbClr val="000000"/>
              </a:buClr>
              <a:buSzPts val="1200"/>
              <a:buFont typeface="Arial"/>
              <a:buNone/>
              <a:defRPr sz="1333" b="0" i="0" u="none" strike="noStrike" cap="none">
                <a:solidFill>
                  <a:schemeClr val="lt1"/>
                </a:solidFill>
                <a:latin typeface="Arial"/>
                <a:ea typeface="Arial"/>
                <a:cs typeface="Arial"/>
                <a:sym typeface="Arial"/>
              </a:defRPr>
            </a:lvl3pPr>
            <a:lvl4pPr marL="50799" marR="0" lvl="3" indent="0" algn="r">
              <a:lnSpc>
                <a:spcPct val="100000"/>
              </a:lnSpc>
              <a:spcBef>
                <a:spcPts val="7"/>
              </a:spcBef>
              <a:spcAft>
                <a:spcPts val="0"/>
              </a:spcAft>
              <a:buClr>
                <a:srgbClr val="000000"/>
              </a:buClr>
              <a:buSzPts val="1200"/>
              <a:buFont typeface="Arial"/>
              <a:buNone/>
              <a:defRPr sz="1333" b="0" i="0" u="none" strike="noStrike" cap="none">
                <a:solidFill>
                  <a:schemeClr val="lt1"/>
                </a:solidFill>
                <a:latin typeface="Arial"/>
                <a:ea typeface="Arial"/>
                <a:cs typeface="Arial"/>
                <a:sym typeface="Arial"/>
              </a:defRPr>
            </a:lvl4pPr>
            <a:lvl5pPr marL="50799" marR="0" lvl="4" indent="0" algn="r">
              <a:lnSpc>
                <a:spcPct val="100000"/>
              </a:lnSpc>
              <a:spcBef>
                <a:spcPts val="7"/>
              </a:spcBef>
              <a:spcAft>
                <a:spcPts val="0"/>
              </a:spcAft>
              <a:buClr>
                <a:srgbClr val="000000"/>
              </a:buClr>
              <a:buSzPts val="1200"/>
              <a:buFont typeface="Arial"/>
              <a:buNone/>
              <a:defRPr sz="1333" b="0" i="0" u="none" strike="noStrike" cap="none">
                <a:solidFill>
                  <a:schemeClr val="lt1"/>
                </a:solidFill>
                <a:latin typeface="Arial"/>
                <a:ea typeface="Arial"/>
                <a:cs typeface="Arial"/>
                <a:sym typeface="Arial"/>
              </a:defRPr>
            </a:lvl5pPr>
            <a:lvl6pPr marL="50799" marR="0" lvl="5" indent="0" algn="r">
              <a:lnSpc>
                <a:spcPct val="100000"/>
              </a:lnSpc>
              <a:spcBef>
                <a:spcPts val="7"/>
              </a:spcBef>
              <a:spcAft>
                <a:spcPts val="0"/>
              </a:spcAft>
              <a:buClr>
                <a:srgbClr val="000000"/>
              </a:buClr>
              <a:buSzPts val="1200"/>
              <a:buFont typeface="Arial"/>
              <a:buNone/>
              <a:defRPr sz="1333" b="0" i="0" u="none" strike="noStrike" cap="none">
                <a:solidFill>
                  <a:schemeClr val="lt1"/>
                </a:solidFill>
                <a:latin typeface="Arial"/>
                <a:ea typeface="Arial"/>
                <a:cs typeface="Arial"/>
                <a:sym typeface="Arial"/>
              </a:defRPr>
            </a:lvl6pPr>
            <a:lvl7pPr marL="50799" marR="0" lvl="6" indent="0" algn="r">
              <a:lnSpc>
                <a:spcPct val="100000"/>
              </a:lnSpc>
              <a:spcBef>
                <a:spcPts val="7"/>
              </a:spcBef>
              <a:spcAft>
                <a:spcPts val="0"/>
              </a:spcAft>
              <a:buClr>
                <a:srgbClr val="000000"/>
              </a:buClr>
              <a:buSzPts val="1200"/>
              <a:buFont typeface="Arial"/>
              <a:buNone/>
              <a:defRPr sz="1333" b="0" i="0" u="none" strike="noStrike" cap="none">
                <a:solidFill>
                  <a:schemeClr val="lt1"/>
                </a:solidFill>
                <a:latin typeface="Arial"/>
                <a:ea typeface="Arial"/>
                <a:cs typeface="Arial"/>
                <a:sym typeface="Arial"/>
              </a:defRPr>
            </a:lvl7pPr>
            <a:lvl8pPr marL="50799" marR="0" lvl="7" indent="0" algn="r">
              <a:lnSpc>
                <a:spcPct val="100000"/>
              </a:lnSpc>
              <a:spcBef>
                <a:spcPts val="7"/>
              </a:spcBef>
              <a:spcAft>
                <a:spcPts val="0"/>
              </a:spcAft>
              <a:buClr>
                <a:srgbClr val="000000"/>
              </a:buClr>
              <a:buSzPts val="1200"/>
              <a:buFont typeface="Arial"/>
              <a:buNone/>
              <a:defRPr sz="1333" b="0" i="0" u="none" strike="noStrike" cap="none">
                <a:solidFill>
                  <a:schemeClr val="lt1"/>
                </a:solidFill>
                <a:latin typeface="Arial"/>
                <a:ea typeface="Arial"/>
                <a:cs typeface="Arial"/>
                <a:sym typeface="Arial"/>
              </a:defRPr>
            </a:lvl8pPr>
            <a:lvl9pPr marL="50799" marR="0" lvl="8" indent="0" algn="r">
              <a:lnSpc>
                <a:spcPct val="100000"/>
              </a:lnSpc>
              <a:spcBef>
                <a:spcPts val="7"/>
              </a:spcBef>
              <a:spcAft>
                <a:spcPts val="0"/>
              </a:spcAft>
              <a:buClr>
                <a:srgbClr val="000000"/>
              </a:buClr>
              <a:buSzPts val="1200"/>
              <a:buFont typeface="Arial"/>
              <a:buNone/>
              <a:defRPr sz="1333" b="0" i="0" u="none" strike="noStrike" cap="none">
                <a:solidFill>
                  <a:schemeClr val="lt1"/>
                </a:solidFill>
                <a:latin typeface="Arial"/>
                <a:ea typeface="Arial"/>
                <a:cs typeface="Arial"/>
                <a:sym typeface="Arial"/>
              </a:defRPr>
            </a:lvl9pPr>
          </a:lstStyle>
          <a:p>
            <a:pPr marL="50799" lvl="0" indent="0" algn="r" rtl="0">
              <a:spcBef>
                <a:spcPts val="7"/>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03112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549559-095A-4EA9-BD28-E7C8C9A2036E}"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45E20-5EC8-4240-AB1C-692FEB142B0A}" type="slidenum">
              <a:rPr lang="en-US" smtClean="0"/>
              <a:t>‹#›</a:t>
            </a:fld>
            <a:endParaRPr lang="en-US"/>
          </a:p>
        </p:txBody>
      </p:sp>
    </p:spTree>
    <p:extLst>
      <p:ext uri="{BB962C8B-B14F-4D97-AF65-F5344CB8AC3E}">
        <p14:creationId xmlns:p14="http://schemas.microsoft.com/office/powerpoint/2010/main" val="67351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549559-095A-4EA9-BD28-E7C8C9A2036E}"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45E20-5EC8-4240-AB1C-692FEB142B0A}" type="slidenum">
              <a:rPr lang="en-US" smtClean="0"/>
              <a:t>‹#›</a:t>
            </a:fld>
            <a:endParaRPr lang="en-US"/>
          </a:p>
        </p:txBody>
      </p:sp>
    </p:spTree>
    <p:extLst>
      <p:ext uri="{BB962C8B-B14F-4D97-AF65-F5344CB8AC3E}">
        <p14:creationId xmlns:p14="http://schemas.microsoft.com/office/powerpoint/2010/main" val="2911155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549559-095A-4EA9-BD28-E7C8C9A2036E}" type="datetimeFigureOut">
              <a:rPr lang="en-US" smtClean="0"/>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45E20-5EC8-4240-AB1C-692FEB142B0A}" type="slidenum">
              <a:rPr lang="en-US" smtClean="0"/>
              <a:t>‹#›</a:t>
            </a:fld>
            <a:endParaRPr lang="en-US"/>
          </a:p>
        </p:txBody>
      </p:sp>
    </p:spTree>
    <p:extLst>
      <p:ext uri="{BB962C8B-B14F-4D97-AF65-F5344CB8AC3E}">
        <p14:creationId xmlns:p14="http://schemas.microsoft.com/office/powerpoint/2010/main" val="2303715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549559-095A-4EA9-BD28-E7C8C9A2036E}" type="datetimeFigureOut">
              <a:rPr lang="en-US" smtClean="0"/>
              <a:t>9/24/2023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C45E20-5EC8-4240-AB1C-692FEB142B0A}" type="slidenum">
              <a:rPr lang="en-US" smtClean="0"/>
              <a:t>‹#›</a:t>
            </a:fld>
            <a:endParaRPr lang="en-US"/>
          </a:p>
        </p:txBody>
      </p:sp>
    </p:spTree>
    <p:extLst>
      <p:ext uri="{BB962C8B-B14F-4D97-AF65-F5344CB8AC3E}">
        <p14:creationId xmlns:p14="http://schemas.microsoft.com/office/powerpoint/2010/main" val="3794729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549559-095A-4EA9-BD28-E7C8C9A2036E}" type="datetimeFigureOut">
              <a:rPr lang="en-US" smtClean="0"/>
              <a:t>9/24/2023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C45E20-5EC8-4240-AB1C-692FEB142B0A}" type="slidenum">
              <a:rPr lang="en-US" smtClean="0"/>
              <a:t>‹#›</a:t>
            </a:fld>
            <a:endParaRPr lang="en-US"/>
          </a:p>
        </p:txBody>
      </p:sp>
    </p:spTree>
    <p:extLst>
      <p:ext uri="{BB962C8B-B14F-4D97-AF65-F5344CB8AC3E}">
        <p14:creationId xmlns:p14="http://schemas.microsoft.com/office/powerpoint/2010/main" val="2442739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549559-095A-4EA9-BD28-E7C8C9A2036E}" type="datetimeFigureOut">
              <a:rPr lang="en-US" smtClean="0"/>
              <a:t>9/24/2023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C45E20-5EC8-4240-AB1C-692FEB142B0A}" type="slidenum">
              <a:rPr lang="en-US" smtClean="0"/>
              <a:t>‹#›</a:t>
            </a:fld>
            <a:endParaRPr lang="en-US"/>
          </a:p>
        </p:txBody>
      </p:sp>
    </p:spTree>
    <p:extLst>
      <p:ext uri="{BB962C8B-B14F-4D97-AF65-F5344CB8AC3E}">
        <p14:creationId xmlns:p14="http://schemas.microsoft.com/office/powerpoint/2010/main" val="1638155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549559-095A-4EA9-BD28-E7C8C9A2036E}" type="datetimeFigureOut">
              <a:rPr lang="en-US" smtClean="0"/>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45E20-5EC8-4240-AB1C-692FEB142B0A}" type="slidenum">
              <a:rPr lang="en-US" smtClean="0"/>
              <a:t>‹#›</a:t>
            </a:fld>
            <a:endParaRPr lang="en-US"/>
          </a:p>
        </p:txBody>
      </p:sp>
    </p:spTree>
    <p:extLst>
      <p:ext uri="{BB962C8B-B14F-4D97-AF65-F5344CB8AC3E}">
        <p14:creationId xmlns:p14="http://schemas.microsoft.com/office/powerpoint/2010/main" val="661083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549559-095A-4EA9-BD28-E7C8C9A2036E}" type="datetimeFigureOut">
              <a:rPr lang="en-US" smtClean="0"/>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45E20-5EC8-4240-AB1C-692FEB142B0A}" type="slidenum">
              <a:rPr lang="en-US" smtClean="0"/>
              <a:t>‹#›</a:t>
            </a:fld>
            <a:endParaRPr lang="en-US"/>
          </a:p>
        </p:txBody>
      </p:sp>
    </p:spTree>
    <p:extLst>
      <p:ext uri="{BB962C8B-B14F-4D97-AF65-F5344CB8AC3E}">
        <p14:creationId xmlns:p14="http://schemas.microsoft.com/office/powerpoint/2010/main" val="1452056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549559-095A-4EA9-BD28-E7C8C9A2036E}" type="datetimeFigureOut">
              <a:rPr lang="en-US" smtClean="0"/>
              <a:t>9/24/2023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45E20-5EC8-4240-AB1C-692FEB142B0A}" type="slidenum">
              <a:rPr lang="en-US" smtClean="0"/>
              <a:t>‹#›</a:t>
            </a:fld>
            <a:endParaRPr lang="en-US"/>
          </a:p>
        </p:txBody>
      </p:sp>
    </p:spTree>
    <p:extLst>
      <p:ext uri="{BB962C8B-B14F-4D97-AF65-F5344CB8AC3E}">
        <p14:creationId xmlns:p14="http://schemas.microsoft.com/office/powerpoint/2010/main" val="405497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ringkas.kemdikbud.go.id/posterJenjangSD" TargetMode="External"/><Relationship Id="rId7" Type="http://schemas.openxmlformats.org/officeDocument/2006/relationships/hyperlink" Target="http://ringkas.kemdikbud.go.id/posterPMPK"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ringkas.kemdikbud.go.id/posterSMK" TargetMode="External"/><Relationship Id="rId5" Type="http://schemas.openxmlformats.org/officeDocument/2006/relationships/hyperlink" Target="http://ringkas.kemdikbud.go.id/posterJenjangSMA" TargetMode="External"/><Relationship Id="rId4" Type="http://schemas.openxmlformats.org/officeDocument/2006/relationships/hyperlink" Target="http://ringkas.kemdikbud.go.id/posterJenjangSMP"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ksi.kemdikbud.go.id/tksi/" TargetMode="External"/><Relationship Id="rId2" Type="http://schemas.openxmlformats.org/officeDocument/2006/relationships/hyperlink" Target="https://drive.google.com/drive/folders/1KJ8jcaN2GxxVNgnzBSxl00FsKeEbjNhY?usp=sharing"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tksi.kemdikbud.go.id/tksi/"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tksi.kemdikbud.go.id/tksi/"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
          <p:cNvSpPr/>
          <p:nvPr/>
        </p:nvSpPr>
        <p:spPr>
          <a:xfrm>
            <a:off x="-18298" y="0"/>
            <a:ext cx="12192000" cy="7128023"/>
          </a:xfrm>
          <a:prstGeom prst="rect">
            <a:avLst/>
          </a:prstGeom>
          <a:solidFill>
            <a:srgbClr val="F7F7F7"/>
          </a:solidFill>
          <a:ln w="25400" cap="flat" cmpd="sng">
            <a:solidFill>
              <a:srgbClr val="F7F7F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2" name="Google Shape;142;p1"/>
          <p:cNvSpPr/>
          <p:nvPr/>
        </p:nvSpPr>
        <p:spPr>
          <a:xfrm>
            <a:off x="8323557" y="2045628"/>
            <a:ext cx="1372460" cy="1372460"/>
          </a:xfrm>
          <a:prstGeom prst="ellipse">
            <a:avLst/>
          </a:prstGeom>
          <a:solidFill>
            <a:srgbClr val="C7F3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800" b="0" i="0" u="none" strike="noStrike" cap="none">
              <a:solidFill>
                <a:schemeClr val="lt1"/>
              </a:solidFill>
              <a:latin typeface="Arial"/>
              <a:ea typeface="Arial"/>
              <a:cs typeface="Arial"/>
              <a:sym typeface="Arial"/>
            </a:endParaRPr>
          </a:p>
        </p:txBody>
      </p:sp>
      <p:sp>
        <p:nvSpPr>
          <p:cNvPr id="143" name="Google Shape;143;p1"/>
          <p:cNvSpPr/>
          <p:nvPr/>
        </p:nvSpPr>
        <p:spPr>
          <a:xfrm>
            <a:off x="1829074" y="2888059"/>
            <a:ext cx="3245005" cy="3245005"/>
          </a:xfrm>
          <a:prstGeom prst="ellipse">
            <a:avLst/>
          </a:prstGeom>
          <a:solidFill>
            <a:srgbClr val="C7F3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800" b="0" i="0" u="none" strike="noStrike" cap="none">
              <a:solidFill>
                <a:schemeClr val="lt1"/>
              </a:solidFill>
              <a:latin typeface="Arial"/>
              <a:ea typeface="Arial"/>
              <a:cs typeface="Arial"/>
              <a:sym typeface="Arial"/>
            </a:endParaRPr>
          </a:p>
        </p:txBody>
      </p:sp>
      <p:sp>
        <p:nvSpPr>
          <p:cNvPr id="144" name="Google Shape;144;p1"/>
          <p:cNvSpPr/>
          <p:nvPr/>
        </p:nvSpPr>
        <p:spPr>
          <a:xfrm>
            <a:off x="6665613" y="4046544"/>
            <a:ext cx="3245005" cy="3245005"/>
          </a:xfrm>
          <a:prstGeom prst="ellipse">
            <a:avLst/>
          </a:prstGeom>
          <a:solidFill>
            <a:srgbClr val="C7F3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800" b="0" i="0" u="none" strike="noStrike" cap="none">
              <a:solidFill>
                <a:schemeClr val="lt1"/>
              </a:solidFill>
              <a:latin typeface="Arial"/>
              <a:ea typeface="Arial"/>
              <a:cs typeface="Arial"/>
              <a:sym typeface="Arial"/>
            </a:endParaRPr>
          </a:p>
        </p:txBody>
      </p:sp>
      <p:pic>
        <p:nvPicPr>
          <p:cNvPr id="145" name="Google Shape;145;p1"/>
          <p:cNvPicPr preferRelativeResize="0"/>
          <p:nvPr/>
        </p:nvPicPr>
        <p:blipFill rotWithShape="1">
          <a:blip r:embed="rId3">
            <a:alphaModFix/>
          </a:blip>
          <a:srcRect/>
          <a:stretch/>
        </p:blipFill>
        <p:spPr>
          <a:xfrm>
            <a:off x="7306802" y="165016"/>
            <a:ext cx="789389" cy="755754"/>
          </a:xfrm>
          <a:prstGeom prst="rect">
            <a:avLst/>
          </a:prstGeom>
          <a:noFill/>
          <a:ln>
            <a:noFill/>
          </a:ln>
        </p:spPr>
      </p:pic>
      <p:sp>
        <p:nvSpPr>
          <p:cNvPr id="146" name="Google Shape;146;p1"/>
          <p:cNvSpPr txBox="1"/>
          <p:nvPr/>
        </p:nvSpPr>
        <p:spPr>
          <a:xfrm>
            <a:off x="29169" y="1300140"/>
            <a:ext cx="8471318" cy="755754"/>
          </a:xfrm>
          <a:prstGeom prst="rect">
            <a:avLst/>
          </a:prstGeom>
          <a:noFill/>
          <a:ln>
            <a:noFill/>
          </a:ln>
        </p:spPr>
        <p:txBody>
          <a:bodyPr spcFirstLastPara="1" wrap="square" lIns="0" tIns="16925" rIns="0" bIns="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800" b="1" i="0" u="none" strike="noStrike" cap="none" dirty="0" err="1">
                <a:solidFill>
                  <a:srgbClr val="00726C"/>
                </a:solidFill>
                <a:latin typeface="Fredoka"/>
                <a:ea typeface="Fredoka"/>
                <a:cs typeface="Fredoka"/>
                <a:sym typeface="Fredoka"/>
              </a:rPr>
              <a:t>Kampanye</a:t>
            </a:r>
            <a:r>
              <a:rPr lang="en-US" sz="4800" b="1" i="0" u="none" strike="noStrike" cap="none" dirty="0">
                <a:solidFill>
                  <a:srgbClr val="00726C"/>
                </a:solidFill>
                <a:latin typeface="Fredoka"/>
                <a:ea typeface="Fredoka"/>
                <a:cs typeface="Fredoka"/>
                <a:sym typeface="Fredoka"/>
              </a:rPr>
              <a:t> </a:t>
            </a:r>
            <a:r>
              <a:rPr lang="en-US" sz="4800" b="1" i="0" u="none" strike="noStrike" cap="none" dirty="0" err="1">
                <a:solidFill>
                  <a:srgbClr val="00726C"/>
                </a:solidFill>
                <a:latin typeface="Fredoka"/>
                <a:ea typeface="Fredoka"/>
                <a:cs typeface="Fredoka"/>
                <a:sym typeface="Fredoka"/>
              </a:rPr>
              <a:t>Sekolah</a:t>
            </a:r>
            <a:r>
              <a:rPr lang="en-US" sz="4800" b="1" i="0" u="none" strike="noStrike" cap="none" dirty="0">
                <a:solidFill>
                  <a:srgbClr val="00726C"/>
                </a:solidFill>
                <a:latin typeface="Fredoka"/>
                <a:ea typeface="Fredoka"/>
                <a:cs typeface="Fredoka"/>
                <a:sym typeface="Fredoka"/>
              </a:rPr>
              <a:t> </a:t>
            </a:r>
            <a:r>
              <a:rPr lang="en-US" sz="4800" b="1" i="0" u="none" strike="noStrike" cap="none" dirty="0" err="1">
                <a:solidFill>
                  <a:srgbClr val="00726C"/>
                </a:solidFill>
                <a:latin typeface="Fredoka"/>
                <a:ea typeface="Fredoka"/>
                <a:cs typeface="Fredoka"/>
                <a:sym typeface="Fredoka"/>
              </a:rPr>
              <a:t>Sehat</a:t>
            </a:r>
            <a:endParaRPr sz="4800" b="1" i="0" u="none" strike="noStrike" cap="none" dirty="0">
              <a:solidFill>
                <a:srgbClr val="00726C"/>
              </a:solidFill>
              <a:latin typeface="Fredoka"/>
              <a:ea typeface="Fredoka"/>
              <a:cs typeface="Fredoka"/>
              <a:sym typeface="Fredoka"/>
            </a:endParaRPr>
          </a:p>
        </p:txBody>
      </p:sp>
      <p:sp>
        <p:nvSpPr>
          <p:cNvPr id="147" name="Google Shape;147;p1"/>
          <p:cNvSpPr/>
          <p:nvPr/>
        </p:nvSpPr>
        <p:spPr>
          <a:xfrm>
            <a:off x="375369" y="2656492"/>
            <a:ext cx="10445535" cy="816355"/>
          </a:xfrm>
          <a:prstGeom prst="flowChartAlternateProcess">
            <a:avLst/>
          </a:prstGeom>
          <a:solidFill>
            <a:srgbClr val="C55A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lt1"/>
                </a:solidFill>
                <a:latin typeface="Inter"/>
                <a:ea typeface="Inter"/>
                <a:cs typeface="Inter"/>
                <a:sym typeface="Inter"/>
              </a:rPr>
              <a:t>Pembiasaan 3 S (Sehat Fisik, Sehat Gizi, Sehat Imunisasi) di Satuan Pendidikan</a:t>
            </a:r>
            <a:endParaRPr sz="4400" b="1" i="0" u="none" strike="noStrike" cap="none">
              <a:solidFill>
                <a:schemeClr val="lt1"/>
              </a:solidFill>
              <a:latin typeface="Inter"/>
              <a:ea typeface="Inter"/>
              <a:cs typeface="Inter"/>
              <a:sym typeface="Inter"/>
            </a:endParaRPr>
          </a:p>
        </p:txBody>
      </p:sp>
      <p:pic>
        <p:nvPicPr>
          <p:cNvPr id="148" name="Google Shape;148;p1"/>
          <p:cNvPicPr preferRelativeResize="0"/>
          <p:nvPr/>
        </p:nvPicPr>
        <p:blipFill rotWithShape="1">
          <a:blip r:embed="rId4">
            <a:alphaModFix/>
          </a:blip>
          <a:srcRect/>
          <a:stretch/>
        </p:blipFill>
        <p:spPr>
          <a:xfrm>
            <a:off x="9728941" y="165016"/>
            <a:ext cx="1050437" cy="688229"/>
          </a:xfrm>
          <a:prstGeom prst="rect">
            <a:avLst/>
          </a:prstGeom>
          <a:noFill/>
          <a:ln>
            <a:noFill/>
          </a:ln>
        </p:spPr>
      </p:pic>
      <p:pic>
        <p:nvPicPr>
          <p:cNvPr id="149" name="Google Shape;149;p1"/>
          <p:cNvPicPr preferRelativeResize="0"/>
          <p:nvPr/>
        </p:nvPicPr>
        <p:blipFill rotWithShape="1">
          <a:blip r:embed="rId5">
            <a:alphaModFix/>
          </a:blip>
          <a:srcRect/>
          <a:stretch/>
        </p:blipFill>
        <p:spPr>
          <a:xfrm>
            <a:off x="8062111" y="61736"/>
            <a:ext cx="1666830" cy="937592"/>
          </a:xfrm>
          <a:prstGeom prst="rect">
            <a:avLst/>
          </a:prstGeom>
          <a:noFill/>
          <a:ln>
            <a:noFill/>
          </a:ln>
        </p:spPr>
      </p:pic>
      <p:sp>
        <p:nvSpPr>
          <p:cNvPr id="151" name="Google Shape;151;p1"/>
          <p:cNvSpPr/>
          <p:nvPr/>
        </p:nvSpPr>
        <p:spPr>
          <a:xfrm>
            <a:off x="0" y="6547013"/>
            <a:ext cx="12192000" cy="332522"/>
          </a:xfrm>
          <a:prstGeom prst="rect">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52" name="Google Shape;152;p1"/>
          <p:cNvGrpSpPr/>
          <p:nvPr/>
        </p:nvGrpSpPr>
        <p:grpSpPr>
          <a:xfrm>
            <a:off x="0" y="6504395"/>
            <a:ext cx="12192000" cy="373488"/>
            <a:chOff x="0" y="6504395"/>
            <a:chExt cx="12192000" cy="373488"/>
          </a:xfrm>
        </p:grpSpPr>
        <p:sp>
          <p:nvSpPr>
            <p:cNvPr id="153" name="Google Shape;153;p1"/>
            <p:cNvSpPr/>
            <p:nvPr/>
          </p:nvSpPr>
          <p:spPr>
            <a:xfrm>
              <a:off x="0" y="6504395"/>
              <a:ext cx="12192000" cy="373488"/>
            </a:xfrm>
            <a:prstGeom prst="rect">
              <a:avLst/>
            </a:prstGeom>
            <a:solidFill>
              <a:srgbClr val="0020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667"/>
                <a:buFont typeface="Arial"/>
                <a:buNone/>
              </a:pPr>
              <a:endParaRPr sz="2667" b="0" i="0" u="none" strike="noStrike" cap="none">
                <a:solidFill>
                  <a:schemeClr val="lt1"/>
                </a:solidFill>
                <a:latin typeface="Arial"/>
                <a:ea typeface="Arial"/>
                <a:cs typeface="Arial"/>
                <a:sym typeface="Arial"/>
              </a:endParaRPr>
            </a:p>
          </p:txBody>
        </p:sp>
        <p:sp>
          <p:nvSpPr>
            <p:cNvPr id="154" name="Google Shape;154;p1"/>
            <p:cNvSpPr txBox="1"/>
            <p:nvPr/>
          </p:nvSpPr>
          <p:spPr>
            <a:xfrm>
              <a:off x="7306802" y="6581775"/>
              <a:ext cx="4885198" cy="186590"/>
            </a:xfrm>
            <a:prstGeom prst="rect">
              <a:avLst/>
            </a:prstGeom>
            <a:noFill/>
            <a:ln>
              <a:noFill/>
            </a:ln>
          </p:spPr>
          <p:txBody>
            <a:bodyPr spcFirstLastPara="1" wrap="square" lIns="0" tIns="1900" rIns="0" bIns="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Kementerian Pendidikan, Kebudayaan, Riset, dan Teknologi</a:t>
              </a:r>
              <a:endParaRPr sz="1200" b="0" i="0" u="none" strike="noStrike" cap="none">
                <a:solidFill>
                  <a:schemeClr val="lt1"/>
                </a:solidFill>
                <a:latin typeface="Arial"/>
                <a:ea typeface="Arial"/>
                <a:cs typeface="Arial"/>
                <a:sym typeface="Arial"/>
              </a:endParaRPr>
            </a:p>
          </p:txBody>
        </p:sp>
        <p:pic>
          <p:nvPicPr>
            <p:cNvPr id="155" name="Google Shape;155;p1"/>
            <p:cNvPicPr preferRelativeResize="0"/>
            <p:nvPr/>
          </p:nvPicPr>
          <p:blipFill rotWithShape="1">
            <a:blip r:embed="rId6">
              <a:alphaModFix/>
            </a:blip>
            <a:srcRect/>
            <a:stretch/>
          </p:blipFill>
          <p:spPr>
            <a:xfrm>
              <a:off x="6891623" y="6547360"/>
              <a:ext cx="415179" cy="293519"/>
            </a:xfrm>
            <a:prstGeom prst="rect">
              <a:avLst/>
            </a:prstGeom>
            <a:noFill/>
            <a:ln>
              <a:noFill/>
            </a:ln>
          </p:spPr>
        </p:pic>
      </p:grpSp>
      <p:sp>
        <p:nvSpPr>
          <p:cNvPr id="156" name="Google Shape;156;p1"/>
          <p:cNvSpPr txBox="1"/>
          <p:nvPr/>
        </p:nvSpPr>
        <p:spPr>
          <a:xfrm>
            <a:off x="516375" y="379370"/>
            <a:ext cx="4997817" cy="584745"/>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rgbClr val="FF0000"/>
                </a:solidFill>
                <a:latin typeface="Inter"/>
                <a:ea typeface="Inter"/>
                <a:cs typeface="Inter"/>
                <a:sym typeface="Inter"/>
              </a:rPr>
              <a:t>GERAKAN SEKOLAH SEHAT</a:t>
            </a:r>
            <a:endParaRPr sz="2600" b="0" i="0" u="none" strike="noStrike" cap="none">
              <a:solidFill>
                <a:srgbClr val="FF0000"/>
              </a:solidFill>
              <a:latin typeface="Inter"/>
              <a:ea typeface="Inter"/>
              <a:cs typeface="Inter"/>
              <a:sym typeface="Inter"/>
            </a:endParaRPr>
          </a:p>
        </p:txBody>
      </p:sp>
      <p:sp>
        <p:nvSpPr>
          <p:cNvPr id="157" name="Google Shape;157;p1"/>
          <p:cNvSpPr txBox="1"/>
          <p:nvPr/>
        </p:nvSpPr>
        <p:spPr>
          <a:xfrm>
            <a:off x="791761" y="5933029"/>
            <a:ext cx="6625532"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dirty="0" smtClean="0">
                <a:solidFill>
                  <a:schemeClr val="dk1"/>
                </a:solidFill>
                <a:latin typeface="Inter"/>
                <a:ea typeface="Inter"/>
                <a:cs typeface="Inter"/>
                <a:sym typeface="Inter"/>
              </a:rPr>
              <a:t>BPMP </a:t>
            </a:r>
            <a:r>
              <a:rPr lang="en-US" sz="2000" b="1" dirty="0" err="1" smtClean="0">
                <a:solidFill>
                  <a:schemeClr val="dk1"/>
                </a:solidFill>
                <a:latin typeface="Inter"/>
                <a:ea typeface="Inter"/>
                <a:cs typeface="Inter"/>
                <a:sym typeface="Inter"/>
              </a:rPr>
              <a:t>Provinsi</a:t>
            </a:r>
            <a:r>
              <a:rPr lang="en-US" sz="2000" b="1" dirty="0" smtClean="0">
                <a:solidFill>
                  <a:schemeClr val="dk1"/>
                </a:solidFill>
                <a:latin typeface="Inter"/>
                <a:ea typeface="Inter"/>
                <a:cs typeface="Inter"/>
                <a:sym typeface="Inter"/>
              </a:rPr>
              <a:t> Kalimantan Barat</a:t>
            </a:r>
            <a:endParaRPr sz="2000" b="1" i="0" u="none" strike="noStrike" cap="none" dirty="0">
              <a:solidFill>
                <a:schemeClr val="dk1"/>
              </a:solidFill>
              <a:latin typeface="Arial"/>
              <a:ea typeface="Arial"/>
              <a:cs typeface="Arial"/>
              <a:sym typeface="Arial"/>
            </a:endParaRPr>
          </a:p>
        </p:txBody>
      </p:sp>
      <p:sp>
        <p:nvSpPr>
          <p:cNvPr id="159" name="Google Shape;159;p1"/>
          <p:cNvSpPr/>
          <p:nvPr/>
        </p:nvSpPr>
        <p:spPr>
          <a:xfrm>
            <a:off x="375369" y="5591910"/>
            <a:ext cx="2100254"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dirty="0" smtClean="0">
                <a:solidFill>
                  <a:schemeClr val="dk1"/>
                </a:solidFill>
                <a:latin typeface="Arial"/>
                <a:ea typeface="Arial"/>
                <a:cs typeface="Arial"/>
                <a:sym typeface="Arial"/>
              </a:rPr>
              <a:t>PDM </a:t>
            </a:r>
            <a:r>
              <a:rPr lang="en-US" sz="2400" b="1" i="0" u="none" strike="noStrike" cap="none" dirty="0">
                <a:solidFill>
                  <a:schemeClr val="dk1"/>
                </a:solidFill>
                <a:latin typeface="Arial"/>
                <a:ea typeface="Arial"/>
                <a:cs typeface="Arial"/>
                <a:sym typeface="Arial"/>
              </a:rPr>
              <a:t>11</a:t>
            </a:r>
            <a:endParaRPr dirty="0"/>
          </a:p>
        </p:txBody>
      </p:sp>
      <p:pic>
        <p:nvPicPr>
          <p:cNvPr id="160" name="Google Shape;160;p1"/>
          <p:cNvPicPr preferRelativeResize="0"/>
          <p:nvPr/>
        </p:nvPicPr>
        <p:blipFill rotWithShape="1">
          <a:blip r:embed="rId7">
            <a:alphaModFix/>
          </a:blip>
          <a:srcRect/>
          <a:stretch/>
        </p:blipFill>
        <p:spPr>
          <a:xfrm>
            <a:off x="10948343" y="165016"/>
            <a:ext cx="727282" cy="648122"/>
          </a:xfrm>
          <a:prstGeom prst="rect">
            <a:avLst/>
          </a:prstGeom>
          <a:noFill/>
          <a:ln>
            <a:noFill/>
          </a:ln>
        </p:spPr>
      </p:pic>
    </p:spTree>
    <p:extLst>
      <p:ext uri="{BB962C8B-B14F-4D97-AF65-F5344CB8AC3E}">
        <p14:creationId xmlns:p14="http://schemas.microsoft.com/office/powerpoint/2010/main" val="3490724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7"/>
          <p:cNvSpPr txBox="1">
            <a:spLocks noGrp="1"/>
          </p:cNvSpPr>
          <p:nvPr>
            <p:ph type="title"/>
          </p:nvPr>
        </p:nvSpPr>
        <p:spPr>
          <a:xfrm>
            <a:off x="0" y="18256"/>
            <a:ext cx="6782937" cy="595202"/>
          </a:xfrm>
          <a:prstGeom prst="rect">
            <a:avLst/>
          </a:prstGeom>
          <a:solidFill>
            <a:srgbClr val="FFD966"/>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45454"/>
              <a:buNone/>
            </a:pPr>
            <a:r>
              <a:rPr lang="en-US" dirty="0" smtClean="0"/>
              <a:t>PERAN PEMERINTAH DAERAH </a:t>
            </a:r>
            <a:endParaRPr dirty="0"/>
          </a:p>
        </p:txBody>
      </p:sp>
      <p:graphicFrame>
        <p:nvGraphicFramePr>
          <p:cNvPr id="295" name="Google Shape;295;p37"/>
          <p:cNvGraphicFramePr/>
          <p:nvPr>
            <p:extLst>
              <p:ext uri="{D42A27DB-BD31-4B8C-83A1-F6EECF244321}">
                <p14:modId xmlns:p14="http://schemas.microsoft.com/office/powerpoint/2010/main" val="475457253"/>
              </p:ext>
            </p:extLst>
          </p:nvPr>
        </p:nvGraphicFramePr>
        <p:xfrm>
          <a:off x="0" y="613458"/>
          <a:ext cx="12192000" cy="6193264"/>
        </p:xfrm>
        <a:graphic>
          <a:graphicData uri="http://schemas.openxmlformats.org/drawingml/2006/table">
            <a:tbl>
              <a:tblPr firstRow="1" bandRow="1">
                <a:noFill/>
              </a:tblPr>
              <a:tblGrid>
                <a:gridCol w="729200"/>
                <a:gridCol w="3495550"/>
                <a:gridCol w="7967250"/>
              </a:tblGrid>
              <a:tr h="605050">
                <a:tc>
                  <a:txBody>
                    <a:bodyPr/>
                    <a:lstStyle/>
                    <a:p>
                      <a:pPr marL="0" marR="0" lvl="0" indent="0" algn="ctr" rtl="0">
                        <a:lnSpc>
                          <a:spcPct val="100000"/>
                        </a:lnSpc>
                        <a:spcBef>
                          <a:spcPts val="0"/>
                        </a:spcBef>
                        <a:spcAft>
                          <a:spcPts val="0"/>
                        </a:spcAft>
                        <a:buNone/>
                      </a:pPr>
                      <a:r>
                        <a:rPr lang="en-US" sz="2200" u="none" strike="noStrike" cap="none" dirty="0">
                          <a:solidFill>
                            <a:schemeClr val="bg1"/>
                          </a:solidFill>
                        </a:rPr>
                        <a:t>No</a:t>
                      </a:r>
                      <a:endParaRPr sz="2200" u="none" strike="noStrike" cap="none" dirty="0">
                        <a:solidFill>
                          <a:schemeClr val="bg1"/>
                        </a:solidFill>
                      </a:endParaRPr>
                    </a:p>
                  </a:txBody>
                  <a:tcPr marL="91450" marR="91450" marT="45725" marB="45725" anchor="ctr">
                    <a:solidFill>
                      <a:srgbClr val="002060"/>
                    </a:solidFill>
                  </a:tcPr>
                </a:tc>
                <a:tc>
                  <a:txBody>
                    <a:bodyPr/>
                    <a:lstStyle/>
                    <a:p>
                      <a:pPr marL="0" marR="0" lvl="0" indent="0" algn="ctr" rtl="0">
                        <a:lnSpc>
                          <a:spcPct val="100000"/>
                        </a:lnSpc>
                        <a:spcBef>
                          <a:spcPts val="0"/>
                        </a:spcBef>
                        <a:spcAft>
                          <a:spcPts val="0"/>
                        </a:spcAft>
                        <a:buNone/>
                      </a:pPr>
                      <a:r>
                        <a:rPr lang="en-US" sz="2200" u="none" strike="noStrike" cap="none" dirty="0" err="1">
                          <a:solidFill>
                            <a:schemeClr val="bg1"/>
                          </a:solidFill>
                        </a:rPr>
                        <a:t>Strategi</a:t>
                      </a:r>
                      <a:endParaRPr sz="2200" u="none" strike="noStrike" cap="none" dirty="0">
                        <a:solidFill>
                          <a:schemeClr val="bg1"/>
                        </a:solidFill>
                      </a:endParaRPr>
                    </a:p>
                  </a:txBody>
                  <a:tcPr marL="91450" marR="91450" marT="45725" marB="45725" anchor="ctr">
                    <a:solidFill>
                      <a:srgbClr val="002060"/>
                    </a:solidFill>
                  </a:tcPr>
                </a:tc>
                <a:tc>
                  <a:txBody>
                    <a:bodyPr/>
                    <a:lstStyle/>
                    <a:p>
                      <a:pPr marL="0" marR="0" lvl="0" indent="0" algn="ctr" rtl="0">
                        <a:lnSpc>
                          <a:spcPct val="100000"/>
                        </a:lnSpc>
                        <a:spcBef>
                          <a:spcPts val="0"/>
                        </a:spcBef>
                        <a:spcAft>
                          <a:spcPts val="0"/>
                        </a:spcAft>
                        <a:buNone/>
                      </a:pPr>
                      <a:r>
                        <a:rPr lang="en-US" sz="2200" u="none" strike="noStrike" cap="none" dirty="0" err="1">
                          <a:solidFill>
                            <a:schemeClr val="bg1"/>
                          </a:solidFill>
                        </a:rPr>
                        <a:t>Keterangan</a:t>
                      </a:r>
                      <a:endParaRPr sz="2200" u="none" strike="noStrike" cap="none" dirty="0">
                        <a:solidFill>
                          <a:schemeClr val="bg1"/>
                        </a:solidFill>
                      </a:endParaRPr>
                    </a:p>
                  </a:txBody>
                  <a:tcPr marL="91450" marR="91450" marT="45725" marB="45725" anchor="ctr">
                    <a:solidFill>
                      <a:srgbClr val="002060"/>
                    </a:solidFill>
                  </a:tcPr>
                </a:tc>
              </a:tr>
              <a:tr h="669200">
                <a:tc>
                  <a:txBody>
                    <a:bodyPr/>
                    <a:lstStyle/>
                    <a:p>
                      <a:pPr marL="0" marR="0" lvl="0" indent="0" algn="ctr" rtl="0">
                        <a:lnSpc>
                          <a:spcPct val="90000"/>
                        </a:lnSpc>
                        <a:spcBef>
                          <a:spcPts val="0"/>
                        </a:spcBef>
                        <a:spcAft>
                          <a:spcPts val="0"/>
                        </a:spcAft>
                        <a:buNone/>
                      </a:pPr>
                      <a:r>
                        <a:rPr lang="en-US" sz="2200" u="none" strike="noStrike" cap="none"/>
                        <a:t>1</a:t>
                      </a:r>
                      <a:endParaRPr sz="2200" u="none" strike="noStrike" cap="none"/>
                    </a:p>
                  </a:txBody>
                  <a:tcPr marL="91450" marR="91450" marT="45725" marB="45725"/>
                </a:tc>
                <a:tc>
                  <a:txBody>
                    <a:bodyPr/>
                    <a:lstStyle/>
                    <a:p>
                      <a:pPr marL="0" marR="0" lvl="0" indent="0" algn="l" rtl="0">
                        <a:lnSpc>
                          <a:spcPct val="90000"/>
                        </a:lnSpc>
                        <a:spcBef>
                          <a:spcPts val="0"/>
                        </a:spcBef>
                        <a:spcAft>
                          <a:spcPts val="0"/>
                        </a:spcAft>
                        <a:buNone/>
                      </a:pPr>
                      <a:r>
                        <a:rPr lang="en-US" sz="2200" u="none" strike="noStrike" cap="none" dirty="0" err="1"/>
                        <a:t>Penguatan</a:t>
                      </a:r>
                      <a:r>
                        <a:rPr lang="en-US" sz="2200" u="none" strike="noStrike" cap="none" dirty="0"/>
                        <a:t> </a:t>
                      </a:r>
                      <a:r>
                        <a:rPr lang="en-US" sz="2200" u="none" strike="noStrike" cap="none" dirty="0" err="1"/>
                        <a:t>Regulasi</a:t>
                      </a:r>
                      <a:endParaRPr sz="2200" u="none" strike="noStrike" cap="none" dirty="0"/>
                    </a:p>
                  </a:txBody>
                  <a:tcPr marL="91450" marR="91450" marT="45725" marB="45725"/>
                </a:tc>
                <a:tc>
                  <a:txBody>
                    <a:bodyPr/>
                    <a:lstStyle/>
                    <a:p>
                      <a:pPr marL="342900" marR="0" lvl="0" indent="-342900" algn="l" rtl="0">
                        <a:lnSpc>
                          <a:spcPct val="90000"/>
                        </a:lnSpc>
                        <a:spcBef>
                          <a:spcPts val="0"/>
                        </a:spcBef>
                        <a:spcAft>
                          <a:spcPts val="0"/>
                        </a:spcAft>
                        <a:buClr>
                          <a:srgbClr val="000000"/>
                        </a:buClr>
                        <a:buSzPts val="2000"/>
                        <a:buFont typeface="Arial"/>
                        <a:buChar char="•"/>
                      </a:pPr>
                      <a:r>
                        <a:rPr lang="en-US" sz="2000" u="none" strike="noStrike" cap="none" dirty="0" err="1"/>
                        <a:t>Pendalaman</a:t>
                      </a:r>
                      <a:r>
                        <a:rPr lang="en-US" sz="2000" u="none" strike="noStrike" cap="none" dirty="0"/>
                        <a:t> Regulasi2 </a:t>
                      </a:r>
                      <a:r>
                        <a:rPr lang="en-US" sz="2000" u="none" strike="noStrike" cap="none" dirty="0" err="1"/>
                        <a:t>terkait</a:t>
                      </a:r>
                      <a:endParaRPr sz="2000" u="none" strike="noStrike" cap="none" dirty="0"/>
                    </a:p>
                    <a:p>
                      <a:pPr marL="342900" marR="0" lvl="0" indent="-342900" algn="l" rtl="0">
                        <a:lnSpc>
                          <a:spcPct val="90000"/>
                        </a:lnSpc>
                        <a:spcBef>
                          <a:spcPts val="0"/>
                        </a:spcBef>
                        <a:spcAft>
                          <a:spcPts val="0"/>
                        </a:spcAft>
                        <a:buClr>
                          <a:srgbClr val="000000"/>
                        </a:buClr>
                        <a:buSzPts val="2000"/>
                        <a:buFont typeface="Arial"/>
                        <a:buChar char="•"/>
                      </a:pPr>
                      <a:r>
                        <a:rPr lang="en-US" sz="2000" u="none" strike="noStrike" cap="none" dirty="0" err="1"/>
                        <a:t>Penerbitan</a:t>
                      </a:r>
                      <a:r>
                        <a:rPr lang="en-US" sz="2000" u="none" strike="noStrike" cap="none" dirty="0"/>
                        <a:t> </a:t>
                      </a:r>
                      <a:r>
                        <a:rPr lang="en-US" sz="2000" u="none" strike="noStrike" cap="none" dirty="0" err="1"/>
                        <a:t>Surat</a:t>
                      </a:r>
                      <a:r>
                        <a:rPr lang="en-US" sz="2000" u="none" strike="noStrike" cap="none" dirty="0"/>
                        <a:t> </a:t>
                      </a:r>
                      <a:r>
                        <a:rPr lang="en-US" sz="2000" u="none" strike="noStrike" cap="none" dirty="0" err="1"/>
                        <a:t>Edaran</a:t>
                      </a:r>
                      <a:r>
                        <a:rPr lang="en-US" sz="2000" u="none" strike="noStrike" cap="none" dirty="0"/>
                        <a:t> </a:t>
                      </a:r>
                      <a:r>
                        <a:rPr lang="en-US" sz="2000" u="none" strike="noStrike" cap="none" dirty="0" smtClean="0"/>
                        <a:t>KSS </a:t>
                      </a:r>
                      <a:endParaRPr sz="2000" u="none" strike="noStrike" cap="none" dirty="0"/>
                    </a:p>
                  </a:txBody>
                  <a:tcPr marL="91450" marR="91450" marT="45725" marB="45725"/>
                </a:tc>
              </a:tr>
              <a:tr h="669200">
                <a:tc>
                  <a:txBody>
                    <a:bodyPr/>
                    <a:lstStyle/>
                    <a:p>
                      <a:pPr marL="0" marR="0" lvl="0" indent="0" algn="ctr" rtl="0">
                        <a:lnSpc>
                          <a:spcPct val="90000"/>
                        </a:lnSpc>
                        <a:spcBef>
                          <a:spcPts val="0"/>
                        </a:spcBef>
                        <a:spcAft>
                          <a:spcPts val="0"/>
                        </a:spcAft>
                        <a:buNone/>
                      </a:pPr>
                      <a:r>
                        <a:rPr lang="en-US" sz="2200" u="none" strike="noStrike" cap="none"/>
                        <a:t>2</a:t>
                      </a:r>
                      <a:endParaRPr sz="2200" u="none" strike="noStrike" cap="none"/>
                    </a:p>
                  </a:txBody>
                  <a:tcPr marL="91450" marR="91450" marT="45725" marB="45725"/>
                </a:tc>
                <a:tc>
                  <a:txBody>
                    <a:bodyPr/>
                    <a:lstStyle/>
                    <a:p>
                      <a:pPr marL="0" marR="0" lvl="0" indent="0" algn="l" rtl="0">
                        <a:lnSpc>
                          <a:spcPct val="90000"/>
                        </a:lnSpc>
                        <a:spcBef>
                          <a:spcPts val="0"/>
                        </a:spcBef>
                        <a:spcAft>
                          <a:spcPts val="0"/>
                        </a:spcAft>
                        <a:buNone/>
                      </a:pPr>
                      <a:r>
                        <a:rPr lang="en-US" sz="2200" u="none" strike="noStrike" cap="none" dirty="0" err="1"/>
                        <a:t>Sosialisasi</a:t>
                      </a:r>
                      <a:r>
                        <a:rPr lang="en-US" sz="2200" u="none" strike="noStrike" cap="none" dirty="0"/>
                        <a:t>, </a:t>
                      </a:r>
                      <a:r>
                        <a:rPr lang="en-US" sz="2200" u="none" strike="noStrike" cap="none" dirty="0" err="1"/>
                        <a:t>Publikasi</a:t>
                      </a:r>
                      <a:r>
                        <a:rPr lang="en-US" sz="2200" u="none" strike="noStrike" cap="none" dirty="0"/>
                        <a:t> </a:t>
                      </a:r>
                      <a:r>
                        <a:rPr lang="en-US" sz="2200" u="none" strike="noStrike" cap="none" dirty="0" err="1"/>
                        <a:t>dan</a:t>
                      </a:r>
                      <a:r>
                        <a:rPr lang="en-US" sz="2200" u="none" strike="noStrike" cap="none" dirty="0"/>
                        <a:t> </a:t>
                      </a:r>
                      <a:r>
                        <a:rPr lang="en-US" sz="2200" u="none" strike="noStrike" cap="none" dirty="0" err="1"/>
                        <a:t>Advokasi</a:t>
                      </a:r>
                      <a:endParaRPr sz="2200" u="none" strike="noStrike" cap="none" dirty="0"/>
                    </a:p>
                  </a:txBody>
                  <a:tcPr marL="91450" marR="91450" marT="45725" marB="45725"/>
                </a:tc>
                <a:tc>
                  <a:txBody>
                    <a:bodyPr/>
                    <a:lstStyle/>
                    <a:p>
                      <a:pPr marL="342900" marR="0" lvl="0" indent="-342900" algn="l" rtl="0">
                        <a:lnSpc>
                          <a:spcPct val="90000"/>
                        </a:lnSpc>
                        <a:spcBef>
                          <a:spcPts val="0"/>
                        </a:spcBef>
                        <a:spcAft>
                          <a:spcPts val="0"/>
                        </a:spcAft>
                        <a:buClr>
                          <a:srgbClr val="000000"/>
                        </a:buClr>
                        <a:buSzPts val="2000"/>
                        <a:buFont typeface="Arial"/>
                        <a:buChar char="•"/>
                      </a:pPr>
                      <a:r>
                        <a:rPr lang="en-US" sz="2000" u="none" strike="noStrike" kern="1200" cap="none" dirty="0" err="1">
                          <a:solidFill>
                            <a:schemeClr val="tx1"/>
                          </a:solidFill>
                          <a:latin typeface="+mn-lt"/>
                          <a:ea typeface="+mn-ea"/>
                          <a:cs typeface="+mn-cs"/>
                        </a:rPr>
                        <a:t>Kegiatan</a:t>
                      </a:r>
                      <a:r>
                        <a:rPr lang="en-US" sz="2000" u="none" strike="noStrike" kern="1200" cap="none" dirty="0">
                          <a:solidFill>
                            <a:schemeClr val="tx1"/>
                          </a:solidFill>
                          <a:latin typeface="+mn-lt"/>
                          <a:ea typeface="+mn-ea"/>
                          <a:cs typeface="+mn-cs"/>
                        </a:rPr>
                        <a:t> </a:t>
                      </a:r>
                      <a:r>
                        <a:rPr lang="en-US" sz="2000" u="none" strike="noStrike" kern="1200" cap="none" dirty="0" err="1">
                          <a:solidFill>
                            <a:schemeClr val="tx1"/>
                          </a:solidFill>
                          <a:latin typeface="+mn-lt"/>
                          <a:ea typeface="+mn-ea"/>
                          <a:cs typeface="+mn-cs"/>
                        </a:rPr>
                        <a:t>edukasi</a:t>
                      </a:r>
                      <a:r>
                        <a:rPr lang="en-US" sz="2000" u="none" strike="noStrike" kern="1200" cap="none" dirty="0">
                          <a:solidFill>
                            <a:schemeClr val="tx1"/>
                          </a:solidFill>
                          <a:latin typeface="+mn-lt"/>
                          <a:ea typeface="+mn-ea"/>
                          <a:cs typeface="+mn-cs"/>
                        </a:rPr>
                        <a:t>, </a:t>
                      </a:r>
                      <a:r>
                        <a:rPr lang="en-US" sz="2000" u="none" strike="noStrike" kern="1200" cap="none" dirty="0" err="1">
                          <a:solidFill>
                            <a:schemeClr val="tx1"/>
                          </a:solidFill>
                          <a:latin typeface="+mn-lt"/>
                          <a:ea typeface="+mn-ea"/>
                          <a:cs typeface="+mn-cs"/>
                        </a:rPr>
                        <a:t>sosialisasi</a:t>
                      </a:r>
                      <a:r>
                        <a:rPr lang="en-US" sz="2000" u="none" strike="noStrike" kern="1200" cap="none" dirty="0">
                          <a:solidFill>
                            <a:schemeClr val="tx1"/>
                          </a:solidFill>
                          <a:latin typeface="+mn-lt"/>
                          <a:ea typeface="+mn-ea"/>
                          <a:cs typeface="+mn-cs"/>
                        </a:rPr>
                        <a:t>, </a:t>
                      </a:r>
                      <a:r>
                        <a:rPr lang="en-US" sz="2000" u="none" strike="noStrike" kern="1200" cap="none" dirty="0" err="1">
                          <a:solidFill>
                            <a:schemeClr val="tx1"/>
                          </a:solidFill>
                          <a:latin typeface="+mn-lt"/>
                          <a:ea typeface="+mn-ea"/>
                          <a:cs typeface="+mn-cs"/>
                        </a:rPr>
                        <a:t>promosi</a:t>
                      </a:r>
                      <a:r>
                        <a:rPr lang="en-US" sz="2000" u="none" strike="noStrike" kern="1200" cap="none" dirty="0">
                          <a:solidFill>
                            <a:schemeClr val="tx1"/>
                          </a:solidFill>
                          <a:latin typeface="+mn-lt"/>
                          <a:ea typeface="+mn-ea"/>
                          <a:cs typeface="+mn-cs"/>
                        </a:rPr>
                        <a:t> </a:t>
                      </a:r>
                      <a:r>
                        <a:rPr lang="en-US" sz="2000" u="none" strike="noStrike" kern="1200" cap="none" dirty="0" err="1">
                          <a:solidFill>
                            <a:schemeClr val="tx1"/>
                          </a:solidFill>
                          <a:latin typeface="+mn-lt"/>
                          <a:ea typeface="+mn-ea"/>
                          <a:cs typeface="+mn-cs"/>
                        </a:rPr>
                        <a:t>dan</a:t>
                      </a:r>
                      <a:r>
                        <a:rPr lang="en-US" sz="2000" u="none" strike="noStrike" kern="1200" cap="none" dirty="0">
                          <a:solidFill>
                            <a:schemeClr val="tx1"/>
                          </a:solidFill>
                          <a:latin typeface="+mn-lt"/>
                          <a:ea typeface="+mn-ea"/>
                          <a:cs typeface="+mn-cs"/>
                        </a:rPr>
                        <a:t> </a:t>
                      </a:r>
                      <a:r>
                        <a:rPr lang="en-US" sz="2000" u="none" strike="noStrike" kern="1200" cap="none" dirty="0" err="1">
                          <a:solidFill>
                            <a:schemeClr val="tx1"/>
                          </a:solidFill>
                          <a:latin typeface="+mn-lt"/>
                          <a:ea typeface="+mn-ea"/>
                          <a:cs typeface="+mn-cs"/>
                        </a:rPr>
                        <a:t>publikasi</a:t>
                      </a:r>
                      <a:r>
                        <a:rPr lang="en-US" sz="2000" u="none" strike="noStrike" kern="1200" cap="none" dirty="0">
                          <a:solidFill>
                            <a:schemeClr val="tx1"/>
                          </a:solidFill>
                          <a:latin typeface="+mn-lt"/>
                          <a:ea typeface="+mn-ea"/>
                          <a:cs typeface="+mn-cs"/>
                        </a:rPr>
                        <a:t> </a:t>
                      </a:r>
                      <a:r>
                        <a:rPr lang="en-US" sz="2000" u="none" strike="noStrike" kern="1200" cap="none" dirty="0" smtClean="0">
                          <a:solidFill>
                            <a:schemeClr val="tx1"/>
                          </a:solidFill>
                          <a:latin typeface="+mn-lt"/>
                          <a:ea typeface="+mn-ea"/>
                          <a:cs typeface="+mn-cs"/>
                        </a:rPr>
                        <a:t>KSS</a:t>
                      </a:r>
                      <a:r>
                        <a:rPr lang="en-US" sz="2000" u="none" strike="noStrike" kern="1200" cap="none" dirty="0" smtClean="0">
                          <a:solidFill>
                            <a:schemeClr val="tx1"/>
                          </a:solidFill>
                          <a:latin typeface="+mn-lt"/>
                          <a:ea typeface="+mn-ea"/>
                          <a:cs typeface="+mn-cs"/>
                          <a:sym typeface="Inter"/>
                        </a:rPr>
                        <a:t> </a:t>
                      </a:r>
                      <a:r>
                        <a:rPr lang="en-US" sz="2000" u="none" strike="noStrike" kern="1200" cap="none" dirty="0" err="1" smtClean="0">
                          <a:solidFill>
                            <a:schemeClr val="tx1"/>
                          </a:solidFill>
                          <a:latin typeface="+mn-lt"/>
                          <a:ea typeface="+mn-ea"/>
                          <a:cs typeface="+mn-cs"/>
                          <a:sym typeface="Inter"/>
                        </a:rPr>
                        <a:t>melalui</a:t>
                      </a:r>
                      <a:r>
                        <a:rPr lang="en-US" sz="2000" u="none" strike="noStrike" kern="1200" cap="none" dirty="0" smtClean="0">
                          <a:solidFill>
                            <a:schemeClr val="tx1"/>
                          </a:solidFill>
                          <a:latin typeface="+mn-lt"/>
                          <a:ea typeface="+mn-ea"/>
                          <a:cs typeface="+mn-cs"/>
                          <a:sym typeface="Inter"/>
                        </a:rPr>
                        <a:t> </a:t>
                      </a:r>
                      <a:r>
                        <a:rPr lang="en-US" sz="2000" u="none" strike="noStrike" kern="1200" cap="none" dirty="0" err="1" smtClean="0">
                          <a:solidFill>
                            <a:schemeClr val="tx1"/>
                          </a:solidFill>
                          <a:latin typeface="+mn-lt"/>
                          <a:ea typeface="+mn-ea"/>
                          <a:cs typeface="+mn-cs"/>
                          <a:sym typeface="Inter"/>
                        </a:rPr>
                        <a:t>berbagai</a:t>
                      </a:r>
                      <a:r>
                        <a:rPr lang="en-US" sz="2000" u="none" strike="noStrike" kern="1200" cap="none" dirty="0" smtClean="0">
                          <a:solidFill>
                            <a:schemeClr val="tx1"/>
                          </a:solidFill>
                          <a:latin typeface="+mn-lt"/>
                          <a:ea typeface="+mn-ea"/>
                          <a:cs typeface="+mn-cs"/>
                          <a:sym typeface="Inter"/>
                        </a:rPr>
                        <a:t> </a:t>
                      </a:r>
                      <a:r>
                        <a:rPr lang="en-US" sz="2000" u="none" strike="noStrike" kern="1200" cap="none" dirty="0" err="1" smtClean="0">
                          <a:solidFill>
                            <a:schemeClr val="tx1"/>
                          </a:solidFill>
                          <a:latin typeface="+mn-lt"/>
                          <a:ea typeface="+mn-ea"/>
                          <a:cs typeface="+mn-cs"/>
                          <a:sym typeface="Inter"/>
                        </a:rPr>
                        <a:t>bentuk</a:t>
                      </a:r>
                      <a:r>
                        <a:rPr lang="en-US" sz="2000" u="none" strike="noStrike" kern="1200" cap="none" dirty="0" smtClean="0">
                          <a:solidFill>
                            <a:schemeClr val="tx1"/>
                          </a:solidFill>
                          <a:latin typeface="+mn-lt"/>
                          <a:ea typeface="+mn-ea"/>
                          <a:cs typeface="+mn-cs"/>
                          <a:sym typeface="Inter"/>
                        </a:rPr>
                        <a:t> </a:t>
                      </a:r>
                      <a:r>
                        <a:rPr lang="en-US" sz="2000" u="none" strike="noStrike" kern="1200" cap="none" dirty="0" err="1" smtClean="0">
                          <a:solidFill>
                            <a:schemeClr val="tx1"/>
                          </a:solidFill>
                          <a:latin typeface="+mn-lt"/>
                          <a:ea typeface="+mn-ea"/>
                          <a:cs typeface="+mn-cs"/>
                          <a:sym typeface="Inter"/>
                        </a:rPr>
                        <a:t>kegiatan</a:t>
                      </a:r>
                      <a:r>
                        <a:rPr lang="en-US" sz="2000" u="none" strike="noStrike" kern="1200" cap="none" dirty="0" smtClean="0">
                          <a:solidFill>
                            <a:schemeClr val="tx1"/>
                          </a:solidFill>
                          <a:latin typeface="+mn-lt"/>
                          <a:ea typeface="+mn-ea"/>
                          <a:cs typeface="+mn-cs"/>
                          <a:sym typeface="Inter"/>
                        </a:rPr>
                        <a:t> </a:t>
                      </a:r>
                      <a:r>
                        <a:rPr lang="en-US" sz="2000" u="none" strike="noStrike" kern="1200" cap="none" dirty="0" err="1" smtClean="0">
                          <a:solidFill>
                            <a:schemeClr val="tx1"/>
                          </a:solidFill>
                          <a:latin typeface="+mn-lt"/>
                          <a:ea typeface="+mn-ea"/>
                          <a:cs typeface="+mn-cs"/>
                          <a:sym typeface="Inter"/>
                        </a:rPr>
                        <a:t>dan</a:t>
                      </a:r>
                      <a:r>
                        <a:rPr lang="en-US" sz="2000" u="none" strike="noStrike" kern="1200" cap="none" dirty="0" smtClean="0">
                          <a:solidFill>
                            <a:schemeClr val="tx1"/>
                          </a:solidFill>
                          <a:latin typeface="+mn-lt"/>
                          <a:ea typeface="+mn-ea"/>
                          <a:cs typeface="+mn-cs"/>
                          <a:sym typeface="Inter"/>
                        </a:rPr>
                        <a:t> media</a:t>
                      </a:r>
                      <a:endParaRPr sz="2000" u="none" strike="noStrike" kern="1200" cap="none" dirty="0">
                        <a:solidFill>
                          <a:schemeClr val="tx1"/>
                        </a:solidFill>
                        <a:latin typeface="+mn-lt"/>
                        <a:ea typeface="+mn-ea"/>
                        <a:cs typeface="+mn-cs"/>
                      </a:endParaRPr>
                    </a:p>
                  </a:txBody>
                  <a:tcPr marL="91450" marR="91450" marT="45725" marB="45725"/>
                </a:tc>
              </a:tr>
              <a:tr h="1242800">
                <a:tc>
                  <a:txBody>
                    <a:bodyPr/>
                    <a:lstStyle/>
                    <a:p>
                      <a:pPr marL="0" marR="0" lvl="0" indent="0" algn="ctr" rtl="0">
                        <a:lnSpc>
                          <a:spcPct val="90000"/>
                        </a:lnSpc>
                        <a:spcBef>
                          <a:spcPts val="0"/>
                        </a:spcBef>
                        <a:spcAft>
                          <a:spcPts val="0"/>
                        </a:spcAft>
                        <a:buNone/>
                      </a:pPr>
                      <a:r>
                        <a:rPr lang="en-US" sz="2200" u="none" strike="noStrike" cap="none"/>
                        <a:t>3</a:t>
                      </a:r>
                      <a:endParaRPr sz="2200" u="none" strike="noStrike" cap="none"/>
                    </a:p>
                  </a:txBody>
                  <a:tcPr marL="91450" marR="91450" marT="45725" marB="45725"/>
                </a:tc>
                <a:tc>
                  <a:txBody>
                    <a:bodyPr/>
                    <a:lstStyle/>
                    <a:p>
                      <a:pPr marL="0" marR="0" lvl="0" indent="0" algn="l" rtl="0">
                        <a:lnSpc>
                          <a:spcPct val="90000"/>
                        </a:lnSpc>
                        <a:spcBef>
                          <a:spcPts val="0"/>
                        </a:spcBef>
                        <a:spcAft>
                          <a:spcPts val="0"/>
                        </a:spcAft>
                        <a:buNone/>
                      </a:pPr>
                      <a:r>
                        <a:rPr lang="en-US" sz="2200" u="none" strike="noStrike" cap="none" dirty="0" err="1"/>
                        <a:t>Optimalisasi</a:t>
                      </a:r>
                      <a:r>
                        <a:rPr lang="en-US" sz="2200" u="none" strike="noStrike" cap="none" dirty="0"/>
                        <a:t> </a:t>
                      </a:r>
                      <a:r>
                        <a:rPr lang="en-US" sz="2200" u="none" strike="noStrike" cap="none" dirty="0" err="1" smtClean="0"/>
                        <a:t>Peran</a:t>
                      </a:r>
                      <a:r>
                        <a:rPr lang="en-US" sz="2200" u="none" strike="noStrike" cap="none" dirty="0" smtClean="0"/>
                        <a:t> </a:t>
                      </a:r>
                      <a:r>
                        <a:rPr lang="en-US" sz="2200" u="none" strike="noStrike" cap="none" dirty="0"/>
                        <a:t>Tim Pembina UKS</a:t>
                      </a:r>
                      <a:endParaRPr sz="2200" u="none" strike="noStrike" cap="none" dirty="0"/>
                    </a:p>
                  </a:txBody>
                  <a:tcPr marL="91450" marR="91450" marT="45725" marB="45725"/>
                </a:tc>
                <a:tc>
                  <a:txBody>
                    <a:bodyPr/>
                    <a:lstStyle/>
                    <a:p>
                      <a:pPr marL="342900" marR="0" lvl="0" indent="-342900" algn="l" rtl="0">
                        <a:lnSpc>
                          <a:spcPct val="90000"/>
                        </a:lnSpc>
                        <a:spcBef>
                          <a:spcPts val="0"/>
                        </a:spcBef>
                        <a:spcAft>
                          <a:spcPts val="0"/>
                        </a:spcAft>
                        <a:buClr>
                          <a:srgbClr val="000000"/>
                        </a:buClr>
                        <a:buSzPts val="2000"/>
                        <a:buFont typeface="Arial"/>
                        <a:buChar char="•"/>
                      </a:pPr>
                      <a:r>
                        <a:rPr lang="en-US" sz="2000" u="none" strike="noStrike" kern="1200" cap="none" dirty="0" err="1">
                          <a:solidFill>
                            <a:schemeClr val="tx1"/>
                          </a:solidFill>
                          <a:latin typeface="+mn-lt"/>
                          <a:ea typeface="+mn-ea"/>
                          <a:cs typeface="+mn-cs"/>
                        </a:rPr>
                        <a:t>Pembentukan</a:t>
                      </a:r>
                      <a:r>
                        <a:rPr lang="en-US" sz="2000" u="none" strike="noStrike" kern="1200" cap="none" dirty="0">
                          <a:solidFill>
                            <a:schemeClr val="tx1"/>
                          </a:solidFill>
                          <a:latin typeface="+mn-lt"/>
                          <a:ea typeface="+mn-ea"/>
                          <a:cs typeface="+mn-cs"/>
                        </a:rPr>
                        <a:t> Tim Pembina UKS </a:t>
                      </a:r>
                      <a:r>
                        <a:rPr lang="en-US" sz="2000" u="none" strike="noStrike" kern="1200" cap="none" dirty="0" err="1">
                          <a:solidFill>
                            <a:schemeClr val="tx1"/>
                          </a:solidFill>
                          <a:latin typeface="+mn-lt"/>
                          <a:ea typeface="+mn-ea"/>
                          <a:cs typeface="+mn-cs"/>
                        </a:rPr>
                        <a:t>Prov</a:t>
                      </a:r>
                      <a:r>
                        <a:rPr lang="en-US" sz="2000" u="none" strike="noStrike" kern="1200" cap="none" dirty="0" smtClean="0">
                          <a:solidFill>
                            <a:schemeClr val="tx1"/>
                          </a:solidFill>
                          <a:latin typeface="+mn-lt"/>
                          <a:ea typeface="+mn-ea"/>
                          <a:cs typeface="+mn-cs"/>
                        </a:rPr>
                        <a:t>,/</a:t>
                      </a:r>
                      <a:r>
                        <a:rPr lang="en-US" sz="2000" u="none" strike="noStrike" kern="1200" cap="none" dirty="0" err="1" smtClean="0">
                          <a:solidFill>
                            <a:schemeClr val="tx1"/>
                          </a:solidFill>
                          <a:latin typeface="+mn-lt"/>
                          <a:ea typeface="+mn-ea"/>
                          <a:cs typeface="+mn-cs"/>
                        </a:rPr>
                        <a:t>Kab</a:t>
                      </a:r>
                      <a:r>
                        <a:rPr lang="en-US" sz="2000" u="none" strike="noStrike" kern="1200" cap="none" dirty="0" smtClean="0">
                          <a:solidFill>
                            <a:schemeClr val="tx1"/>
                          </a:solidFill>
                          <a:latin typeface="+mn-lt"/>
                          <a:ea typeface="+mn-ea"/>
                          <a:cs typeface="+mn-cs"/>
                        </a:rPr>
                        <a:t>/Kota/</a:t>
                      </a:r>
                      <a:r>
                        <a:rPr lang="en-US" sz="2000" u="none" strike="noStrike" kern="1200" cap="none" dirty="0" err="1" smtClean="0">
                          <a:solidFill>
                            <a:schemeClr val="tx1"/>
                          </a:solidFill>
                          <a:latin typeface="+mn-lt"/>
                          <a:ea typeface="+mn-ea"/>
                          <a:cs typeface="+mn-cs"/>
                        </a:rPr>
                        <a:t>Kec</a:t>
                      </a:r>
                      <a:r>
                        <a:rPr lang="en-US" sz="2000" u="none" strike="noStrike" kern="1200" cap="none" dirty="0" smtClean="0">
                          <a:solidFill>
                            <a:schemeClr val="tx1"/>
                          </a:solidFill>
                          <a:latin typeface="+mn-lt"/>
                          <a:ea typeface="+mn-ea"/>
                          <a:cs typeface="+mn-cs"/>
                        </a:rPr>
                        <a:t>. </a:t>
                      </a:r>
                      <a:r>
                        <a:rPr lang="en-US" sz="2000" u="none" strike="noStrike" kern="1200" cap="none" dirty="0">
                          <a:solidFill>
                            <a:schemeClr val="tx1"/>
                          </a:solidFill>
                          <a:latin typeface="+mn-lt"/>
                          <a:ea typeface="+mn-ea"/>
                          <a:cs typeface="+mn-cs"/>
                        </a:rPr>
                        <a:t>(yang </a:t>
                      </a:r>
                      <a:r>
                        <a:rPr lang="en-US" sz="2000" u="none" strike="noStrike" kern="1200" cap="none" dirty="0" err="1">
                          <a:solidFill>
                            <a:schemeClr val="tx1"/>
                          </a:solidFill>
                          <a:latin typeface="+mn-lt"/>
                          <a:ea typeface="+mn-ea"/>
                          <a:cs typeface="+mn-cs"/>
                        </a:rPr>
                        <a:t>belum</a:t>
                      </a:r>
                      <a:r>
                        <a:rPr lang="en-US" sz="2000" u="none" strike="noStrike" kern="1200" cap="none" dirty="0">
                          <a:solidFill>
                            <a:schemeClr val="tx1"/>
                          </a:solidFill>
                          <a:latin typeface="+mn-lt"/>
                          <a:ea typeface="+mn-ea"/>
                          <a:cs typeface="+mn-cs"/>
                        </a:rPr>
                        <a:t> </a:t>
                      </a:r>
                      <a:r>
                        <a:rPr lang="en-US" sz="2000" u="none" strike="noStrike" kern="1200" cap="none" dirty="0" err="1">
                          <a:solidFill>
                            <a:schemeClr val="tx1"/>
                          </a:solidFill>
                          <a:latin typeface="+mn-lt"/>
                          <a:ea typeface="+mn-ea"/>
                          <a:cs typeface="+mn-cs"/>
                        </a:rPr>
                        <a:t>terbentuk</a:t>
                      </a:r>
                      <a:r>
                        <a:rPr lang="en-US" sz="2000" u="none" strike="noStrike" kern="1200" cap="none" dirty="0">
                          <a:solidFill>
                            <a:schemeClr val="tx1"/>
                          </a:solidFill>
                          <a:latin typeface="+mn-lt"/>
                          <a:ea typeface="+mn-ea"/>
                          <a:cs typeface="+mn-cs"/>
                        </a:rPr>
                        <a:t>)</a:t>
                      </a:r>
                      <a:endParaRPr sz="2000" u="none" strike="noStrike" kern="1200" cap="none" dirty="0">
                        <a:solidFill>
                          <a:schemeClr val="tx1"/>
                        </a:solidFill>
                        <a:latin typeface="+mn-lt"/>
                        <a:ea typeface="+mn-ea"/>
                        <a:cs typeface="+mn-cs"/>
                      </a:endParaRPr>
                    </a:p>
                    <a:p>
                      <a:pPr marL="342900" marR="0" lvl="0" indent="-342900" algn="l" rtl="0">
                        <a:lnSpc>
                          <a:spcPct val="90000"/>
                        </a:lnSpc>
                        <a:spcBef>
                          <a:spcPts val="0"/>
                        </a:spcBef>
                        <a:spcAft>
                          <a:spcPts val="0"/>
                        </a:spcAft>
                        <a:buClr>
                          <a:srgbClr val="000000"/>
                        </a:buClr>
                        <a:buSzPts val="2000"/>
                        <a:buFont typeface="Arial"/>
                        <a:buChar char="•"/>
                      </a:pPr>
                      <a:r>
                        <a:rPr lang="en-US" sz="2000" u="none" strike="noStrike" kern="1200" cap="none" dirty="0" err="1">
                          <a:solidFill>
                            <a:schemeClr val="tx1"/>
                          </a:solidFill>
                          <a:latin typeface="+mn-lt"/>
                          <a:ea typeface="+mn-ea"/>
                          <a:cs typeface="+mn-cs"/>
                        </a:rPr>
                        <a:t>Penguatan</a:t>
                      </a:r>
                      <a:r>
                        <a:rPr lang="en-US" sz="2000" u="none" strike="noStrike" kern="1200" cap="none" dirty="0">
                          <a:solidFill>
                            <a:schemeClr val="tx1"/>
                          </a:solidFill>
                          <a:latin typeface="+mn-lt"/>
                          <a:ea typeface="+mn-ea"/>
                          <a:cs typeface="+mn-cs"/>
                        </a:rPr>
                        <a:t> </a:t>
                      </a:r>
                      <a:r>
                        <a:rPr lang="en-US" sz="2000" u="none" strike="noStrike" kern="1200" cap="none" dirty="0" err="1">
                          <a:solidFill>
                            <a:schemeClr val="tx1"/>
                          </a:solidFill>
                          <a:latin typeface="+mn-lt"/>
                          <a:ea typeface="+mn-ea"/>
                          <a:cs typeface="+mn-cs"/>
                        </a:rPr>
                        <a:t>Kapasitas</a:t>
                      </a:r>
                      <a:r>
                        <a:rPr lang="en-US" sz="2000" u="none" strike="noStrike" kern="1200" cap="none" dirty="0">
                          <a:solidFill>
                            <a:schemeClr val="tx1"/>
                          </a:solidFill>
                          <a:latin typeface="+mn-lt"/>
                          <a:ea typeface="+mn-ea"/>
                          <a:cs typeface="+mn-cs"/>
                        </a:rPr>
                        <a:t> Tim Pembina UKS</a:t>
                      </a:r>
                      <a:endParaRPr sz="2000" u="none" strike="noStrike" kern="1200" cap="none" dirty="0">
                        <a:solidFill>
                          <a:schemeClr val="tx1"/>
                        </a:solidFill>
                        <a:latin typeface="+mn-lt"/>
                        <a:ea typeface="+mn-ea"/>
                        <a:cs typeface="+mn-cs"/>
                      </a:endParaRPr>
                    </a:p>
                    <a:p>
                      <a:pPr marL="342900" marR="0" lvl="0" indent="-342900" algn="l" rtl="0">
                        <a:lnSpc>
                          <a:spcPct val="90000"/>
                        </a:lnSpc>
                        <a:spcBef>
                          <a:spcPts val="0"/>
                        </a:spcBef>
                        <a:spcAft>
                          <a:spcPts val="0"/>
                        </a:spcAft>
                        <a:buClr>
                          <a:srgbClr val="000000"/>
                        </a:buClr>
                        <a:buSzPts val="2000"/>
                        <a:buFont typeface="Arial"/>
                        <a:buChar char="•"/>
                      </a:pPr>
                      <a:r>
                        <a:rPr lang="en-US" sz="2000" u="none" strike="noStrike" kern="1200" cap="none" dirty="0" err="1">
                          <a:solidFill>
                            <a:schemeClr val="tx1"/>
                          </a:solidFill>
                          <a:latin typeface="+mn-lt"/>
                          <a:ea typeface="+mn-ea"/>
                          <a:cs typeface="+mn-cs"/>
                        </a:rPr>
                        <a:t>Peningkatan</a:t>
                      </a:r>
                      <a:r>
                        <a:rPr lang="en-US" sz="2000" u="none" strike="noStrike" kern="1200" cap="none" dirty="0">
                          <a:solidFill>
                            <a:schemeClr val="tx1"/>
                          </a:solidFill>
                          <a:latin typeface="+mn-lt"/>
                          <a:ea typeface="+mn-ea"/>
                          <a:cs typeface="+mn-cs"/>
                        </a:rPr>
                        <a:t> </a:t>
                      </a:r>
                      <a:r>
                        <a:rPr lang="en-US" sz="2000" u="none" strike="noStrike" kern="1200" cap="none" dirty="0" err="1">
                          <a:solidFill>
                            <a:schemeClr val="tx1"/>
                          </a:solidFill>
                          <a:latin typeface="+mn-lt"/>
                          <a:ea typeface="+mn-ea"/>
                          <a:cs typeface="+mn-cs"/>
                        </a:rPr>
                        <a:t>peran</a:t>
                      </a:r>
                      <a:r>
                        <a:rPr lang="en-US" sz="2000" u="none" strike="noStrike" kern="1200" cap="none" dirty="0">
                          <a:solidFill>
                            <a:schemeClr val="tx1"/>
                          </a:solidFill>
                          <a:latin typeface="+mn-lt"/>
                          <a:ea typeface="+mn-ea"/>
                          <a:cs typeface="+mn-cs"/>
                        </a:rPr>
                        <a:t> TP UKS</a:t>
                      </a:r>
                      <a:endParaRPr sz="2000" u="none" strike="noStrike" kern="1200" cap="none" dirty="0">
                        <a:solidFill>
                          <a:schemeClr val="tx1"/>
                        </a:solidFill>
                        <a:latin typeface="+mn-lt"/>
                        <a:ea typeface="+mn-ea"/>
                        <a:cs typeface="+mn-cs"/>
                      </a:endParaRPr>
                    </a:p>
                  </a:txBody>
                  <a:tcPr marL="91450" marR="91450" marT="45725" marB="45725"/>
                </a:tc>
              </a:tr>
              <a:tr h="1024825">
                <a:tc>
                  <a:txBody>
                    <a:bodyPr/>
                    <a:lstStyle/>
                    <a:p>
                      <a:pPr marL="0" marR="0" lvl="0" indent="0" algn="ctr" rtl="0">
                        <a:lnSpc>
                          <a:spcPct val="90000"/>
                        </a:lnSpc>
                        <a:spcBef>
                          <a:spcPts val="0"/>
                        </a:spcBef>
                        <a:spcAft>
                          <a:spcPts val="0"/>
                        </a:spcAft>
                        <a:buNone/>
                      </a:pPr>
                      <a:r>
                        <a:rPr lang="en-US" sz="2200" u="none" strike="noStrike" cap="none"/>
                        <a:t>4</a:t>
                      </a:r>
                      <a:endParaRPr sz="2200" u="none" strike="noStrike" cap="none"/>
                    </a:p>
                  </a:txBody>
                  <a:tcPr marL="91450" marR="91450" marT="45725" marB="45725"/>
                </a:tc>
                <a:tc>
                  <a:txBody>
                    <a:bodyPr/>
                    <a:lstStyle/>
                    <a:p>
                      <a:pPr marL="0" marR="0" lvl="0" indent="0" algn="l" rtl="0">
                        <a:lnSpc>
                          <a:spcPct val="90000"/>
                        </a:lnSpc>
                        <a:spcBef>
                          <a:spcPts val="0"/>
                        </a:spcBef>
                        <a:spcAft>
                          <a:spcPts val="0"/>
                        </a:spcAft>
                        <a:buNone/>
                      </a:pPr>
                      <a:r>
                        <a:rPr lang="en-US" sz="2200" u="none" strike="noStrike" cap="none" dirty="0" err="1"/>
                        <a:t>Pembinaan</a:t>
                      </a:r>
                      <a:r>
                        <a:rPr lang="en-US" sz="2200" u="none" strike="noStrike" cap="none" dirty="0"/>
                        <a:t> </a:t>
                      </a:r>
                      <a:r>
                        <a:rPr lang="en-US" sz="2200" u="none" strike="noStrike" cap="none" dirty="0" err="1"/>
                        <a:t>dan</a:t>
                      </a:r>
                      <a:r>
                        <a:rPr lang="en-US" sz="2200" u="none" strike="noStrike" cap="none" dirty="0"/>
                        <a:t> </a:t>
                      </a:r>
                      <a:r>
                        <a:rPr lang="en-US" sz="2200" u="none" strike="noStrike" cap="none" dirty="0" err="1"/>
                        <a:t>Pendampingan</a:t>
                      </a:r>
                      <a:r>
                        <a:rPr lang="en-US" sz="2200" u="none" strike="noStrike" cap="none" dirty="0"/>
                        <a:t> </a:t>
                      </a:r>
                      <a:r>
                        <a:rPr lang="en-US" sz="2200" u="none" strike="noStrike" cap="none" dirty="0" err="1"/>
                        <a:t>ke</a:t>
                      </a:r>
                      <a:r>
                        <a:rPr lang="en-US" sz="2200" u="none" strike="noStrike" cap="none" dirty="0"/>
                        <a:t> </a:t>
                      </a:r>
                      <a:r>
                        <a:rPr lang="en-US" sz="2200" u="none" strike="noStrike" cap="none" dirty="0" err="1"/>
                        <a:t>Satuan</a:t>
                      </a:r>
                      <a:r>
                        <a:rPr lang="en-US" sz="2200" u="none" strike="noStrike" cap="none" dirty="0"/>
                        <a:t> </a:t>
                      </a:r>
                      <a:r>
                        <a:rPr lang="en-US" sz="2200" u="none" strike="noStrike" cap="none" dirty="0" err="1"/>
                        <a:t>Pendidikan</a:t>
                      </a:r>
                      <a:endParaRPr sz="2200" u="none" strike="noStrike" cap="none" dirty="0"/>
                    </a:p>
                  </a:txBody>
                  <a:tcPr marL="91450" marR="91450" marT="45725" marB="45725"/>
                </a:tc>
                <a:tc>
                  <a:txBody>
                    <a:bodyPr/>
                    <a:lstStyle/>
                    <a:p>
                      <a:pPr marL="342900" marR="0" lvl="0" indent="-342900" algn="l" rtl="0">
                        <a:lnSpc>
                          <a:spcPct val="90000"/>
                        </a:lnSpc>
                        <a:spcBef>
                          <a:spcPts val="0"/>
                        </a:spcBef>
                        <a:spcAft>
                          <a:spcPts val="0"/>
                        </a:spcAft>
                        <a:buClr>
                          <a:srgbClr val="000000"/>
                        </a:buClr>
                        <a:buSzPts val="2000"/>
                        <a:buFont typeface="Arial"/>
                        <a:buChar char="•"/>
                      </a:pPr>
                      <a:r>
                        <a:rPr lang="en-US" sz="2000" u="none" strike="noStrike" cap="none" dirty="0" err="1"/>
                        <a:t>Pembinaan</a:t>
                      </a:r>
                      <a:r>
                        <a:rPr lang="en-US" sz="2000" u="none" strike="noStrike" cap="none" dirty="0"/>
                        <a:t> </a:t>
                      </a:r>
                      <a:r>
                        <a:rPr lang="en-US" sz="2000" u="none" strike="noStrike" cap="none" dirty="0" err="1" smtClean="0"/>
                        <a:t>dan</a:t>
                      </a:r>
                      <a:r>
                        <a:rPr lang="en-US" sz="2000" u="none" strike="noStrike" cap="none" dirty="0" smtClean="0"/>
                        <a:t> </a:t>
                      </a:r>
                      <a:r>
                        <a:rPr lang="en-US" sz="2000" u="none" strike="noStrike" cap="none" dirty="0" err="1" smtClean="0"/>
                        <a:t>pendampingan</a:t>
                      </a:r>
                      <a:r>
                        <a:rPr lang="en-US" sz="2000" u="none" strike="noStrike" cap="none" dirty="0" smtClean="0"/>
                        <a:t> </a:t>
                      </a:r>
                      <a:r>
                        <a:rPr lang="en-US" sz="2000" u="none" strike="noStrike" cap="none" dirty="0" err="1" smtClean="0"/>
                        <a:t>ke</a:t>
                      </a:r>
                      <a:r>
                        <a:rPr lang="en-US" sz="2000" u="none" strike="noStrike" cap="none" dirty="0" smtClean="0"/>
                        <a:t> </a:t>
                      </a:r>
                      <a:r>
                        <a:rPr lang="en-US" sz="2000" u="none" strike="noStrike" cap="none" dirty="0" err="1"/>
                        <a:t>semua</a:t>
                      </a:r>
                      <a:r>
                        <a:rPr lang="en-US" sz="2000" u="none" strike="noStrike" cap="none" dirty="0"/>
                        <a:t> </a:t>
                      </a:r>
                      <a:r>
                        <a:rPr lang="en-US" sz="2000" u="none" strike="noStrike" cap="none" dirty="0" err="1" smtClean="0"/>
                        <a:t>Satuan</a:t>
                      </a:r>
                      <a:r>
                        <a:rPr lang="en-US" sz="2000" u="none" strike="noStrike" cap="none" dirty="0" smtClean="0"/>
                        <a:t> </a:t>
                      </a:r>
                      <a:r>
                        <a:rPr lang="en-US" sz="2000" u="none" strike="noStrike" cap="none" dirty="0" err="1" smtClean="0"/>
                        <a:t>pendidikan</a:t>
                      </a:r>
                      <a:endParaRPr sz="2000" u="none" strike="noStrike" cap="none" dirty="0"/>
                    </a:p>
                  </a:txBody>
                  <a:tcPr marL="91450" marR="91450" marT="45725" marB="45725"/>
                </a:tc>
              </a:tr>
              <a:tr h="669200">
                <a:tc>
                  <a:txBody>
                    <a:bodyPr/>
                    <a:lstStyle/>
                    <a:p>
                      <a:pPr marL="0" marR="0" lvl="0" indent="0" algn="ctr" rtl="0">
                        <a:lnSpc>
                          <a:spcPct val="90000"/>
                        </a:lnSpc>
                        <a:spcBef>
                          <a:spcPts val="0"/>
                        </a:spcBef>
                        <a:spcAft>
                          <a:spcPts val="0"/>
                        </a:spcAft>
                        <a:buNone/>
                      </a:pPr>
                      <a:r>
                        <a:rPr lang="en-US" sz="2200" u="none" strike="noStrike" cap="none"/>
                        <a:t>5</a:t>
                      </a:r>
                      <a:endParaRPr sz="2200" u="none" strike="noStrike" cap="none"/>
                    </a:p>
                  </a:txBody>
                  <a:tcPr marL="91450" marR="91450" marT="45725" marB="45725"/>
                </a:tc>
                <a:tc>
                  <a:txBody>
                    <a:bodyPr/>
                    <a:lstStyle/>
                    <a:p>
                      <a:pPr marL="0" marR="0" lvl="0" indent="0" algn="l" rtl="0">
                        <a:lnSpc>
                          <a:spcPct val="90000"/>
                        </a:lnSpc>
                        <a:spcBef>
                          <a:spcPts val="0"/>
                        </a:spcBef>
                        <a:spcAft>
                          <a:spcPts val="0"/>
                        </a:spcAft>
                        <a:buNone/>
                      </a:pPr>
                      <a:r>
                        <a:rPr lang="en-US" sz="2200" u="none" strike="noStrike" cap="none" dirty="0" err="1"/>
                        <a:t>Kerjasama</a:t>
                      </a:r>
                      <a:r>
                        <a:rPr lang="en-US" sz="2200" u="none" strike="noStrike" cap="none" dirty="0"/>
                        <a:t> / </a:t>
                      </a:r>
                      <a:r>
                        <a:rPr lang="en-US" sz="2200" u="none" strike="noStrike" cap="none" dirty="0" err="1"/>
                        <a:t>Kemitraan</a:t>
                      </a:r>
                      <a:endParaRPr sz="2200" u="none" strike="noStrike" cap="none" dirty="0"/>
                    </a:p>
                  </a:txBody>
                  <a:tcPr marL="91450" marR="91450" marT="45725" marB="45725"/>
                </a:tc>
                <a:tc>
                  <a:txBody>
                    <a:bodyPr/>
                    <a:lstStyle/>
                    <a:p>
                      <a:pPr marL="342900" marR="0" lvl="0" indent="-342900" algn="l" rtl="0">
                        <a:lnSpc>
                          <a:spcPct val="90000"/>
                        </a:lnSpc>
                        <a:spcBef>
                          <a:spcPts val="0"/>
                        </a:spcBef>
                        <a:spcAft>
                          <a:spcPts val="0"/>
                        </a:spcAft>
                        <a:buClr>
                          <a:srgbClr val="000000"/>
                        </a:buClr>
                        <a:buSzPts val="2000"/>
                        <a:buFont typeface="Arial"/>
                        <a:buChar char="•"/>
                      </a:pPr>
                      <a:r>
                        <a:rPr lang="en-US" sz="2000" u="none" strike="noStrike" cap="none" dirty="0" err="1"/>
                        <a:t>Pemberdayaan</a:t>
                      </a:r>
                      <a:r>
                        <a:rPr lang="en-US" sz="2000" u="none" strike="noStrike" cap="none" dirty="0"/>
                        <a:t> </a:t>
                      </a:r>
                      <a:r>
                        <a:rPr lang="en-US" sz="2000" u="none" strike="noStrike" cap="none" dirty="0" err="1"/>
                        <a:t>potensi</a:t>
                      </a:r>
                      <a:r>
                        <a:rPr lang="en-US" sz="2000" u="none" strike="noStrike" cap="none" dirty="0"/>
                        <a:t> </a:t>
                      </a:r>
                      <a:r>
                        <a:rPr lang="en-US" sz="2000" u="none" strike="noStrike" cap="none" dirty="0" err="1" smtClean="0"/>
                        <a:t>mitra</a:t>
                      </a:r>
                      <a:r>
                        <a:rPr lang="en-US" sz="2000" u="none" strike="noStrike" cap="none" dirty="0" smtClean="0"/>
                        <a:t> </a:t>
                      </a:r>
                      <a:r>
                        <a:rPr lang="en-US" sz="2000" u="none" strike="noStrike" kern="1200" cap="none" dirty="0" err="1" smtClean="0">
                          <a:solidFill>
                            <a:schemeClr val="tx1"/>
                          </a:solidFill>
                          <a:latin typeface="+mn-lt"/>
                          <a:ea typeface="+mn-ea"/>
                          <a:cs typeface="+mn-cs"/>
                          <a:sym typeface="Inter"/>
                        </a:rPr>
                        <a:t>untuk</a:t>
                      </a:r>
                      <a:r>
                        <a:rPr lang="en-US" sz="2000" u="none" strike="noStrike" kern="1200" cap="none" dirty="0" smtClean="0">
                          <a:solidFill>
                            <a:schemeClr val="tx1"/>
                          </a:solidFill>
                          <a:latin typeface="+mn-lt"/>
                          <a:ea typeface="+mn-ea"/>
                          <a:cs typeface="+mn-cs"/>
                          <a:sym typeface="Inter"/>
                        </a:rPr>
                        <a:t> </a:t>
                      </a:r>
                      <a:r>
                        <a:rPr lang="en-US" sz="2000" u="none" strike="noStrike" kern="1200" cap="none" dirty="0" err="1" smtClean="0">
                          <a:solidFill>
                            <a:schemeClr val="tx1"/>
                          </a:solidFill>
                          <a:latin typeface="+mn-lt"/>
                          <a:ea typeface="+mn-ea"/>
                          <a:cs typeface="+mn-cs"/>
                          <a:sym typeface="Inter"/>
                        </a:rPr>
                        <a:t>berperan</a:t>
                      </a:r>
                      <a:r>
                        <a:rPr lang="en-US" sz="2000" u="none" strike="noStrike" kern="1200" cap="none" dirty="0" smtClean="0">
                          <a:solidFill>
                            <a:schemeClr val="tx1"/>
                          </a:solidFill>
                          <a:latin typeface="+mn-lt"/>
                          <a:ea typeface="+mn-ea"/>
                          <a:cs typeface="+mn-cs"/>
                          <a:sym typeface="Inter"/>
                        </a:rPr>
                        <a:t> </a:t>
                      </a:r>
                      <a:r>
                        <a:rPr lang="en-US" sz="2000" u="none" strike="noStrike" kern="1200" cap="none" dirty="0" err="1" smtClean="0">
                          <a:solidFill>
                            <a:schemeClr val="tx1"/>
                          </a:solidFill>
                          <a:latin typeface="+mn-lt"/>
                          <a:ea typeface="+mn-ea"/>
                          <a:cs typeface="+mn-cs"/>
                          <a:sym typeface="Inter"/>
                        </a:rPr>
                        <a:t>aktif</a:t>
                      </a:r>
                      <a:r>
                        <a:rPr lang="en-US" sz="2000" u="none" strike="noStrike" kern="1200" cap="none" dirty="0" smtClean="0">
                          <a:solidFill>
                            <a:schemeClr val="tx1"/>
                          </a:solidFill>
                          <a:latin typeface="+mn-lt"/>
                          <a:ea typeface="+mn-ea"/>
                          <a:cs typeface="+mn-cs"/>
                          <a:sym typeface="Inter"/>
                        </a:rPr>
                        <a:t> </a:t>
                      </a:r>
                      <a:r>
                        <a:rPr lang="en-US" sz="2000" u="none" strike="noStrike" kern="1200" cap="none" dirty="0" err="1" smtClean="0">
                          <a:solidFill>
                            <a:schemeClr val="tx1"/>
                          </a:solidFill>
                          <a:latin typeface="+mn-lt"/>
                          <a:ea typeface="+mn-ea"/>
                          <a:cs typeface="+mn-cs"/>
                          <a:sym typeface="Inter"/>
                        </a:rPr>
                        <a:t>dalam</a:t>
                      </a:r>
                      <a:r>
                        <a:rPr lang="en-US" sz="2000" u="none" strike="noStrike" kern="1200" cap="none" dirty="0" smtClean="0">
                          <a:solidFill>
                            <a:schemeClr val="tx1"/>
                          </a:solidFill>
                          <a:latin typeface="+mn-lt"/>
                          <a:ea typeface="+mn-ea"/>
                          <a:cs typeface="+mn-cs"/>
                          <a:sym typeface="Inter"/>
                        </a:rPr>
                        <a:t> </a:t>
                      </a:r>
                      <a:r>
                        <a:rPr lang="en-US" sz="2000" u="none" strike="noStrike" kern="1200" cap="none" dirty="0" err="1" smtClean="0">
                          <a:solidFill>
                            <a:schemeClr val="tx1"/>
                          </a:solidFill>
                          <a:latin typeface="+mn-lt"/>
                          <a:ea typeface="+mn-ea"/>
                          <a:cs typeface="+mn-cs"/>
                          <a:sym typeface="Inter"/>
                        </a:rPr>
                        <a:t>pelaksanaan</a:t>
                      </a:r>
                      <a:r>
                        <a:rPr lang="en-US" sz="2000" u="none" strike="noStrike" kern="1200" cap="none" dirty="0" smtClean="0">
                          <a:solidFill>
                            <a:schemeClr val="tx1"/>
                          </a:solidFill>
                          <a:latin typeface="+mn-lt"/>
                          <a:ea typeface="+mn-ea"/>
                          <a:cs typeface="+mn-cs"/>
                          <a:sym typeface="Inter"/>
                        </a:rPr>
                        <a:t> KSS</a:t>
                      </a:r>
                      <a:r>
                        <a:rPr lang="en-US" sz="2000" u="none" strike="noStrike" kern="1200" cap="none" dirty="0" smtClean="0">
                          <a:solidFill>
                            <a:schemeClr val="tx1"/>
                          </a:solidFill>
                          <a:latin typeface="+mn-lt"/>
                          <a:ea typeface="+mn-ea"/>
                          <a:cs typeface="+mn-cs"/>
                        </a:rPr>
                        <a:t>, </a:t>
                      </a:r>
                      <a:r>
                        <a:rPr lang="en-US" sz="2000" u="none" strike="noStrike" kern="1200" cap="none" dirty="0" err="1">
                          <a:solidFill>
                            <a:schemeClr val="tx1"/>
                          </a:solidFill>
                          <a:latin typeface="+mn-lt"/>
                          <a:ea typeface="+mn-ea"/>
                          <a:cs typeface="+mn-cs"/>
                        </a:rPr>
                        <a:t>baik</a:t>
                      </a:r>
                      <a:r>
                        <a:rPr lang="en-US" sz="2000" u="none" strike="noStrike" kern="1200" cap="none" dirty="0">
                          <a:solidFill>
                            <a:schemeClr val="tx1"/>
                          </a:solidFill>
                          <a:latin typeface="+mn-lt"/>
                          <a:ea typeface="+mn-ea"/>
                          <a:cs typeface="+mn-cs"/>
                        </a:rPr>
                        <a:t> </a:t>
                      </a:r>
                      <a:r>
                        <a:rPr lang="en-US" sz="2000" u="none" strike="noStrike" cap="none" dirty="0" err="1"/>
                        <a:t>mitra</a:t>
                      </a:r>
                      <a:r>
                        <a:rPr lang="en-US" sz="2000" u="none" strike="noStrike" cap="none" dirty="0"/>
                        <a:t> </a:t>
                      </a:r>
                      <a:r>
                        <a:rPr lang="en-US" sz="2000" u="none" strike="noStrike" cap="none" dirty="0" err="1"/>
                        <a:t>dari</a:t>
                      </a:r>
                      <a:r>
                        <a:rPr lang="en-US" sz="2000" u="none" strike="noStrike" cap="none" dirty="0"/>
                        <a:t> </a:t>
                      </a:r>
                      <a:r>
                        <a:rPr lang="en-US" sz="2000" u="none" strike="noStrike" cap="none" dirty="0" err="1"/>
                        <a:t>unsur</a:t>
                      </a:r>
                      <a:r>
                        <a:rPr lang="en-US" sz="2000" u="none" strike="noStrike" cap="none" dirty="0"/>
                        <a:t> </a:t>
                      </a:r>
                      <a:r>
                        <a:rPr lang="en-US" sz="2000" u="none" strike="noStrike" cap="none" dirty="0" err="1"/>
                        <a:t>pemerintah</a:t>
                      </a:r>
                      <a:r>
                        <a:rPr lang="en-US" sz="2000" u="none" strike="noStrike" cap="none" dirty="0"/>
                        <a:t>, </a:t>
                      </a:r>
                      <a:r>
                        <a:rPr lang="en-US" sz="2000" u="none" strike="noStrike" cap="none" dirty="0" err="1"/>
                        <a:t>organisasi</a:t>
                      </a:r>
                      <a:r>
                        <a:rPr lang="en-US" sz="2000" u="none" strike="noStrike" cap="none" dirty="0"/>
                        <a:t> </a:t>
                      </a:r>
                      <a:r>
                        <a:rPr lang="en-US" sz="2000" u="none" strike="noStrike" cap="none" dirty="0" err="1"/>
                        <a:t>Masyarakat</a:t>
                      </a:r>
                      <a:r>
                        <a:rPr lang="en-US" sz="2000" u="none" strike="noStrike" cap="none" dirty="0"/>
                        <a:t>, DUDI, </a:t>
                      </a:r>
                      <a:r>
                        <a:rPr lang="en-US" sz="2000" u="none" strike="noStrike" cap="none" dirty="0" err="1"/>
                        <a:t>komunitas</a:t>
                      </a:r>
                      <a:r>
                        <a:rPr lang="en-US" sz="2000" u="none" strike="noStrike" cap="none" dirty="0"/>
                        <a:t>, </a:t>
                      </a:r>
                      <a:r>
                        <a:rPr lang="en-US" sz="2000" u="none" strike="noStrike" cap="none" dirty="0" err="1"/>
                        <a:t>lainnya</a:t>
                      </a:r>
                      <a:endParaRPr sz="2000" u="none" strike="noStrike" cap="none" dirty="0"/>
                    </a:p>
                  </a:txBody>
                  <a:tcPr marL="91450" marR="91450" marT="45725" marB="45725"/>
                </a:tc>
              </a:tr>
              <a:tr h="1042025">
                <a:tc>
                  <a:txBody>
                    <a:bodyPr/>
                    <a:lstStyle/>
                    <a:p>
                      <a:pPr marL="0" marR="0" lvl="0" indent="0" algn="ctr" rtl="0">
                        <a:lnSpc>
                          <a:spcPct val="90000"/>
                        </a:lnSpc>
                        <a:spcBef>
                          <a:spcPts val="0"/>
                        </a:spcBef>
                        <a:spcAft>
                          <a:spcPts val="0"/>
                        </a:spcAft>
                        <a:buNone/>
                      </a:pPr>
                      <a:r>
                        <a:rPr lang="en-US" sz="2200" u="none" strike="noStrike" cap="none"/>
                        <a:t>6</a:t>
                      </a:r>
                      <a:endParaRPr sz="2200" u="none" strike="noStrike" cap="none"/>
                    </a:p>
                  </a:txBody>
                  <a:tcPr marL="91450" marR="91450" marT="45725" marB="45725"/>
                </a:tc>
                <a:tc>
                  <a:txBody>
                    <a:bodyPr/>
                    <a:lstStyle/>
                    <a:p>
                      <a:pPr marL="0" marR="0" lvl="0" indent="0" algn="l" rtl="0">
                        <a:lnSpc>
                          <a:spcPct val="90000"/>
                        </a:lnSpc>
                        <a:spcBef>
                          <a:spcPts val="0"/>
                        </a:spcBef>
                        <a:spcAft>
                          <a:spcPts val="0"/>
                        </a:spcAft>
                        <a:buNone/>
                      </a:pPr>
                      <a:r>
                        <a:rPr lang="en-US" sz="2200" u="none" strike="noStrike" cap="none" dirty="0" err="1"/>
                        <a:t>Integrasi</a:t>
                      </a:r>
                      <a:r>
                        <a:rPr lang="en-US" sz="2200" u="none" strike="noStrike" cap="none" dirty="0"/>
                        <a:t> Data Status </a:t>
                      </a:r>
                      <a:r>
                        <a:rPr lang="en-US" sz="2200" u="none" strike="noStrike" cap="none" dirty="0" err="1"/>
                        <a:t>Imunisasi</a:t>
                      </a:r>
                      <a:r>
                        <a:rPr lang="en-US" sz="2200" u="none" strike="noStrike" cap="none" dirty="0"/>
                        <a:t> </a:t>
                      </a:r>
                      <a:r>
                        <a:rPr lang="en-US" sz="2200" u="none" strike="noStrike" cap="none" dirty="0" err="1"/>
                        <a:t>Pesera</a:t>
                      </a:r>
                      <a:r>
                        <a:rPr lang="en-US" sz="2200" u="none" strike="noStrike" cap="none" dirty="0"/>
                        <a:t> </a:t>
                      </a:r>
                      <a:r>
                        <a:rPr lang="en-US" sz="2200" u="none" strike="noStrike" cap="none" dirty="0" err="1"/>
                        <a:t>Didik</a:t>
                      </a:r>
                      <a:r>
                        <a:rPr lang="en-US" sz="2200" u="none" strike="noStrike" cap="none" dirty="0"/>
                        <a:t> </a:t>
                      </a:r>
                      <a:r>
                        <a:rPr lang="en-US" sz="2200" u="none" strike="noStrike" cap="none" dirty="0" err="1"/>
                        <a:t>ke</a:t>
                      </a:r>
                      <a:r>
                        <a:rPr lang="en-US" sz="2200" u="none" strike="noStrike" cap="none" dirty="0"/>
                        <a:t> </a:t>
                      </a:r>
                      <a:r>
                        <a:rPr lang="en-US" sz="2200" u="none" strike="noStrike" cap="none" dirty="0" err="1"/>
                        <a:t>Dapodik</a:t>
                      </a:r>
                      <a:endParaRPr sz="2200" u="none" strike="noStrike" cap="none" dirty="0"/>
                    </a:p>
                  </a:txBody>
                  <a:tcPr marL="91450" marR="91450" marT="45725" marB="45725"/>
                </a:tc>
                <a:tc>
                  <a:txBody>
                    <a:bodyPr/>
                    <a:lstStyle/>
                    <a:p>
                      <a:pPr marL="342900" marR="0" lvl="0" indent="-342900" algn="l" rtl="0">
                        <a:lnSpc>
                          <a:spcPct val="90000"/>
                        </a:lnSpc>
                        <a:spcBef>
                          <a:spcPts val="0"/>
                        </a:spcBef>
                        <a:spcAft>
                          <a:spcPts val="0"/>
                        </a:spcAft>
                        <a:buClr>
                          <a:srgbClr val="000000"/>
                        </a:buClr>
                        <a:buSzPts val="2000"/>
                        <a:buFont typeface="Arial"/>
                        <a:buChar char="•"/>
                      </a:pPr>
                      <a:r>
                        <a:rPr lang="en-US" sz="2000" u="none" strike="noStrike" cap="none" dirty="0" err="1"/>
                        <a:t>Mendukung</a:t>
                      </a:r>
                      <a:r>
                        <a:rPr lang="en-US" sz="2000" u="none" strike="noStrike" cap="none" dirty="0"/>
                        <a:t> </a:t>
                      </a:r>
                      <a:r>
                        <a:rPr lang="en-US" sz="2000" u="none" strike="noStrike" cap="none" dirty="0" err="1"/>
                        <a:t>dan</a:t>
                      </a:r>
                      <a:r>
                        <a:rPr lang="en-US" sz="2000" u="none" strike="noStrike" cap="none" dirty="0"/>
                        <a:t> </a:t>
                      </a:r>
                      <a:r>
                        <a:rPr lang="en-US" sz="2000" u="none" strike="noStrike" cap="none" dirty="0" err="1"/>
                        <a:t>mendatakan</a:t>
                      </a:r>
                      <a:r>
                        <a:rPr lang="en-US" sz="2000" u="none" strike="noStrike" cap="none" dirty="0"/>
                        <a:t> </a:t>
                      </a:r>
                      <a:r>
                        <a:rPr lang="en-US" sz="2000" u="none" strike="noStrike" cap="none" dirty="0" err="1"/>
                        <a:t>pelaksanaan</a:t>
                      </a:r>
                      <a:r>
                        <a:rPr lang="en-US" sz="2000" u="none" strike="noStrike" cap="none" dirty="0"/>
                        <a:t> </a:t>
                      </a:r>
                      <a:r>
                        <a:rPr lang="en-US" sz="2000" u="none" strike="noStrike" cap="none" dirty="0" err="1"/>
                        <a:t>imunisasi</a:t>
                      </a:r>
                      <a:r>
                        <a:rPr lang="en-US" sz="2000" u="none" strike="noStrike" cap="none" dirty="0"/>
                        <a:t> di </a:t>
                      </a:r>
                      <a:r>
                        <a:rPr lang="en-US" sz="2000" u="none" strike="noStrike" cap="none" dirty="0" err="1"/>
                        <a:t>sekolah</a:t>
                      </a:r>
                      <a:endParaRPr sz="2000" u="none" strike="noStrike" cap="none" dirty="0"/>
                    </a:p>
                    <a:p>
                      <a:pPr marL="342900" marR="0" lvl="0" indent="-342900" algn="l" rtl="0">
                        <a:lnSpc>
                          <a:spcPct val="90000"/>
                        </a:lnSpc>
                        <a:spcBef>
                          <a:spcPts val="0"/>
                        </a:spcBef>
                        <a:spcAft>
                          <a:spcPts val="0"/>
                        </a:spcAft>
                        <a:buClr>
                          <a:srgbClr val="000000"/>
                        </a:buClr>
                        <a:buSzPts val="2000"/>
                        <a:buFont typeface="Arial"/>
                        <a:buChar char="•"/>
                      </a:pPr>
                      <a:r>
                        <a:rPr lang="en-US" sz="2000" u="none" strike="noStrike" cap="none" dirty="0" err="1"/>
                        <a:t>Memberikan</a:t>
                      </a:r>
                      <a:r>
                        <a:rPr lang="en-US" sz="2000" u="none" strike="noStrike" cap="none" dirty="0"/>
                        <a:t> </a:t>
                      </a:r>
                      <a:r>
                        <a:rPr lang="en-US" sz="2000" u="none" strike="noStrike" cap="none" dirty="0" err="1"/>
                        <a:t>rekomendasi</a:t>
                      </a:r>
                      <a:r>
                        <a:rPr lang="en-US" sz="2000" u="none" strike="noStrike" cap="none" dirty="0"/>
                        <a:t> </a:t>
                      </a:r>
                      <a:r>
                        <a:rPr lang="en-US" sz="2000" u="none" strike="noStrike" cap="none" dirty="0" err="1" smtClean="0"/>
                        <a:t>terhadap</a:t>
                      </a:r>
                      <a:r>
                        <a:rPr lang="en-US" sz="2000" u="none" strike="noStrike" cap="none" dirty="0" smtClean="0"/>
                        <a:t> </a:t>
                      </a:r>
                      <a:r>
                        <a:rPr lang="en-US" sz="2000" u="none" strike="noStrike" cap="none" dirty="0" err="1"/>
                        <a:t>siswa</a:t>
                      </a:r>
                      <a:r>
                        <a:rPr lang="en-US" sz="2000" u="none" strike="noStrike" cap="none" dirty="0"/>
                        <a:t> </a:t>
                      </a:r>
                      <a:r>
                        <a:rPr lang="en-US" sz="2000" u="none" strike="noStrike" cap="none" dirty="0" smtClean="0"/>
                        <a:t>yang </a:t>
                      </a:r>
                      <a:r>
                        <a:rPr lang="en-US" sz="2000" u="none" strike="noStrike" cap="none" dirty="0" err="1"/>
                        <a:t>belum</a:t>
                      </a:r>
                      <a:r>
                        <a:rPr lang="en-US" sz="2000" u="none" strike="noStrike" cap="none" dirty="0"/>
                        <a:t> </a:t>
                      </a:r>
                      <a:r>
                        <a:rPr lang="en-US" sz="2000" u="none" strike="noStrike" cap="none" dirty="0" err="1"/>
                        <a:t>imunisasi</a:t>
                      </a:r>
                      <a:endParaRPr sz="2000" u="none" strike="noStrike" cap="none" dirty="0"/>
                    </a:p>
                  </a:txBody>
                  <a:tcPr marL="91450" marR="91450" marT="45725" marB="45725"/>
                </a:tc>
              </a:tr>
            </a:tbl>
          </a:graphicData>
        </a:graphic>
      </p:graphicFrame>
      <p:sp>
        <p:nvSpPr>
          <p:cNvPr id="4" name="Google Shape;731;p66"/>
          <p:cNvSpPr txBox="1">
            <a:spLocks/>
          </p:cNvSpPr>
          <p:nvPr/>
        </p:nvSpPr>
        <p:spPr>
          <a:xfrm>
            <a:off x="6782937" y="-50673"/>
            <a:ext cx="5409063" cy="664132"/>
          </a:xfrm>
          <a:prstGeom prst="rect">
            <a:avLst/>
          </a:prstGeom>
          <a:solidFill>
            <a:srgbClr val="002060"/>
          </a:solidFill>
          <a:ln>
            <a:noFill/>
          </a:ln>
        </p:spPr>
        <p:txBody>
          <a:bodyPr spcFirstLastPara="1" vert="horz" wrap="square" lIns="91425" tIns="45700" rIns="91425" bIns="45700" rtlCol="0" anchor="ctr"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SzPts val="1800"/>
            </a:pPr>
            <a:r>
              <a:rPr lang="en-US" sz="1500" b="1" dirty="0" smtClean="0">
                <a:solidFill>
                  <a:schemeClr val="lt1"/>
                </a:solidFill>
                <a:latin typeface="Inter"/>
                <a:ea typeface="Inter"/>
                <a:cs typeface="Inter"/>
                <a:sym typeface="Inter"/>
              </a:rPr>
              <a:t>SE </a:t>
            </a:r>
            <a:r>
              <a:rPr lang="en-US" sz="1500" b="1" dirty="0" err="1" smtClean="0">
                <a:solidFill>
                  <a:schemeClr val="lt1"/>
                </a:solidFill>
                <a:latin typeface="Inter"/>
                <a:ea typeface="Inter"/>
                <a:cs typeface="Inter"/>
                <a:sym typeface="Inter"/>
              </a:rPr>
              <a:t>Dirjen</a:t>
            </a:r>
            <a:r>
              <a:rPr lang="en-US" sz="1500" b="1" dirty="0" smtClean="0">
                <a:solidFill>
                  <a:schemeClr val="lt1"/>
                </a:solidFill>
                <a:latin typeface="Inter"/>
                <a:ea typeface="Inter"/>
                <a:cs typeface="Inter"/>
                <a:sym typeface="Inter"/>
              </a:rPr>
              <a:t> PAUD </a:t>
            </a:r>
            <a:r>
              <a:rPr lang="en-US" sz="1500" b="1" dirty="0" err="1" smtClean="0">
                <a:solidFill>
                  <a:schemeClr val="lt1"/>
                </a:solidFill>
                <a:latin typeface="Inter"/>
                <a:ea typeface="Inter"/>
                <a:cs typeface="Inter"/>
                <a:sym typeface="Inter"/>
              </a:rPr>
              <a:t>Dikdas</a:t>
            </a:r>
            <a:r>
              <a:rPr lang="en-US" sz="1500" b="1" dirty="0" smtClean="0">
                <a:solidFill>
                  <a:schemeClr val="lt1"/>
                </a:solidFill>
                <a:latin typeface="Inter"/>
                <a:ea typeface="Inter"/>
                <a:cs typeface="Inter"/>
                <a:sym typeface="Inter"/>
              </a:rPr>
              <a:t> </a:t>
            </a:r>
            <a:r>
              <a:rPr lang="en-US" sz="1500" b="1" dirty="0" err="1" smtClean="0">
                <a:solidFill>
                  <a:schemeClr val="lt1"/>
                </a:solidFill>
                <a:latin typeface="Inter"/>
                <a:ea typeface="Inter"/>
                <a:cs typeface="Inter"/>
                <a:sym typeface="Inter"/>
              </a:rPr>
              <a:t>dan</a:t>
            </a:r>
            <a:r>
              <a:rPr lang="en-US" sz="1500" b="1" dirty="0" smtClean="0">
                <a:solidFill>
                  <a:schemeClr val="lt1"/>
                </a:solidFill>
                <a:latin typeface="Inter"/>
                <a:ea typeface="Inter"/>
                <a:cs typeface="Inter"/>
                <a:sym typeface="Inter"/>
              </a:rPr>
              <a:t> </a:t>
            </a:r>
            <a:r>
              <a:rPr lang="en-US" sz="1500" b="1" dirty="0" err="1" smtClean="0">
                <a:solidFill>
                  <a:schemeClr val="lt1"/>
                </a:solidFill>
                <a:latin typeface="Inter"/>
                <a:ea typeface="Inter"/>
                <a:cs typeface="Inter"/>
                <a:sym typeface="Inter"/>
              </a:rPr>
              <a:t>Dikmen</a:t>
            </a:r>
            <a:r>
              <a:rPr lang="en-US" sz="1500" b="1" dirty="0" smtClean="0">
                <a:solidFill>
                  <a:schemeClr val="lt1"/>
                </a:solidFill>
                <a:latin typeface="Inter"/>
                <a:ea typeface="Inter"/>
                <a:cs typeface="Inter"/>
                <a:sym typeface="Inter"/>
              </a:rPr>
              <a:t/>
            </a:r>
            <a:br>
              <a:rPr lang="en-US" sz="1500" b="1" dirty="0" smtClean="0">
                <a:solidFill>
                  <a:schemeClr val="lt1"/>
                </a:solidFill>
                <a:latin typeface="Inter"/>
                <a:ea typeface="Inter"/>
                <a:cs typeface="Inter"/>
                <a:sym typeface="Inter"/>
              </a:rPr>
            </a:br>
            <a:r>
              <a:rPr lang="en-US" sz="1500" b="1" dirty="0" err="1" smtClean="0">
                <a:solidFill>
                  <a:schemeClr val="lt1"/>
                </a:solidFill>
                <a:latin typeface="Inter"/>
                <a:ea typeface="Inter"/>
                <a:cs typeface="Inter"/>
                <a:sym typeface="Inter"/>
              </a:rPr>
              <a:t>Nomor</a:t>
            </a:r>
            <a:r>
              <a:rPr lang="en-US" sz="1500" b="1" dirty="0" smtClean="0">
                <a:solidFill>
                  <a:schemeClr val="lt1"/>
                </a:solidFill>
                <a:latin typeface="Inter"/>
                <a:ea typeface="Inter"/>
                <a:cs typeface="Inter"/>
                <a:sym typeface="Inter"/>
              </a:rPr>
              <a:t> : 4447/C/HK.04.01/2023 (16 Mei 2023) </a:t>
            </a:r>
            <a:br>
              <a:rPr lang="en-US" sz="1500" b="1" dirty="0" smtClean="0">
                <a:solidFill>
                  <a:schemeClr val="lt1"/>
                </a:solidFill>
                <a:latin typeface="Inter"/>
                <a:ea typeface="Inter"/>
                <a:cs typeface="Inter"/>
                <a:sym typeface="Inter"/>
              </a:rPr>
            </a:br>
            <a:r>
              <a:rPr lang="en-US" sz="1500" b="1" dirty="0" err="1" smtClean="0">
                <a:solidFill>
                  <a:schemeClr val="lt1"/>
                </a:solidFill>
                <a:latin typeface="Inter"/>
                <a:ea typeface="Inter"/>
                <a:cs typeface="Inter"/>
                <a:sym typeface="Inter"/>
              </a:rPr>
              <a:t>Tentang</a:t>
            </a:r>
            <a:r>
              <a:rPr lang="en-US" sz="1500" b="1" dirty="0" smtClean="0">
                <a:solidFill>
                  <a:schemeClr val="lt1"/>
                </a:solidFill>
                <a:latin typeface="Inter"/>
                <a:ea typeface="Inter"/>
                <a:cs typeface="Inter"/>
                <a:sym typeface="Inter"/>
              </a:rPr>
              <a:t> </a:t>
            </a:r>
            <a:r>
              <a:rPr lang="en-US" sz="1500" b="1" dirty="0" err="1" smtClean="0">
                <a:solidFill>
                  <a:schemeClr val="lt1"/>
                </a:solidFill>
                <a:latin typeface="Inter"/>
                <a:ea typeface="Inter"/>
                <a:cs typeface="Inter"/>
                <a:sym typeface="Inter"/>
              </a:rPr>
              <a:t>Kampanye</a:t>
            </a:r>
            <a:r>
              <a:rPr lang="en-US" sz="1500" b="1" dirty="0" smtClean="0">
                <a:solidFill>
                  <a:schemeClr val="lt1"/>
                </a:solidFill>
                <a:latin typeface="Inter"/>
                <a:ea typeface="Inter"/>
                <a:cs typeface="Inter"/>
                <a:sym typeface="Inter"/>
              </a:rPr>
              <a:t> </a:t>
            </a:r>
            <a:r>
              <a:rPr lang="en-US" sz="1500" b="1" dirty="0" err="1" smtClean="0">
                <a:solidFill>
                  <a:schemeClr val="lt1"/>
                </a:solidFill>
                <a:latin typeface="Inter"/>
                <a:ea typeface="Inter"/>
                <a:cs typeface="Inter"/>
                <a:sym typeface="Inter"/>
              </a:rPr>
              <a:t>Sekolah</a:t>
            </a:r>
            <a:r>
              <a:rPr lang="en-US" sz="1500" b="1" dirty="0" smtClean="0">
                <a:solidFill>
                  <a:schemeClr val="lt1"/>
                </a:solidFill>
                <a:latin typeface="Inter"/>
                <a:ea typeface="Inter"/>
                <a:cs typeface="Inter"/>
                <a:sym typeface="Inter"/>
              </a:rPr>
              <a:t> </a:t>
            </a:r>
            <a:r>
              <a:rPr lang="en-US" sz="1500" b="1" dirty="0" err="1" smtClean="0">
                <a:solidFill>
                  <a:schemeClr val="lt1"/>
                </a:solidFill>
                <a:latin typeface="Inter"/>
                <a:ea typeface="Inter"/>
                <a:cs typeface="Inter"/>
                <a:sym typeface="Inter"/>
              </a:rPr>
              <a:t>Sehat</a:t>
            </a:r>
            <a:endParaRPr lang="en-US" sz="1500" b="1" dirty="0">
              <a:solidFill>
                <a:schemeClr val="lt1"/>
              </a:solidFill>
              <a:latin typeface="Inter"/>
              <a:ea typeface="Inter"/>
              <a:cs typeface="Inter"/>
              <a:sym typeface="Inter"/>
            </a:endParaRPr>
          </a:p>
        </p:txBody>
      </p:sp>
    </p:spTree>
    <p:extLst>
      <p:ext uri="{BB962C8B-B14F-4D97-AF65-F5344CB8AC3E}">
        <p14:creationId xmlns:p14="http://schemas.microsoft.com/office/powerpoint/2010/main" val="1457515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4" name="Picture 3">
            <a:extLst>
              <a:ext uri="{FF2B5EF4-FFF2-40B4-BE49-F238E27FC236}">
                <a16:creationId xmlns="" xmlns:a16="http://schemas.microsoft.com/office/drawing/2014/main" id="{B2A899D5-C246-1A18-5F3A-E33991711658}"/>
              </a:ext>
            </a:extLst>
          </p:cNvPr>
          <p:cNvPicPr>
            <a:picLocks noChangeAspect="1"/>
          </p:cNvPicPr>
          <p:nvPr/>
        </p:nvPicPr>
        <p:blipFill rotWithShape="1">
          <a:blip r:embed="rId3">
            <a:alphaModFix amt="35000"/>
          </a:blip>
          <a:srcRect t="19719" b="61372"/>
          <a:stretch/>
        </p:blipFill>
        <p:spPr>
          <a:xfrm>
            <a:off x="-26304" y="5159169"/>
            <a:ext cx="12218304" cy="1422606"/>
          </a:xfrm>
          <a:prstGeom prst="rect">
            <a:avLst/>
          </a:prstGeom>
        </p:spPr>
      </p:pic>
      <p:graphicFrame>
        <p:nvGraphicFramePr>
          <p:cNvPr id="177" name="Google Shape;177;p6"/>
          <p:cNvGraphicFramePr/>
          <p:nvPr>
            <p:extLst/>
          </p:nvPr>
        </p:nvGraphicFramePr>
        <p:xfrm>
          <a:off x="170121" y="505464"/>
          <a:ext cx="11844669" cy="5164507"/>
        </p:xfrm>
        <a:graphic>
          <a:graphicData uri="http://schemas.openxmlformats.org/drawingml/2006/table">
            <a:tbl>
              <a:tblPr>
                <a:noFill/>
              </a:tblPr>
              <a:tblGrid>
                <a:gridCol w="6277776">
                  <a:extLst>
                    <a:ext uri="{9D8B030D-6E8A-4147-A177-3AD203B41FA5}">
                      <a16:colId xmlns="" xmlns:a16="http://schemas.microsoft.com/office/drawing/2014/main" val="20000"/>
                    </a:ext>
                  </a:extLst>
                </a:gridCol>
                <a:gridCol w="5566893">
                  <a:extLst>
                    <a:ext uri="{9D8B030D-6E8A-4147-A177-3AD203B41FA5}">
                      <a16:colId xmlns="" xmlns:a16="http://schemas.microsoft.com/office/drawing/2014/main" val="20001"/>
                    </a:ext>
                  </a:extLst>
                </a:gridCol>
              </a:tblGrid>
              <a:tr h="495001">
                <a:tc>
                  <a:txBody>
                    <a:bodyPr/>
                    <a:lstStyle/>
                    <a:p>
                      <a:pPr marL="0" marR="0" lvl="0" indent="0" algn="ctr" rtl="0">
                        <a:lnSpc>
                          <a:spcPct val="100000"/>
                        </a:lnSpc>
                        <a:spcBef>
                          <a:spcPts val="0"/>
                        </a:spcBef>
                        <a:spcAft>
                          <a:spcPts val="0"/>
                        </a:spcAft>
                        <a:buClr>
                          <a:srgbClr val="000000"/>
                        </a:buClr>
                        <a:buSzPts val="1400"/>
                        <a:buFont typeface="Arial"/>
                        <a:buNone/>
                      </a:pPr>
                      <a:r>
                        <a:rPr lang="en-US" sz="1800" b="1" dirty="0" err="1">
                          <a:solidFill>
                            <a:schemeClr val="lt1"/>
                          </a:solidFill>
                        </a:rPr>
                        <a:t>Pemerintah</a:t>
                      </a:r>
                      <a:r>
                        <a:rPr lang="en-US" sz="1800" b="1" dirty="0">
                          <a:solidFill>
                            <a:schemeClr val="lt1"/>
                          </a:solidFill>
                        </a:rPr>
                        <a:t> </a:t>
                      </a:r>
                      <a:r>
                        <a:rPr lang="en-US" sz="1800" b="1" u="none" strike="noStrike" cap="none" dirty="0">
                          <a:solidFill>
                            <a:schemeClr val="lt1"/>
                          </a:solidFill>
                        </a:rPr>
                        <a:t>Pusat,</a:t>
                      </a:r>
                      <a:r>
                        <a:rPr lang="en-US" sz="1800" b="1" dirty="0">
                          <a:solidFill>
                            <a:schemeClr val="lt1"/>
                          </a:solidFill>
                        </a:rPr>
                        <a:t> Daerah dan Mitra</a:t>
                      </a:r>
                      <a:endParaRPr sz="1800" b="1" u="none" strike="noStrike" cap="none" dirty="0">
                        <a:solidFill>
                          <a:schemeClr val="lt1"/>
                        </a:solidFill>
                      </a:endParaRPr>
                    </a:p>
                  </a:txBody>
                  <a:tcPr marL="91425" marR="91425" marT="91425" marB="91425">
                    <a:solidFill>
                      <a:srgbClr val="00206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800" b="1" i="0" u="none" strike="noStrike" cap="none" dirty="0" err="1">
                          <a:solidFill>
                            <a:schemeClr val="lt1"/>
                          </a:solidFill>
                          <a:latin typeface="Arial"/>
                          <a:ea typeface="Arial"/>
                          <a:cs typeface="Arial"/>
                          <a:sym typeface="Arial"/>
                        </a:rPr>
                        <a:t>Satuan</a:t>
                      </a:r>
                      <a:r>
                        <a:rPr lang="en-US" sz="1800" b="1" i="0" u="none" strike="noStrike" cap="none" dirty="0">
                          <a:solidFill>
                            <a:schemeClr val="lt1"/>
                          </a:solidFill>
                          <a:latin typeface="Arial"/>
                          <a:ea typeface="Arial"/>
                          <a:cs typeface="Arial"/>
                          <a:sym typeface="Arial"/>
                        </a:rPr>
                        <a:t> Pendidikan</a:t>
                      </a:r>
                      <a:endParaRPr sz="1800" b="1" i="0" u="none" strike="noStrike" cap="none" dirty="0">
                        <a:solidFill>
                          <a:schemeClr val="lt1"/>
                        </a:solidFill>
                        <a:latin typeface="Arial"/>
                        <a:ea typeface="Arial"/>
                        <a:cs typeface="Arial"/>
                        <a:sym typeface="Arial"/>
                      </a:endParaRPr>
                    </a:p>
                  </a:txBody>
                  <a:tcPr marL="91425" marR="91425" marT="91425" marB="91425">
                    <a:solidFill>
                      <a:srgbClr val="002060"/>
                    </a:solidFill>
                  </a:tcPr>
                </a:tc>
                <a:extLst>
                  <a:ext uri="{0D108BD9-81ED-4DB2-BD59-A6C34878D82A}">
                    <a16:rowId xmlns="" xmlns:a16="http://schemas.microsoft.com/office/drawing/2014/main" val="10000"/>
                  </a:ext>
                </a:extLst>
              </a:tr>
              <a:tr h="4660507">
                <a:tc>
                  <a:txBody>
                    <a:bodyPr/>
                    <a:lstStyle/>
                    <a:p>
                      <a:pPr marL="266700" marR="0" lvl="2" indent="-266700" algn="l" rtl="0">
                        <a:lnSpc>
                          <a:spcPct val="115000"/>
                        </a:lnSpc>
                        <a:spcBef>
                          <a:spcPts val="0"/>
                        </a:spcBef>
                        <a:spcAft>
                          <a:spcPts val="0"/>
                        </a:spcAft>
                        <a:buClr>
                          <a:schemeClr val="dk1"/>
                        </a:buClr>
                        <a:buSzPts val="1400"/>
                        <a:buFont typeface="Trebuchet MS"/>
                        <a:buAutoNum type="alphaLcPeriod"/>
                      </a:pPr>
                      <a:r>
                        <a:rPr lang="en-US" sz="1200" u="none" strike="noStrike" cap="none" dirty="0">
                          <a:solidFill>
                            <a:schemeClr val="tx1"/>
                          </a:solidFill>
                          <a:latin typeface="+mj-lt"/>
                          <a:ea typeface="Arial"/>
                          <a:cs typeface="Arial"/>
                          <a:sym typeface="Arial"/>
                        </a:rPr>
                        <a:t>Seminar/Webinar/</a:t>
                      </a:r>
                      <a:r>
                        <a:rPr lang="en-US" sz="1200" u="none" strike="noStrike" cap="none" dirty="0" err="1">
                          <a:solidFill>
                            <a:schemeClr val="tx1"/>
                          </a:solidFill>
                          <a:latin typeface="+mj-lt"/>
                          <a:ea typeface="Arial"/>
                          <a:cs typeface="Arial"/>
                          <a:sym typeface="Arial"/>
                        </a:rPr>
                        <a:t>Diskusi</a:t>
                      </a:r>
                      <a:r>
                        <a:rPr lang="en-US" sz="1200" u="none" strike="noStrike" cap="none" dirty="0">
                          <a:solidFill>
                            <a:schemeClr val="tx1"/>
                          </a:solidFill>
                          <a:latin typeface="+mj-lt"/>
                          <a:ea typeface="Arial"/>
                          <a:cs typeface="Arial"/>
                          <a:sym typeface="Arial"/>
                        </a:rPr>
                        <a:t> </a:t>
                      </a:r>
                      <a:r>
                        <a:rPr lang="en-US" sz="1200" u="none" strike="noStrike" cap="none" dirty="0" err="1">
                          <a:solidFill>
                            <a:schemeClr val="tx1"/>
                          </a:solidFill>
                          <a:latin typeface="+mj-lt"/>
                          <a:ea typeface="Arial"/>
                          <a:cs typeface="Arial"/>
                          <a:sym typeface="Arial"/>
                        </a:rPr>
                        <a:t>Terpumpun</a:t>
                      </a:r>
                      <a:r>
                        <a:rPr lang="en-US" sz="1200" u="none" strike="noStrike" cap="none" dirty="0">
                          <a:solidFill>
                            <a:schemeClr val="tx1"/>
                          </a:solidFill>
                          <a:latin typeface="+mj-lt"/>
                          <a:ea typeface="Arial"/>
                          <a:cs typeface="Arial"/>
                          <a:sym typeface="Arial"/>
                        </a:rPr>
                        <a:t>.</a:t>
                      </a:r>
                      <a:endParaRPr sz="1200" u="none" strike="noStrike" cap="none" dirty="0">
                        <a:solidFill>
                          <a:schemeClr val="tx1"/>
                        </a:solidFill>
                        <a:latin typeface="+mj-lt"/>
                      </a:endParaRPr>
                    </a:p>
                    <a:p>
                      <a:pPr marL="266700" marR="0" lvl="2" indent="-266700" algn="l" rtl="0">
                        <a:lnSpc>
                          <a:spcPct val="115000"/>
                        </a:lnSpc>
                        <a:spcBef>
                          <a:spcPts val="0"/>
                        </a:spcBef>
                        <a:spcAft>
                          <a:spcPts val="0"/>
                        </a:spcAft>
                        <a:buClr>
                          <a:schemeClr val="dk1"/>
                        </a:buClr>
                        <a:buSzPts val="1400"/>
                        <a:buFont typeface="Trebuchet MS"/>
                        <a:buAutoNum type="alphaLcPeriod"/>
                      </a:pPr>
                      <a:r>
                        <a:rPr lang="en-US" sz="1200" u="none" strike="noStrike" cap="none" dirty="0">
                          <a:solidFill>
                            <a:schemeClr val="tx1"/>
                          </a:solidFill>
                          <a:latin typeface="+mj-lt"/>
                          <a:ea typeface="Arial"/>
                          <a:cs typeface="Arial"/>
                          <a:sym typeface="Arial"/>
                        </a:rPr>
                        <a:t>Festival/</a:t>
                      </a:r>
                      <a:r>
                        <a:rPr lang="en-US" sz="1200" u="none" strike="noStrike" cap="none" dirty="0" err="1">
                          <a:solidFill>
                            <a:schemeClr val="tx1"/>
                          </a:solidFill>
                          <a:latin typeface="+mj-lt"/>
                          <a:ea typeface="Arial"/>
                          <a:cs typeface="Arial"/>
                          <a:sym typeface="Arial"/>
                        </a:rPr>
                        <a:t>Gebyar</a:t>
                      </a:r>
                      <a:r>
                        <a:rPr lang="en-US" sz="1200" u="none" strike="noStrike" cap="none" dirty="0">
                          <a:solidFill>
                            <a:schemeClr val="tx1"/>
                          </a:solidFill>
                          <a:latin typeface="+mj-lt"/>
                          <a:ea typeface="Arial"/>
                          <a:cs typeface="Arial"/>
                          <a:sym typeface="Arial"/>
                        </a:rPr>
                        <a:t> </a:t>
                      </a:r>
                      <a:endParaRPr sz="1200" u="none" strike="noStrike" cap="none" dirty="0">
                        <a:solidFill>
                          <a:schemeClr val="tx1"/>
                        </a:solidFill>
                        <a:latin typeface="+mj-lt"/>
                      </a:endParaRPr>
                    </a:p>
                    <a:p>
                      <a:pPr marL="266700" marR="0" lvl="2" indent="-266700" algn="l" rtl="0">
                        <a:lnSpc>
                          <a:spcPct val="115000"/>
                        </a:lnSpc>
                        <a:spcBef>
                          <a:spcPts val="0"/>
                        </a:spcBef>
                        <a:spcAft>
                          <a:spcPts val="0"/>
                        </a:spcAft>
                        <a:buClr>
                          <a:schemeClr val="dk1"/>
                        </a:buClr>
                        <a:buSzPts val="1400"/>
                        <a:buFont typeface="Trebuchet MS"/>
                        <a:buAutoNum type="alphaLcPeriod"/>
                      </a:pPr>
                      <a:r>
                        <a:rPr lang="en-US" sz="1200" u="none" strike="noStrike" cap="none" dirty="0" err="1">
                          <a:solidFill>
                            <a:schemeClr val="tx1"/>
                          </a:solidFill>
                          <a:latin typeface="+mj-lt"/>
                          <a:ea typeface="Arial"/>
                          <a:cs typeface="Arial"/>
                          <a:sym typeface="Arial"/>
                        </a:rPr>
                        <a:t>Pemberian</a:t>
                      </a:r>
                      <a:r>
                        <a:rPr lang="en-US" sz="1200" u="none" strike="noStrike" cap="none" dirty="0">
                          <a:solidFill>
                            <a:schemeClr val="tx1"/>
                          </a:solidFill>
                          <a:latin typeface="+mj-lt"/>
                          <a:ea typeface="Arial"/>
                          <a:cs typeface="Arial"/>
                          <a:sym typeface="Arial"/>
                        </a:rPr>
                        <a:t> </a:t>
                      </a:r>
                      <a:r>
                        <a:rPr lang="en-US" sz="1200" u="none" strike="noStrike" cap="none" dirty="0" err="1">
                          <a:solidFill>
                            <a:schemeClr val="tx1"/>
                          </a:solidFill>
                          <a:latin typeface="+mj-lt"/>
                          <a:ea typeface="Arial"/>
                          <a:cs typeface="Arial"/>
                          <a:sym typeface="Arial"/>
                        </a:rPr>
                        <a:t>penghargaan</a:t>
                      </a:r>
                      <a:r>
                        <a:rPr lang="en-US" sz="1200" u="none" strike="noStrike" cap="none" dirty="0">
                          <a:solidFill>
                            <a:schemeClr val="tx1"/>
                          </a:solidFill>
                          <a:latin typeface="+mj-lt"/>
                          <a:ea typeface="Arial"/>
                          <a:cs typeface="Arial"/>
                          <a:sym typeface="Arial"/>
                        </a:rPr>
                        <a:t> </a:t>
                      </a:r>
                      <a:r>
                        <a:rPr lang="en-US" sz="1200" u="none" strike="noStrike" cap="none" dirty="0" err="1">
                          <a:solidFill>
                            <a:schemeClr val="tx1"/>
                          </a:solidFill>
                          <a:latin typeface="+mj-lt"/>
                          <a:ea typeface="Arial"/>
                          <a:cs typeface="Arial"/>
                          <a:sym typeface="Arial"/>
                        </a:rPr>
                        <a:t>atau</a:t>
                      </a:r>
                      <a:r>
                        <a:rPr lang="en-US" sz="1200" u="none" strike="noStrike" cap="none" dirty="0">
                          <a:solidFill>
                            <a:schemeClr val="tx1"/>
                          </a:solidFill>
                          <a:latin typeface="+mj-lt"/>
                          <a:ea typeface="Arial"/>
                          <a:cs typeface="Arial"/>
                          <a:sym typeface="Arial"/>
                        </a:rPr>
                        <a:t> </a:t>
                      </a:r>
                      <a:r>
                        <a:rPr lang="en-US" sz="1200" u="none" strike="noStrike" cap="none" dirty="0" err="1">
                          <a:solidFill>
                            <a:schemeClr val="tx1"/>
                          </a:solidFill>
                          <a:latin typeface="+mj-lt"/>
                          <a:ea typeface="Arial"/>
                          <a:cs typeface="Arial"/>
                          <a:sym typeface="Arial"/>
                        </a:rPr>
                        <a:t>apresiasi</a:t>
                      </a:r>
                      <a:r>
                        <a:rPr lang="en-US" sz="1200" u="none" strike="noStrike" cap="none" dirty="0">
                          <a:solidFill>
                            <a:schemeClr val="tx1"/>
                          </a:solidFill>
                          <a:latin typeface="+mj-lt"/>
                          <a:ea typeface="Arial"/>
                          <a:cs typeface="Arial"/>
                          <a:sym typeface="Arial"/>
                        </a:rPr>
                        <a:t> </a:t>
                      </a:r>
                      <a:r>
                        <a:rPr lang="en-US" sz="1200" u="none" strike="noStrike" cap="none" dirty="0" err="1">
                          <a:solidFill>
                            <a:schemeClr val="tx1"/>
                          </a:solidFill>
                          <a:latin typeface="+mj-lt"/>
                          <a:ea typeface="Arial"/>
                          <a:cs typeface="Arial"/>
                          <a:sym typeface="Arial"/>
                        </a:rPr>
                        <a:t>sekolah</a:t>
                      </a:r>
                      <a:r>
                        <a:rPr lang="en-US" sz="1200" u="none" strike="noStrike" cap="none" dirty="0">
                          <a:solidFill>
                            <a:schemeClr val="tx1"/>
                          </a:solidFill>
                          <a:latin typeface="+mj-lt"/>
                          <a:ea typeface="Arial"/>
                          <a:cs typeface="Arial"/>
                          <a:sym typeface="Arial"/>
                        </a:rPr>
                        <a:t> </a:t>
                      </a:r>
                      <a:r>
                        <a:rPr lang="en-US" sz="1200" u="none" strike="noStrike" cap="none" dirty="0" err="1">
                          <a:solidFill>
                            <a:schemeClr val="tx1"/>
                          </a:solidFill>
                          <a:latin typeface="+mj-lt"/>
                          <a:ea typeface="Arial"/>
                          <a:cs typeface="Arial"/>
                          <a:sym typeface="Arial"/>
                        </a:rPr>
                        <a:t>sehat</a:t>
                      </a:r>
                      <a:r>
                        <a:rPr lang="en-US" sz="1200" u="none" strike="noStrike" cap="none" dirty="0">
                          <a:solidFill>
                            <a:schemeClr val="tx1"/>
                          </a:solidFill>
                          <a:latin typeface="+mj-lt"/>
                          <a:ea typeface="Arial"/>
                          <a:cs typeface="Arial"/>
                          <a:sym typeface="Arial"/>
                        </a:rPr>
                        <a:t> </a:t>
                      </a:r>
                      <a:r>
                        <a:rPr lang="en-US" sz="1200" u="none" strike="noStrike" cap="none" dirty="0" err="1">
                          <a:solidFill>
                            <a:schemeClr val="tx1"/>
                          </a:solidFill>
                          <a:latin typeface="+mj-lt"/>
                          <a:ea typeface="Arial"/>
                          <a:cs typeface="Arial"/>
                          <a:sym typeface="Arial"/>
                        </a:rPr>
                        <a:t>berbasis</a:t>
                      </a:r>
                      <a:r>
                        <a:rPr lang="en-US" sz="1200" u="none" strike="noStrike" cap="none" dirty="0">
                          <a:solidFill>
                            <a:schemeClr val="tx1"/>
                          </a:solidFill>
                          <a:latin typeface="+mj-lt"/>
                          <a:ea typeface="Arial"/>
                          <a:cs typeface="Arial"/>
                          <a:sym typeface="Arial"/>
                        </a:rPr>
                        <a:t> </a:t>
                      </a:r>
                      <a:r>
                        <a:rPr lang="en-US" sz="1200" u="none" strike="noStrike" cap="none" dirty="0" err="1">
                          <a:solidFill>
                            <a:schemeClr val="tx1"/>
                          </a:solidFill>
                          <a:latin typeface="+mj-lt"/>
                          <a:ea typeface="Arial"/>
                          <a:cs typeface="Arial"/>
                          <a:sym typeface="Arial"/>
                        </a:rPr>
                        <a:t>stratifikasi</a:t>
                      </a:r>
                      <a:r>
                        <a:rPr lang="en-US" sz="1200" u="none" strike="noStrike" cap="none" dirty="0">
                          <a:solidFill>
                            <a:schemeClr val="tx1"/>
                          </a:solidFill>
                          <a:latin typeface="+mj-lt"/>
                          <a:ea typeface="Arial"/>
                          <a:cs typeface="Arial"/>
                          <a:sym typeface="Arial"/>
                        </a:rPr>
                        <a:t> UKS. </a:t>
                      </a:r>
                      <a:endParaRPr sz="1200" u="none" strike="noStrike" cap="none" dirty="0">
                        <a:solidFill>
                          <a:schemeClr val="tx1"/>
                        </a:solidFill>
                        <a:latin typeface="+mj-lt"/>
                      </a:endParaRPr>
                    </a:p>
                    <a:p>
                      <a:pPr marL="266700" marR="0" lvl="2" indent="-266700" algn="l" rtl="0">
                        <a:lnSpc>
                          <a:spcPct val="115000"/>
                        </a:lnSpc>
                        <a:spcBef>
                          <a:spcPts val="0"/>
                        </a:spcBef>
                        <a:spcAft>
                          <a:spcPts val="0"/>
                        </a:spcAft>
                        <a:buClr>
                          <a:schemeClr val="dk1"/>
                        </a:buClr>
                        <a:buSzPts val="1400"/>
                        <a:buFont typeface="Trebuchet MS"/>
                        <a:buAutoNum type="alphaLcPeriod"/>
                      </a:pPr>
                      <a:r>
                        <a:rPr lang="en-US" sz="1200" u="none" strike="noStrike" cap="none" dirty="0">
                          <a:solidFill>
                            <a:schemeClr val="tx1"/>
                          </a:solidFill>
                          <a:latin typeface="+mj-lt"/>
                          <a:ea typeface="Arial"/>
                          <a:cs typeface="Arial"/>
                          <a:sym typeface="Arial"/>
                        </a:rPr>
                        <a:t>Festival, </a:t>
                      </a:r>
                      <a:r>
                        <a:rPr lang="en-US" sz="1200" u="none" strike="noStrike" cap="none" dirty="0" err="1">
                          <a:solidFill>
                            <a:schemeClr val="tx1"/>
                          </a:solidFill>
                          <a:latin typeface="+mj-lt"/>
                          <a:ea typeface="Arial"/>
                          <a:cs typeface="Arial"/>
                          <a:sym typeface="Arial"/>
                        </a:rPr>
                        <a:t>pertandingan</a:t>
                      </a:r>
                      <a:r>
                        <a:rPr lang="en-US" sz="1200" u="none" strike="noStrike" cap="none" dirty="0">
                          <a:solidFill>
                            <a:schemeClr val="tx1"/>
                          </a:solidFill>
                          <a:latin typeface="+mj-lt"/>
                          <a:ea typeface="Arial"/>
                          <a:cs typeface="Arial"/>
                          <a:sym typeface="Arial"/>
                        </a:rPr>
                        <a:t>, </a:t>
                      </a:r>
                      <a:r>
                        <a:rPr lang="en-US" sz="1200" u="none" strike="noStrike" cap="none" dirty="0" err="1">
                          <a:solidFill>
                            <a:schemeClr val="tx1"/>
                          </a:solidFill>
                          <a:latin typeface="+mj-lt"/>
                          <a:ea typeface="Arial"/>
                          <a:cs typeface="Arial"/>
                          <a:sym typeface="Arial"/>
                        </a:rPr>
                        <a:t>atau</a:t>
                      </a:r>
                      <a:r>
                        <a:rPr lang="en-US" sz="1200" u="none" strike="noStrike" cap="none" dirty="0">
                          <a:solidFill>
                            <a:schemeClr val="tx1"/>
                          </a:solidFill>
                          <a:latin typeface="+mj-lt"/>
                          <a:ea typeface="Arial"/>
                          <a:cs typeface="Arial"/>
                          <a:sym typeface="Arial"/>
                        </a:rPr>
                        <a:t> pekan </a:t>
                      </a:r>
                      <a:r>
                        <a:rPr lang="en-US" sz="1200" u="none" strike="noStrike" cap="none" dirty="0" err="1">
                          <a:solidFill>
                            <a:schemeClr val="tx1"/>
                          </a:solidFill>
                          <a:latin typeface="+mj-lt"/>
                          <a:ea typeface="Arial"/>
                          <a:cs typeface="Arial"/>
                          <a:sym typeface="Arial"/>
                        </a:rPr>
                        <a:t>olahraga</a:t>
                      </a:r>
                      <a:r>
                        <a:rPr lang="en-US" sz="1200" u="none" strike="noStrike" cap="none" dirty="0">
                          <a:solidFill>
                            <a:schemeClr val="tx1"/>
                          </a:solidFill>
                          <a:latin typeface="+mj-lt"/>
                          <a:ea typeface="Arial"/>
                          <a:cs typeface="Arial"/>
                          <a:sym typeface="Arial"/>
                        </a:rPr>
                        <a:t> </a:t>
                      </a:r>
                      <a:r>
                        <a:rPr lang="en-US" sz="1200" u="none" strike="noStrike" cap="none" dirty="0" err="1">
                          <a:solidFill>
                            <a:schemeClr val="tx1"/>
                          </a:solidFill>
                          <a:latin typeface="+mj-lt"/>
                          <a:ea typeface="Arial"/>
                          <a:cs typeface="Arial"/>
                          <a:sym typeface="Arial"/>
                        </a:rPr>
                        <a:t>tradisional</a:t>
                      </a:r>
                      <a:r>
                        <a:rPr lang="en-US" sz="1200" u="none" strike="noStrike" cap="none" dirty="0">
                          <a:solidFill>
                            <a:schemeClr val="tx1"/>
                          </a:solidFill>
                          <a:latin typeface="+mj-lt"/>
                          <a:ea typeface="Arial"/>
                          <a:cs typeface="Arial"/>
                          <a:sym typeface="Arial"/>
                        </a:rPr>
                        <a:t>. </a:t>
                      </a:r>
                      <a:endParaRPr sz="1200" u="none" strike="noStrike" cap="none" dirty="0">
                        <a:solidFill>
                          <a:schemeClr val="tx1"/>
                        </a:solidFill>
                        <a:latin typeface="+mj-lt"/>
                      </a:endParaRPr>
                    </a:p>
                    <a:p>
                      <a:pPr marL="266700" marR="0" lvl="2" indent="-266700" algn="l" rtl="0">
                        <a:lnSpc>
                          <a:spcPct val="115000"/>
                        </a:lnSpc>
                        <a:spcBef>
                          <a:spcPts val="0"/>
                        </a:spcBef>
                        <a:spcAft>
                          <a:spcPts val="0"/>
                        </a:spcAft>
                        <a:buClr>
                          <a:schemeClr val="dk1"/>
                        </a:buClr>
                        <a:buSzPts val="1400"/>
                        <a:buFont typeface="Trebuchet MS"/>
                        <a:buAutoNum type="alphaLcPeriod"/>
                      </a:pPr>
                      <a:r>
                        <a:rPr lang="en-US" sz="1200" u="none" strike="noStrike" cap="none" dirty="0" err="1">
                          <a:solidFill>
                            <a:schemeClr val="tx1"/>
                          </a:solidFill>
                          <a:latin typeface="+mj-lt"/>
                          <a:ea typeface="Arial"/>
                          <a:cs typeface="Arial"/>
                          <a:sym typeface="Arial"/>
                        </a:rPr>
                        <a:t>Lomba</a:t>
                      </a:r>
                      <a:r>
                        <a:rPr lang="en-US" sz="1200" u="none" strike="noStrike" cap="none" dirty="0">
                          <a:solidFill>
                            <a:schemeClr val="tx1"/>
                          </a:solidFill>
                          <a:latin typeface="+mj-lt"/>
                          <a:ea typeface="Arial"/>
                          <a:cs typeface="Arial"/>
                          <a:sym typeface="Arial"/>
                        </a:rPr>
                        <a:t> </a:t>
                      </a:r>
                      <a:r>
                        <a:rPr lang="en-US" sz="1200" u="none" strike="noStrike" cap="none" dirty="0" err="1">
                          <a:solidFill>
                            <a:schemeClr val="tx1"/>
                          </a:solidFill>
                          <a:latin typeface="+mj-lt"/>
                          <a:ea typeface="Arial"/>
                          <a:cs typeface="Arial"/>
                          <a:sym typeface="Arial"/>
                        </a:rPr>
                        <a:t>gerak</a:t>
                      </a:r>
                      <a:r>
                        <a:rPr lang="en-US" sz="1200" u="none" strike="noStrike" cap="none" dirty="0">
                          <a:solidFill>
                            <a:schemeClr val="tx1"/>
                          </a:solidFill>
                          <a:latin typeface="+mj-lt"/>
                          <a:ea typeface="Arial"/>
                          <a:cs typeface="Arial"/>
                          <a:sym typeface="Arial"/>
                        </a:rPr>
                        <a:t> </a:t>
                      </a:r>
                      <a:r>
                        <a:rPr lang="en-US" sz="1200" u="none" strike="noStrike" cap="none" dirty="0" err="1">
                          <a:solidFill>
                            <a:schemeClr val="tx1"/>
                          </a:solidFill>
                          <a:latin typeface="+mj-lt"/>
                          <a:ea typeface="Arial"/>
                          <a:cs typeface="Arial"/>
                          <a:sym typeface="Arial"/>
                        </a:rPr>
                        <a:t>lagu</a:t>
                      </a:r>
                      <a:r>
                        <a:rPr lang="en-US" sz="1200" u="none" strike="noStrike" cap="none" dirty="0">
                          <a:solidFill>
                            <a:schemeClr val="tx1"/>
                          </a:solidFill>
                          <a:latin typeface="+mj-lt"/>
                          <a:ea typeface="Arial"/>
                          <a:cs typeface="Arial"/>
                          <a:sym typeface="Arial"/>
                        </a:rPr>
                        <a:t> </a:t>
                      </a:r>
                      <a:r>
                        <a:rPr lang="en-US" sz="1200" u="none" strike="noStrike" cap="none" dirty="0" err="1">
                          <a:solidFill>
                            <a:schemeClr val="tx1"/>
                          </a:solidFill>
                          <a:latin typeface="+mj-lt"/>
                          <a:ea typeface="Arial"/>
                          <a:cs typeface="Arial"/>
                          <a:sym typeface="Arial"/>
                        </a:rPr>
                        <a:t>Sekolah</a:t>
                      </a:r>
                      <a:r>
                        <a:rPr lang="en-US" sz="1200" u="none" strike="noStrike" cap="none" dirty="0">
                          <a:solidFill>
                            <a:schemeClr val="tx1"/>
                          </a:solidFill>
                          <a:latin typeface="+mj-lt"/>
                          <a:ea typeface="Arial"/>
                          <a:cs typeface="Arial"/>
                          <a:sym typeface="Arial"/>
                        </a:rPr>
                        <a:t> Sehat. </a:t>
                      </a:r>
                      <a:endParaRPr sz="1200" dirty="0">
                        <a:solidFill>
                          <a:schemeClr val="tx1"/>
                        </a:solidFill>
                        <a:latin typeface="+mj-lt"/>
                      </a:endParaRPr>
                    </a:p>
                    <a:p>
                      <a:pPr marL="266700" marR="0" lvl="2" indent="-266700" algn="l" rtl="0">
                        <a:lnSpc>
                          <a:spcPct val="115000"/>
                        </a:lnSpc>
                        <a:spcBef>
                          <a:spcPts val="0"/>
                        </a:spcBef>
                        <a:spcAft>
                          <a:spcPts val="0"/>
                        </a:spcAft>
                        <a:buClr>
                          <a:schemeClr val="dk1"/>
                        </a:buClr>
                        <a:buSzPts val="1400"/>
                        <a:buFont typeface="Trebuchet MS"/>
                        <a:buAutoNum type="alphaLcPeriod"/>
                      </a:pPr>
                      <a:r>
                        <a:rPr lang="en-US" sz="1200" dirty="0" err="1">
                          <a:solidFill>
                            <a:schemeClr val="tx1"/>
                          </a:solidFill>
                          <a:latin typeface="+mj-lt"/>
                          <a:ea typeface="Tahoma"/>
                          <a:cs typeface="Tahoma"/>
                          <a:sym typeface="Tahoma"/>
                        </a:rPr>
                        <a:t>Pembuatan</a:t>
                      </a:r>
                      <a:r>
                        <a:rPr lang="en-US" sz="1200" dirty="0">
                          <a:solidFill>
                            <a:schemeClr val="tx1"/>
                          </a:solidFill>
                          <a:latin typeface="+mj-lt"/>
                          <a:ea typeface="Tahoma"/>
                          <a:cs typeface="Tahoma"/>
                          <a:sym typeface="Tahoma"/>
                        </a:rPr>
                        <a:t> </a:t>
                      </a:r>
                      <a:r>
                        <a:rPr lang="en-US" sz="1200" dirty="0" err="1">
                          <a:solidFill>
                            <a:schemeClr val="tx1"/>
                          </a:solidFill>
                          <a:latin typeface="+mj-lt"/>
                          <a:ea typeface="Tahoma"/>
                          <a:cs typeface="Tahoma"/>
                          <a:sym typeface="Tahoma"/>
                        </a:rPr>
                        <a:t>permainan</a:t>
                      </a:r>
                      <a:r>
                        <a:rPr lang="en-US" sz="1200" dirty="0">
                          <a:solidFill>
                            <a:schemeClr val="tx1"/>
                          </a:solidFill>
                          <a:latin typeface="+mj-lt"/>
                          <a:ea typeface="Tahoma"/>
                          <a:cs typeface="Tahoma"/>
                          <a:sym typeface="Tahoma"/>
                        </a:rPr>
                        <a:t>/game </a:t>
                      </a:r>
                      <a:r>
                        <a:rPr lang="en-US" sz="1200" dirty="0" err="1">
                          <a:solidFill>
                            <a:schemeClr val="tx1"/>
                          </a:solidFill>
                          <a:latin typeface="+mj-lt"/>
                          <a:ea typeface="Tahoma"/>
                          <a:cs typeface="Tahoma"/>
                          <a:sym typeface="Tahoma"/>
                        </a:rPr>
                        <a:t>edukasi</a:t>
                      </a:r>
                      <a:r>
                        <a:rPr lang="en-US" sz="1200" dirty="0">
                          <a:solidFill>
                            <a:schemeClr val="tx1"/>
                          </a:solidFill>
                          <a:latin typeface="+mj-lt"/>
                          <a:ea typeface="Tahoma"/>
                          <a:cs typeface="Tahoma"/>
                          <a:sym typeface="Tahoma"/>
                        </a:rPr>
                        <a:t> </a:t>
                      </a:r>
                      <a:r>
                        <a:rPr lang="en-US" sz="1200" dirty="0" err="1">
                          <a:solidFill>
                            <a:schemeClr val="tx1"/>
                          </a:solidFill>
                          <a:latin typeface="+mj-lt"/>
                          <a:ea typeface="Tahoma"/>
                          <a:cs typeface="Tahoma"/>
                          <a:sym typeface="Tahoma"/>
                        </a:rPr>
                        <a:t>Sekolah</a:t>
                      </a:r>
                      <a:r>
                        <a:rPr lang="en-US" sz="1200" dirty="0">
                          <a:solidFill>
                            <a:schemeClr val="tx1"/>
                          </a:solidFill>
                          <a:latin typeface="+mj-lt"/>
                          <a:ea typeface="Tahoma"/>
                          <a:cs typeface="Tahoma"/>
                          <a:sym typeface="Tahoma"/>
                        </a:rPr>
                        <a:t> Sehat, </a:t>
                      </a:r>
                      <a:r>
                        <a:rPr lang="en-US" sz="1200" dirty="0" err="1">
                          <a:solidFill>
                            <a:schemeClr val="tx1"/>
                          </a:solidFill>
                          <a:latin typeface="+mj-lt"/>
                          <a:ea typeface="Tahoma"/>
                          <a:cs typeface="Tahoma"/>
                          <a:sym typeface="Tahoma"/>
                        </a:rPr>
                        <a:t>berbasis</a:t>
                      </a:r>
                      <a:r>
                        <a:rPr lang="en-US" sz="1200" dirty="0">
                          <a:solidFill>
                            <a:schemeClr val="tx1"/>
                          </a:solidFill>
                          <a:latin typeface="+mj-lt"/>
                          <a:ea typeface="Tahoma"/>
                          <a:cs typeface="Tahoma"/>
                          <a:sym typeface="Tahoma"/>
                        </a:rPr>
                        <a:t> digital/ non digital</a:t>
                      </a:r>
                      <a:endParaRPr sz="1200" dirty="0">
                        <a:solidFill>
                          <a:schemeClr val="tx1"/>
                        </a:solidFill>
                        <a:latin typeface="+mj-lt"/>
                      </a:endParaRPr>
                    </a:p>
                    <a:p>
                      <a:pPr marL="266700" marR="0" lvl="2" indent="-266700" algn="l" rtl="0">
                        <a:lnSpc>
                          <a:spcPct val="115000"/>
                        </a:lnSpc>
                        <a:spcBef>
                          <a:spcPts val="0"/>
                        </a:spcBef>
                        <a:spcAft>
                          <a:spcPts val="0"/>
                        </a:spcAft>
                        <a:buClr>
                          <a:schemeClr val="dk1"/>
                        </a:buClr>
                        <a:buSzPts val="1400"/>
                        <a:buFont typeface="Trebuchet MS"/>
                        <a:buAutoNum type="alphaLcPeriod"/>
                      </a:pPr>
                      <a:r>
                        <a:rPr lang="en-US" sz="1200" u="none" strike="noStrike" cap="none" dirty="0" err="1">
                          <a:solidFill>
                            <a:schemeClr val="tx1"/>
                          </a:solidFill>
                          <a:latin typeface="+mj-lt"/>
                          <a:ea typeface="Arial"/>
                          <a:cs typeface="Arial"/>
                          <a:sym typeface="Arial"/>
                        </a:rPr>
                        <a:t>Lomba</a:t>
                      </a:r>
                      <a:r>
                        <a:rPr lang="en-US" sz="1200" u="none" strike="noStrike" cap="none" dirty="0">
                          <a:solidFill>
                            <a:schemeClr val="tx1"/>
                          </a:solidFill>
                          <a:latin typeface="+mj-lt"/>
                          <a:ea typeface="Arial"/>
                          <a:cs typeface="Arial"/>
                          <a:sym typeface="Arial"/>
                        </a:rPr>
                        <a:t> </a:t>
                      </a:r>
                      <a:r>
                        <a:rPr lang="en-US" sz="1200" u="none" strike="noStrike" cap="none" dirty="0" err="1">
                          <a:solidFill>
                            <a:schemeClr val="tx1"/>
                          </a:solidFill>
                          <a:latin typeface="+mj-lt"/>
                          <a:ea typeface="Arial"/>
                          <a:cs typeface="Arial"/>
                          <a:sym typeface="Arial"/>
                        </a:rPr>
                        <a:t>Karya</a:t>
                      </a:r>
                      <a:r>
                        <a:rPr lang="en-US" sz="1200" u="none" strike="noStrike" cap="none" dirty="0">
                          <a:solidFill>
                            <a:schemeClr val="tx1"/>
                          </a:solidFill>
                          <a:latin typeface="+mj-lt"/>
                          <a:ea typeface="Arial"/>
                          <a:cs typeface="Arial"/>
                          <a:sym typeface="Arial"/>
                        </a:rPr>
                        <a:t> </a:t>
                      </a:r>
                      <a:r>
                        <a:rPr lang="en-US" sz="1200" u="none" strike="noStrike" cap="none" dirty="0" err="1">
                          <a:solidFill>
                            <a:schemeClr val="tx1"/>
                          </a:solidFill>
                          <a:latin typeface="+mj-lt"/>
                          <a:ea typeface="Arial"/>
                          <a:cs typeface="Arial"/>
                          <a:sym typeface="Arial"/>
                        </a:rPr>
                        <a:t>Tulis</a:t>
                      </a:r>
                      <a:r>
                        <a:rPr lang="en-US" sz="1200" u="none" strike="noStrike" cap="none" dirty="0">
                          <a:solidFill>
                            <a:schemeClr val="tx1"/>
                          </a:solidFill>
                          <a:latin typeface="+mj-lt"/>
                          <a:ea typeface="Arial"/>
                          <a:cs typeface="Arial"/>
                          <a:sym typeface="Arial"/>
                        </a:rPr>
                        <a:t> </a:t>
                      </a:r>
                      <a:r>
                        <a:rPr lang="en-US" sz="1200" u="none" strike="noStrike" cap="none" dirty="0" err="1">
                          <a:solidFill>
                            <a:schemeClr val="tx1"/>
                          </a:solidFill>
                          <a:latin typeface="+mj-lt"/>
                          <a:ea typeface="Arial"/>
                          <a:cs typeface="Arial"/>
                          <a:sym typeface="Arial"/>
                        </a:rPr>
                        <a:t>tentang</a:t>
                      </a:r>
                      <a:r>
                        <a:rPr lang="en-US" sz="1200" u="none" strike="noStrike" cap="none" dirty="0">
                          <a:solidFill>
                            <a:schemeClr val="tx1"/>
                          </a:solidFill>
                          <a:latin typeface="+mj-lt"/>
                          <a:ea typeface="Arial"/>
                          <a:cs typeface="Arial"/>
                          <a:sym typeface="Arial"/>
                        </a:rPr>
                        <a:t> </a:t>
                      </a:r>
                      <a:r>
                        <a:rPr lang="en-US" sz="1200" u="none" strike="noStrike" cap="none" dirty="0" err="1">
                          <a:solidFill>
                            <a:schemeClr val="tx1"/>
                          </a:solidFill>
                          <a:latin typeface="+mj-lt"/>
                          <a:ea typeface="Arial"/>
                          <a:cs typeface="Arial"/>
                          <a:sym typeface="Arial"/>
                        </a:rPr>
                        <a:t>Sekolah</a:t>
                      </a:r>
                      <a:r>
                        <a:rPr lang="en-US" sz="1200" u="none" strike="noStrike" cap="none" dirty="0">
                          <a:solidFill>
                            <a:schemeClr val="tx1"/>
                          </a:solidFill>
                          <a:latin typeface="+mj-lt"/>
                          <a:ea typeface="Arial"/>
                          <a:cs typeface="Arial"/>
                          <a:sym typeface="Arial"/>
                        </a:rPr>
                        <a:t> Sehat.</a:t>
                      </a:r>
                      <a:endParaRPr sz="1200" u="none" strike="noStrike" cap="none" dirty="0">
                        <a:solidFill>
                          <a:schemeClr val="tx1"/>
                        </a:solidFill>
                        <a:latin typeface="+mj-lt"/>
                      </a:endParaRPr>
                    </a:p>
                    <a:p>
                      <a:pPr marL="266700" marR="0" lvl="2" indent="-266700" algn="l" rtl="0">
                        <a:lnSpc>
                          <a:spcPct val="115000"/>
                        </a:lnSpc>
                        <a:spcBef>
                          <a:spcPts val="0"/>
                        </a:spcBef>
                        <a:spcAft>
                          <a:spcPts val="0"/>
                        </a:spcAft>
                        <a:buClr>
                          <a:schemeClr val="dk1"/>
                        </a:buClr>
                        <a:buSzPts val="1400"/>
                        <a:buFont typeface="Trebuchet MS"/>
                        <a:buAutoNum type="alphaLcPeriod"/>
                      </a:pPr>
                      <a:r>
                        <a:rPr lang="en-US" sz="1200" u="none" strike="noStrike" cap="none" dirty="0" err="1">
                          <a:solidFill>
                            <a:schemeClr val="tx1"/>
                          </a:solidFill>
                          <a:latin typeface="+mj-lt"/>
                          <a:ea typeface="Arial"/>
                          <a:cs typeface="Arial"/>
                          <a:sym typeface="Arial"/>
                        </a:rPr>
                        <a:t>Pemasangan</a:t>
                      </a:r>
                      <a:r>
                        <a:rPr lang="en-US" sz="1200" u="none" strike="noStrike" cap="none" dirty="0">
                          <a:solidFill>
                            <a:schemeClr val="tx1"/>
                          </a:solidFill>
                          <a:latin typeface="+mj-lt"/>
                          <a:ea typeface="Arial"/>
                          <a:cs typeface="Arial"/>
                          <a:sym typeface="Arial"/>
                        </a:rPr>
                        <a:t> </a:t>
                      </a:r>
                      <a:r>
                        <a:rPr lang="en-US" sz="1200" u="none" strike="noStrike" cap="none" dirty="0" err="1">
                          <a:solidFill>
                            <a:schemeClr val="tx1"/>
                          </a:solidFill>
                          <a:latin typeface="+mj-lt"/>
                          <a:ea typeface="Arial"/>
                          <a:cs typeface="Arial"/>
                          <a:sym typeface="Arial"/>
                        </a:rPr>
                        <a:t>baliho</a:t>
                      </a:r>
                      <a:r>
                        <a:rPr lang="en-US" sz="1200" u="none" strike="noStrike" cap="none" dirty="0">
                          <a:solidFill>
                            <a:schemeClr val="tx1"/>
                          </a:solidFill>
                          <a:latin typeface="+mj-lt"/>
                          <a:ea typeface="Arial"/>
                          <a:cs typeface="Arial"/>
                          <a:sym typeface="Arial"/>
                        </a:rPr>
                        <a:t>/</a:t>
                      </a:r>
                      <a:r>
                        <a:rPr lang="en-US" sz="1200" u="none" strike="noStrike" cap="none" dirty="0" err="1">
                          <a:solidFill>
                            <a:schemeClr val="tx1"/>
                          </a:solidFill>
                          <a:latin typeface="+mj-lt"/>
                          <a:ea typeface="Arial"/>
                          <a:cs typeface="Arial"/>
                          <a:sym typeface="Arial"/>
                        </a:rPr>
                        <a:t>spanduk</a:t>
                      </a:r>
                      <a:r>
                        <a:rPr lang="en-US" sz="1200" u="none" strike="noStrike" cap="none" dirty="0">
                          <a:solidFill>
                            <a:schemeClr val="tx1"/>
                          </a:solidFill>
                          <a:latin typeface="+mj-lt"/>
                          <a:ea typeface="Arial"/>
                          <a:cs typeface="Arial"/>
                          <a:sym typeface="Arial"/>
                        </a:rPr>
                        <a:t>/banner dan media </a:t>
                      </a:r>
                      <a:r>
                        <a:rPr lang="en-US" sz="1200" u="none" strike="noStrike" cap="none" dirty="0" err="1">
                          <a:solidFill>
                            <a:schemeClr val="tx1"/>
                          </a:solidFill>
                          <a:latin typeface="+mj-lt"/>
                          <a:ea typeface="Arial"/>
                          <a:cs typeface="Arial"/>
                          <a:sym typeface="Arial"/>
                        </a:rPr>
                        <a:t>sosialisasi</a:t>
                      </a:r>
                      <a:r>
                        <a:rPr lang="en-US" sz="1200" u="none" strike="noStrike" cap="none" dirty="0">
                          <a:solidFill>
                            <a:schemeClr val="tx1"/>
                          </a:solidFill>
                          <a:latin typeface="+mj-lt"/>
                          <a:ea typeface="Arial"/>
                          <a:cs typeface="Arial"/>
                          <a:sym typeface="Arial"/>
                        </a:rPr>
                        <a:t>/</a:t>
                      </a:r>
                      <a:r>
                        <a:rPr lang="en-US" sz="1200" u="none" strike="noStrike" cap="none" dirty="0" err="1">
                          <a:solidFill>
                            <a:schemeClr val="tx1"/>
                          </a:solidFill>
                          <a:latin typeface="+mj-lt"/>
                          <a:ea typeface="Arial"/>
                          <a:cs typeface="Arial"/>
                          <a:sym typeface="Arial"/>
                        </a:rPr>
                        <a:t>kampanye</a:t>
                      </a:r>
                      <a:r>
                        <a:rPr lang="en-US" sz="1200" u="none" strike="noStrike" cap="none" dirty="0">
                          <a:solidFill>
                            <a:schemeClr val="tx1"/>
                          </a:solidFill>
                          <a:latin typeface="+mj-lt"/>
                          <a:ea typeface="Arial"/>
                          <a:cs typeface="Arial"/>
                          <a:sym typeface="Arial"/>
                        </a:rPr>
                        <a:t> </a:t>
                      </a:r>
                      <a:r>
                        <a:rPr lang="en-US" sz="1200" u="none" strike="noStrike" cap="none" dirty="0" err="1">
                          <a:solidFill>
                            <a:schemeClr val="tx1"/>
                          </a:solidFill>
                          <a:latin typeface="+mj-lt"/>
                          <a:ea typeface="Arial"/>
                          <a:cs typeface="Arial"/>
                          <a:sym typeface="Arial"/>
                        </a:rPr>
                        <a:t>lainnya</a:t>
                      </a:r>
                      <a:r>
                        <a:rPr lang="en-US" sz="1200" u="none" strike="noStrike" cap="none" dirty="0">
                          <a:solidFill>
                            <a:schemeClr val="tx1"/>
                          </a:solidFill>
                          <a:latin typeface="+mj-lt"/>
                          <a:ea typeface="Arial"/>
                          <a:cs typeface="Arial"/>
                          <a:sym typeface="Arial"/>
                        </a:rPr>
                        <a:t> </a:t>
                      </a:r>
                      <a:r>
                        <a:rPr lang="en-US" sz="1200" u="none" strike="noStrike" cap="none" dirty="0" err="1">
                          <a:solidFill>
                            <a:schemeClr val="tx1"/>
                          </a:solidFill>
                          <a:latin typeface="+mj-lt"/>
                          <a:ea typeface="Arial"/>
                          <a:cs typeface="Arial"/>
                          <a:sym typeface="Arial"/>
                        </a:rPr>
                        <a:t>tentang</a:t>
                      </a:r>
                      <a:r>
                        <a:rPr lang="en-US" sz="1200" u="none" strike="noStrike" cap="none" dirty="0">
                          <a:solidFill>
                            <a:schemeClr val="tx1"/>
                          </a:solidFill>
                          <a:latin typeface="+mj-lt"/>
                          <a:ea typeface="Arial"/>
                          <a:cs typeface="Arial"/>
                          <a:sym typeface="Arial"/>
                        </a:rPr>
                        <a:t> </a:t>
                      </a:r>
                      <a:r>
                        <a:rPr lang="en-US" sz="1200" u="none" strike="noStrike" cap="none" dirty="0" err="1">
                          <a:solidFill>
                            <a:schemeClr val="tx1"/>
                          </a:solidFill>
                          <a:latin typeface="+mj-lt"/>
                          <a:ea typeface="Arial"/>
                          <a:cs typeface="Arial"/>
                          <a:sym typeface="Arial"/>
                        </a:rPr>
                        <a:t>Sekolah</a:t>
                      </a:r>
                      <a:r>
                        <a:rPr lang="en-US" sz="1200" u="none" strike="noStrike" cap="none" dirty="0">
                          <a:solidFill>
                            <a:schemeClr val="tx1"/>
                          </a:solidFill>
                          <a:latin typeface="+mj-lt"/>
                          <a:ea typeface="Arial"/>
                          <a:cs typeface="Arial"/>
                          <a:sym typeface="Arial"/>
                        </a:rPr>
                        <a:t> Sehat.</a:t>
                      </a:r>
                      <a:endParaRPr sz="1200" u="none" strike="noStrike" cap="none" dirty="0">
                        <a:solidFill>
                          <a:schemeClr val="tx1"/>
                        </a:solidFill>
                        <a:latin typeface="+mj-lt"/>
                      </a:endParaRPr>
                    </a:p>
                    <a:p>
                      <a:pPr marL="266700" marR="0" lvl="2" indent="-266700" algn="l" rtl="0">
                        <a:lnSpc>
                          <a:spcPct val="115000"/>
                        </a:lnSpc>
                        <a:spcBef>
                          <a:spcPts val="0"/>
                        </a:spcBef>
                        <a:spcAft>
                          <a:spcPts val="0"/>
                        </a:spcAft>
                        <a:buClr>
                          <a:schemeClr val="dk1"/>
                        </a:buClr>
                        <a:buSzPts val="1400"/>
                        <a:buFont typeface="Trebuchet MS"/>
                        <a:buAutoNum type="alphaLcPeriod"/>
                      </a:pPr>
                      <a:r>
                        <a:rPr lang="en-US" sz="1200" u="none" strike="noStrike" cap="none" dirty="0" err="1">
                          <a:solidFill>
                            <a:schemeClr val="tx1"/>
                          </a:solidFill>
                          <a:latin typeface="+mj-lt"/>
                          <a:ea typeface="Arial"/>
                          <a:cs typeface="Arial"/>
                          <a:sym typeface="Arial"/>
                        </a:rPr>
                        <a:t>Pemanfaatan</a:t>
                      </a:r>
                      <a:r>
                        <a:rPr lang="en-US" sz="1200" u="none" strike="noStrike" cap="none" dirty="0">
                          <a:solidFill>
                            <a:schemeClr val="tx1"/>
                          </a:solidFill>
                          <a:latin typeface="+mj-lt"/>
                          <a:ea typeface="Arial"/>
                          <a:cs typeface="Arial"/>
                          <a:sym typeface="Arial"/>
                        </a:rPr>
                        <a:t> media </a:t>
                      </a:r>
                      <a:r>
                        <a:rPr lang="en-US" sz="1200" u="none" strike="noStrike" cap="none" dirty="0" err="1">
                          <a:solidFill>
                            <a:schemeClr val="tx1"/>
                          </a:solidFill>
                          <a:latin typeface="+mj-lt"/>
                          <a:ea typeface="Arial"/>
                          <a:cs typeface="Arial"/>
                          <a:sym typeface="Arial"/>
                        </a:rPr>
                        <a:t>massa</a:t>
                      </a:r>
                      <a:r>
                        <a:rPr lang="en-US" sz="1200" u="none" strike="noStrike" cap="none" dirty="0">
                          <a:solidFill>
                            <a:schemeClr val="tx1"/>
                          </a:solidFill>
                          <a:latin typeface="+mj-lt"/>
                          <a:ea typeface="Arial"/>
                          <a:cs typeface="Arial"/>
                          <a:sym typeface="Arial"/>
                        </a:rPr>
                        <a:t> (radio, </a:t>
                      </a:r>
                      <a:r>
                        <a:rPr lang="en-US" sz="1200" u="none" strike="noStrike" cap="none" dirty="0" err="1">
                          <a:solidFill>
                            <a:schemeClr val="tx1"/>
                          </a:solidFill>
                          <a:latin typeface="+mj-lt"/>
                          <a:ea typeface="Arial"/>
                          <a:cs typeface="Arial"/>
                          <a:sym typeface="Arial"/>
                        </a:rPr>
                        <a:t>televisi</a:t>
                      </a:r>
                      <a:r>
                        <a:rPr lang="en-US" sz="1200" u="none" strike="noStrike" cap="none" dirty="0">
                          <a:solidFill>
                            <a:schemeClr val="tx1"/>
                          </a:solidFill>
                          <a:latin typeface="+mj-lt"/>
                          <a:ea typeface="Arial"/>
                          <a:cs typeface="Arial"/>
                          <a:sym typeface="Arial"/>
                        </a:rPr>
                        <a:t>, media </a:t>
                      </a:r>
                      <a:r>
                        <a:rPr lang="en-US" sz="1200" u="none" strike="noStrike" cap="none" dirty="0" err="1">
                          <a:solidFill>
                            <a:schemeClr val="tx1"/>
                          </a:solidFill>
                          <a:latin typeface="+mj-lt"/>
                          <a:ea typeface="Arial"/>
                          <a:cs typeface="Arial"/>
                          <a:sym typeface="Arial"/>
                        </a:rPr>
                        <a:t>cetak</a:t>
                      </a:r>
                      <a:r>
                        <a:rPr lang="en-US" sz="1200" u="none" strike="noStrike" cap="none" dirty="0">
                          <a:solidFill>
                            <a:schemeClr val="tx1"/>
                          </a:solidFill>
                          <a:latin typeface="+mj-lt"/>
                          <a:ea typeface="Arial"/>
                          <a:cs typeface="Arial"/>
                          <a:sym typeface="Arial"/>
                        </a:rPr>
                        <a:t>) </a:t>
                      </a:r>
                      <a:endParaRPr sz="1200" dirty="0">
                        <a:solidFill>
                          <a:schemeClr val="tx1"/>
                        </a:solidFill>
                        <a:latin typeface="+mj-lt"/>
                      </a:endParaRPr>
                    </a:p>
                    <a:p>
                      <a:pPr marL="266700" marR="0" lvl="2" indent="-266700" algn="l" rtl="0">
                        <a:lnSpc>
                          <a:spcPct val="115000"/>
                        </a:lnSpc>
                        <a:spcBef>
                          <a:spcPts val="0"/>
                        </a:spcBef>
                        <a:spcAft>
                          <a:spcPts val="0"/>
                        </a:spcAft>
                        <a:buClr>
                          <a:schemeClr val="dk1"/>
                        </a:buClr>
                        <a:buSzPts val="1400"/>
                        <a:buFont typeface="Trebuchet MS"/>
                        <a:buAutoNum type="alphaLcPeriod"/>
                      </a:pPr>
                      <a:r>
                        <a:rPr lang="en-US" sz="1200" u="none" strike="noStrike" cap="none" dirty="0" err="1">
                          <a:solidFill>
                            <a:schemeClr val="tx1"/>
                          </a:solidFill>
                          <a:latin typeface="+mj-lt"/>
                          <a:ea typeface="Arial"/>
                          <a:cs typeface="Arial"/>
                          <a:sym typeface="Arial"/>
                        </a:rPr>
                        <a:t>Pembuatan</a:t>
                      </a:r>
                      <a:r>
                        <a:rPr lang="en-US" sz="1200" u="none" strike="noStrike" cap="none" dirty="0">
                          <a:solidFill>
                            <a:schemeClr val="tx1"/>
                          </a:solidFill>
                          <a:latin typeface="+mj-lt"/>
                          <a:ea typeface="Arial"/>
                          <a:cs typeface="Arial"/>
                          <a:sym typeface="Arial"/>
                        </a:rPr>
                        <a:t> </a:t>
                      </a:r>
                      <a:r>
                        <a:rPr lang="en-US" sz="1200" u="none" strike="noStrike" cap="none" dirty="0" err="1">
                          <a:solidFill>
                            <a:schemeClr val="tx1"/>
                          </a:solidFill>
                          <a:latin typeface="+mj-lt"/>
                          <a:ea typeface="Arial"/>
                          <a:cs typeface="Arial"/>
                          <a:sym typeface="Arial"/>
                        </a:rPr>
                        <a:t>konten</a:t>
                      </a:r>
                      <a:r>
                        <a:rPr lang="en-US" sz="1200" u="none" strike="noStrike" cap="none" dirty="0">
                          <a:solidFill>
                            <a:schemeClr val="tx1"/>
                          </a:solidFill>
                          <a:latin typeface="+mj-lt"/>
                          <a:ea typeface="Arial"/>
                          <a:cs typeface="Arial"/>
                          <a:sym typeface="Arial"/>
                        </a:rPr>
                        <a:t> di web dan media </a:t>
                      </a:r>
                      <a:r>
                        <a:rPr lang="en-US" sz="1200" u="none" strike="noStrike" cap="none" dirty="0" err="1">
                          <a:solidFill>
                            <a:schemeClr val="tx1"/>
                          </a:solidFill>
                          <a:latin typeface="+mj-lt"/>
                          <a:ea typeface="Arial"/>
                          <a:cs typeface="Arial"/>
                          <a:sym typeface="Arial"/>
                        </a:rPr>
                        <a:t>sosial</a:t>
                      </a:r>
                      <a:r>
                        <a:rPr lang="en-US" sz="1200" u="none" strike="noStrike" cap="none" dirty="0">
                          <a:solidFill>
                            <a:schemeClr val="tx1"/>
                          </a:solidFill>
                          <a:latin typeface="+mj-lt"/>
                          <a:ea typeface="Arial"/>
                          <a:cs typeface="Arial"/>
                          <a:sym typeface="Arial"/>
                        </a:rPr>
                        <a:t> (Podcast, Live IG, </a:t>
                      </a:r>
                      <a:r>
                        <a:rPr lang="en-US" sz="1200" u="none" strike="noStrike" cap="none" dirty="0" err="1">
                          <a:solidFill>
                            <a:schemeClr val="tx1"/>
                          </a:solidFill>
                          <a:latin typeface="+mj-lt"/>
                          <a:ea typeface="Arial"/>
                          <a:cs typeface="Arial"/>
                          <a:sym typeface="Arial"/>
                        </a:rPr>
                        <a:t>Youtube</a:t>
                      </a:r>
                      <a:r>
                        <a:rPr lang="en-US" sz="1200" u="none" strike="noStrike" cap="none" dirty="0">
                          <a:solidFill>
                            <a:schemeClr val="tx1"/>
                          </a:solidFill>
                          <a:latin typeface="+mj-lt"/>
                          <a:ea typeface="Arial"/>
                          <a:cs typeface="Arial"/>
                          <a:sym typeface="Arial"/>
                        </a:rPr>
                        <a:t>,  dan </a:t>
                      </a:r>
                      <a:r>
                        <a:rPr lang="en-US" sz="1200" u="none" strike="noStrike" cap="none" dirty="0" err="1">
                          <a:solidFill>
                            <a:schemeClr val="tx1"/>
                          </a:solidFill>
                          <a:latin typeface="+mj-lt"/>
                          <a:ea typeface="Arial"/>
                          <a:cs typeface="Arial"/>
                          <a:sym typeface="Arial"/>
                        </a:rPr>
                        <a:t>lainnya</a:t>
                      </a:r>
                      <a:r>
                        <a:rPr lang="en-US" sz="1200" u="none" strike="noStrike" cap="none" dirty="0">
                          <a:solidFill>
                            <a:schemeClr val="tx1"/>
                          </a:solidFill>
                          <a:latin typeface="+mj-lt"/>
                          <a:ea typeface="Arial"/>
                          <a:cs typeface="Arial"/>
                          <a:sym typeface="Arial"/>
                        </a:rPr>
                        <a:t>) </a:t>
                      </a:r>
                      <a:r>
                        <a:rPr lang="en-US" sz="1200" u="none" strike="noStrike" cap="none" dirty="0" err="1">
                          <a:solidFill>
                            <a:schemeClr val="tx1"/>
                          </a:solidFill>
                          <a:latin typeface="+mj-lt"/>
                          <a:ea typeface="Arial"/>
                          <a:cs typeface="Arial"/>
                          <a:sym typeface="Arial"/>
                        </a:rPr>
                        <a:t>tentang</a:t>
                      </a:r>
                      <a:r>
                        <a:rPr lang="en-US" sz="1200" u="none" strike="noStrike" cap="none" dirty="0">
                          <a:solidFill>
                            <a:schemeClr val="tx1"/>
                          </a:solidFill>
                          <a:latin typeface="+mj-lt"/>
                          <a:ea typeface="Arial"/>
                          <a:cs typeface="Arial"/>
                          <a:sym typeface="Arial"/>
                        </a:rPr>
                        <a:t> </a:t>
                      </a:r>
                      <a:r>
                        <a:rPr lang="en-US" sz="1200" u="none" strike="noStrike" cap="none" dirty="0" err="1">
                          <a:solidFill>
                            <a:schemeClr val="tx1"/>
                          </a:solidFill>
                          <a:latin typeface="+mj-lt"/>
                          <a:ea typeface="Arial"/>
                          <a:cs typeface="Arial"/>
                          <a:sym typeface="Arial"/>
                        </a:rPr>
                        <a:t>Sekolah</a:t>
                      </a:r>
                      <a:r>
                        <a:rPr lang="en-US" sz="1200" u="none" strike="noStrike" cap="none" dirty="0">
                          <a:solidFill>
                            <a:schemeClr val="tx1"/>
                          </a:solidFill>
                          <a:latin typeface="+mj-lt"/>
                          <a:ea typeface="Arial"/>
                          <a:cs typeface="Arial"/>
                          <a:sym typeface="Arial"/>
                        </a:rPr>
                        <a:t> Sehat.</a:t>
                      </a:r>
                      <a:endParaRPr sz="1200" u="none" strike="noStrike" cap="none" dirty="0">
                        <a:solidFill>
                          <a:schemeClr val="tx1"/>
                        </a:solidFill>
                        <a:latin typeface="+mj-lt"/>
                      </a:endParaRPr>
                    </a:p>
                    <a:p>
                      <a:pPr marL="266700" marR="0" lvl="2" indent="-266700" algn="l" rtl="0">
                        <a:lnSpc>
                          <a:spcPct val="115000"/>
                        </a:lnSpc>
                        <a:spcBef>
                          <a:spcPts val="0"/>
                        </a:spcBef>
                        <a:spcAft>
                          <a:spcPts val="0"/>
                        </a:spcAft>
                        <a:buClr>
                          <a:schemeClr val="dk1"/>
                        </a:buClr>
                        <a:buSzPts val="1400"/>
                        <a:buFont typeface="Trebuchet MS"/>
                        <a:buAutoNum type="alphaLcPeriod"/>
                      </a:pPr>
                      <a:r>
                        <a:rPr lang="en-US" sz="1200" u="none" strike="noStrike" cap="none" dirty="0" err="1">
                          <a:solidFill>
                            <a:schemeClr val="tx1"/>
                          </a:solidFill>
                          <a:latin typeface="+mj-lt"/>
                          <a:ea typeface="Arial"/>
                          <a:cs typeface="Arial"/>
                          <a:sym typeface="Arial"/>
                        </a:rPr>
                        <a:t>Berbagai</a:t>
                      </a:r>
                      <a:r>
                        <a:rPr lang="en-US" sz="1200" u="none" strike="noStrike" cap="none" dirty="0">
                          <a:solidFill>
                            <a:schemeClr val="tx1"/>
                          </a:solidFill>
                          <a:latin typeface="+mj-lt"/>
                          <a:ea typeface="Arial"/>
                          <a:cs typeface="Arial"/>
                          <a:sym typeface="Arial"/>
                        </a:rPr>
                        <a:t> </a:t>
                      </a:r>
                      <a:r>
                        <a:rPr lang="en-US" sz="1200" u="none" strike="noStrike" cap="none" dirty="0" err="1">
                          <a:solidFill>
                            <a:schemeClr val="tx1"/>
                          </a:solidFill>
                          <a:latin typeface="+mj-lt"/>
                          <a:ea typeface="Arial"/>
                          <a:cs typeface="Arial"/>
                          <a:sym typeface="Arial"/>
                        </a:rPr>
                        <a:t>macam</a:t>
                      </a:r>
                      <a:r>
                        <a:rPr lang="en-US" sz="1200" u="none" strike="noStrike" cap="none" dirty="0">
                          <a:solidFill>
                            <a:schemeClr val="tx1"/>
                          </a:solidFill>
                          <a:latin typeface="+mj-lt"/>
                          <a:ea typeface="Arial"/>
                          <a:cs typeface="Arial"/>
                          <a:sym typeface="Arial"/>
                        </a:rPr>
                        <a:t> </a:t>
                      </a:r>
                      <a:r>
                        <a:rPr lang="en-US" sz="1200" u="none" strike="noStrike" cap="none" dirty="0" err="1">
                          <a:solidFill>
                            <a:schemeClr val="tx1"/>
                          </a:solidFill>
                          <a:latin typeface="+mj-lt"/>
                          <a:ea typeface="Arial"/>
                          <a:cs typeface="Arial"/>
                          <a:sym typeface="Arial"/>
                        </a:rPr>
                        <a:t>lomba</a:t>
                      </a:r>
                      <a:r>
                        <a:rPr lang="en-US" sz="1200" u="none" strike="noStrike" cap="none" dirty="0">
                          <a:solidFill>
                            <a:schemeClr val="tx1"/>
                          </a:solidFill>
                          <a:latin typeface="+mj-lt"/>
                          <a:ea typeface="Arial"/>
                          <a:cs typeface="Arial"/>
                          <a:sym typeface="Arial"/>
                        </a:rPr>
                        <a:t> </a:t>
                      </a:r>
                      <a:r>
                        <a:rPr lang="en-US" sz="1200" u="none" strike="noStrike" cap="none" dirty="0" err="1">
                          <a:solidFill>
                            <a:schemeClr val="tx1"/>
                          </a:solidFill>
                          <a:latin typeface="+mj-lt"/>
                          <a:ea typeface="Arial"/>
                          <a:cs typeface="Arial"/>
                          <a:sym typeface="Arial"/>
                        </a:rPr>
                        <a:t>lainnya</a:t>
                      </a:r>
                      <a:r>
                        <a:rPr lang="en-US" sz="1200" u="none" strike="noStrike" cap="none" dirty="0">
                          <a:solidFill>
                            <a:schemeClr val="tx1"/>
                          </a:solidFill>
                          <a:latin typeface="+mj-lt"/>
                          <a:ea typeface="Arial"/>
                          <a:cs typeface="Arial"/>
                          <a:sym typeface="Arial"/>
                        </a:rPr>
                        <a:t> </a:t>
                      </a:r>
                      <a:r>
                        <a:rPr lang="en-US" sz="1200" u="none" strike="noStrike" cap="none" dirty="0" err="1">
                          <a:solidFill>
                            <a:schemeClr val="tx1"/>
                          </a:solidFill>
                          <a:latin typeface="+mj-lt"/>
                          <a:ea typeface="Arial"/>
                          <a:cs typeface="Arial"/>
                          <a:sym typeface="Arial"/>
                        </a:rPr>
                        <a:t>terkait</a:t>
                      </a:r>
                      <a:r>
                        <a:rPr lang="en-US" sz="1200" u="none" strike="noStrike" cap="none" dirty="0">
                          <a:solidFill>
                            <a:schemeClr val="tx1"/>
                          </a:solidFill>
                          <a:latin typeface="+mj-lt"/>
                          <a:ea typeface="Arial"/>
                          <a:cs typeface="Arial"/>
                          <a:sym typeface="Arial"/>
                        </a:rPr>
                        <a:t> </a:t>
                      </a:r>
                      <a:r>
                        <a:rPr lang="en-US" sz="1200" u="none" strike="noStrike" cap="none" dirty="0" err="1">
                          <a:solidFill>
                            <a:schemeClr val="tx1"/>
                          </a:solidFill>
                          <a:latin typeface="+mj-lt"/>
                          <a:ea typeface="Arial"/>
                          <a:cs typeface="Arial"/>
                          <a:sym typeface="Arial"/>
                        </a:rPr>
                        <a:t>dengan</a:t>
                      </a:r>
                      <a:r>
                        <a:rPr lang="en-US" sz="1200" u="none" strike="noStrike" cap="none" dirty="0">
                          <a:solidFill>
                            <a:schemeClr val="tx1"/>
                          </a:solidFill>
                          <a:latin typeface="+mj-lt"/>
                          <a:ea typeface="Arial"/>
                          <a:cs typeface="Arial"/>
                          <a:sym typeface="Arial"/>
                        </a:rPr>
                        <a:t> </a:t>
                      </a:r>
                      <a:r>
                        <a:rPr lang="en-US" sz="1200" u="none" strike="noStrike" cap="none" dirty="0" err="1">
                          <a:solidFill>
                            <a:schemeClr val="tx1"/>
                          </a:solidFill>
                          <a:latin typeface="+mj-lt"/>
                          <a:ea typeface="Arial"/>
                          <a:cs typeface="Arial"/>
                          <a:sym typeface="Arial"/>
                        </a:rPr>
                        <a:t>Sekolah</a:t>
                      </a:r>
                      <a:r>
                        <a:rPr lang="en-US" sz="1200" u="none" strike="noStrike" cap="none" dirty="0">
                          <a:solidFill>
                            <a:schemeClr val="tx1"/>
                          </a:solidFill>
                          <a:latin typeface="+mj-lt"/>
                          <a:ea typeface="Arial"/>
                          <a:cs typeface="Arial"/>
                          <a:sym typeface="Arial"/>
                        </a:rPr>
                        <a:t> Sehat. </a:t>
                      </a:r>
                    </a:p>
                    <a:p>
                      <a:pPr marL="0" marR="0" lvl="2" indent="0" algn="l" rtl="0">
                        <a:lnSpc>
                          <a:spcPct val="115000"/>
                        </a:lnSpc>
                        <a:spcBef>
                          <a:spcPts val="0"/>
                        </a:spcBef>
                        <a:spcAft>
                          <a:spcPts val="0"/>
                        </a:spcAft>
                        <a:buClr>
                          <a:schemeClr val="dk1"/>
                        </a:buClr>
                        <a:buSzPts val="1400"/>
                        <a:buFont typeface="Trebuchet MS"/>
                        <a:buNone/>
                      </a:pPr>
                      <a:endParaRPr lang="en-US" sz="1200" u="none" strike="noStrike" cap="none" dirty="0">
                        <a:solidFill>
                          <a:schemeClr val="tx1"/>
                        </a:solidFill>
                        <a:latin typeface="+mj-lt"/>
                        <a:ea typeface="Arial"/>
                        <a:cs typeface="Arial"/>
                        <a:sym typeface="Arial"/>
                      </a:endParaRPr>
                    </a:p>
                    <a:p>
                      <a:pPr marL="0" marR="0" lvl="2" indent="0" algn="l" rtl="0">
                        <a:lnSpc>
                          <a:spcPct val="115000"/>
                        </a:lnSpc>
                        <a:spcBef>
                          <a:spcPts val="0"/>
                        </a:spcBef>
                        <a:spcAft>
                          <a:spcPts val="0"/>
                        </a:spcAft>
                        <a:buClr>
                          <a:schemeClr val="dk1"/>
                        </a:buClr>
                        <a:buSzPts val="1400"/>
                        <a:buFont typeface="Trebuchet MS"/>
                        <a:buNone/>
                      </a:pPr>
                      <a:r>
                        <a:rPr lang="en-US" sz="1200" b="1" u="none" strike="noStrike" cap="none" dirty="0" err="1">
                          <a:solidFill>
                            <a:srgbClr val="FF0000"/>
                          </a:solidFill>
                          <a:latin typeface="+mj-lt"/>
                          <a:ea typeface="Arial"/>
                          <a:cs typeface="Arial"/>
                          <a:sym typeface="Arial"/>
                        </a:rPr>
                        <a:t>Aktifitas</a:t>
                      </a:r>
                      <a:r>
                        <a:rPr lang="en-US" sz="1200" b="1" u="none" strike="noStrike" cap="none" dirty="0">
                          <a:solidFill>
                            <a:srgbClr val="FF0000"/>
                          </a:solidFill>
                          <a:latin typeface="+mj-lt"/>
                          <a:ea typeface="Arial"/>
                          <a:cs typeface="Arial"/>
                          <a:sym typeface="Arial"/>
                        </a:rPr>
                        <a:t> </a:t>
                      </a:r>
                      <a:r>
                        <a:rPr lang="en-US" sz="1200" b="1" u="none" strike="noStrike" cap="none" dirty="0" err="1">
                          <a:solidFill>
                            <a:srgbClr val="FF0000"/>
                          </a:solidFill>
                          <a:latin typeface="+mj-lt"/>
                          <a:ea typeface="Arial"/>
                          <a:cs typeface="Arial"/>
                          <a:sym typeface="Arial"/>
                        </a:rPr>
                        <a:t>perlu</a:t>
                      </a:r>
                      <a:r>
                        <a:rPr lang="en-US" sz="1200" b="1" u="none" strike="noStrike" cap="none" dirty="0">
                          <a:solidFill>
                            <a:srgbClr val="FF0000"/>
                          </a:solidFill>
                          <a:latin typeface="+mj-lt"/>
                          <a:ea typeface="Arial"/>
                          <a:cs typeface="Arial"/>
                          <a:sym typeface="Arial"/>
                        </a:rPr>
                        <a:t> </a:t>
                      </a:r>
                      <a:r>
                        <a:rPr lang="en-US" sz="1200" b="1" u="none" strike="noStrike" cap="none" dirty="0" err="1">
                          <a:solidFill>
                            <a:srgbClr val="FF0000"/>
                          </a:solidFill>
                          <a:latin typeface="+mj-lt"/>
                          <a:ea typeface="Arial"/>
                          <a:cs typeface="Arial"/>
                          <a:sym typeface="Arial"/>
                        </a:rPr>
                        <a:t>dikampanyekan</a:t>
                      </a:r>
                      <a:r>
                        <a:rPr lang="en-US" sz="1200" b="1" u="none" strike="noStrike" cap="none" dirty="0">
                          <a:solidFill>
                            <a:srgbClr val="FF0000"/>
                          </a:solidFill>
                          <a:latin typeface="+mj-lt"/>
                          <a:ea typeface="Arial"/>
                          <a:cs typeface="Arial"/>
                          <a:sym typeface="Arial"/>
                        </a:rPr>
                        <a:t> di </a:t>
                      </a:r>
                      <a:r>
                        <a:rPr lang="en-US" sz="1200" b="1" u="none" strike="noStrike" cap="none" dirty="0" err="1">
                          <a:solidFill>
                            <a:srgbClr val="FF0000"/>
                          </a:solidFill>
                          <a:latin typeface="+mj-lt"/>
                          <a:ea typeface="Arial"/>
                          <a:cs typeface="Arial"/>
                          <a:sym typeface="Arial"/>
                        </a:rPr>
                        <a:t>sekolah</a:t>
                      </a:r>
                      <a:r>
                        <a:rPr lang="en-US" sz="1200" b="1" u="none" strike="noStrike" cap="none" dirty="0">
                          <a:solidFill>
                            <a:srgbClr val="FF0000"/>
                          </a:solidFill>
                          <a:latin typeface="+mj-lt"/>
                          <a:ea typeface="Arial"/>
                          <a:cs typeface="Arial"/>
                          <a:sym typeface="Arial"/>
                        </a:rPr>
                        <a:t> dl </a:t>
                      </a:r>
                      <a:r>
                        <a:rPr lang="en-US" sz="1200" b="1" u="none" strike="noStrike" cap="none" dirty="0" err="1">
                          <a:solidFill>
                            <a:srgbClr val="FF0000"/>
                          </a:solidFill>
                          <a:latin typeface="+mj-lt"/>
                          <a:ea typeface="Arial"/>
                          <a:cs typeface="Arial"/>
                          <a:sym typeface="Arial"/>
                        </a:rPr>
                        <a:t>bentuk</a:t>
                      </a:r>
                      <a:r>
                        <a:rPr lang="en-US" sz="1200" b="1" u="none" strike="noStrike" cap="none" dirty="0">
                          <a:solidFill>
                            <a:srgbClr val="FF0000"/>
                          </a:solidFill>
                          <a:latin typeface="+mj-lt"/>
                          <a:ea typeface="Arial"/>
                          <a:cs typeface="Arial"/>
                          <a:sym typeface="Arial"/>
                        </a:rPr>
                        <a:t> </a:t>
                      </a:r>
                      <a:r>
                        <a:rPr lang="en-US" sz="1200" b="1" u="none" strike="noStrike" cap="none" dirty="0" err="1">
                          <a:solidFill>
                            <a:srgbClr val="FF0000"/>
                          </a:solidFill>
                          <a:latin typeface="+mj-lt"/>
                          <a:ea typeface="Arial"/>
                          <a:cs typeface="Arial"/>
                          <a:sym typeface="Arial"/>
                        </a:rPr>
                        <a:t>kegiatan</a:t>
                      </a:r>
                      <a:r>
                        <a:rPr lang="en-US" sz="1200" b="1" u="none" strike="noStrike" cap="none" dirty="0">
                          <a:solidFill>
                            <a:srgbClr val="FF0000"/>
                          </a:solidFill>
                          <a:latin typeface="+mj-lt"/>
                          <a:ea typeface="Arial"/>
                          <a:cs typeface="Arial"/>
                          <a:sym typeface="Arial"/>
                        </a:rPr>
                        <a:t> </a:t>
                      </a:r>
                      <a:r>
                        <a:rPr lang="en-US" sz="1200" b="1" u="none" strike="noStrike" cap="none" dirty="0" err="1">
                          <a:solidFill>
                            <a:srgbClr val="FF0000"/>
                          </a:solidFill>
                          <a:latin typeface="+mj-lt"/>
                          <a:ea typeface="Arial"/>
                          <a:cs typeface="Arial"/>
                          <a:sym typeface="Arial"/>
                        </a:rPr>
                        <a:t>nyata</a:t>
                      </a:r>
                      <a:r>
                        <a:rPr lang="en-US" sz="1200" b="1" u="none" strike="noStrike" cap="none" dirty="0">
                          <a:solidFill>
                            <a:srgbClr val="FF0000"/>
                          </a:solidFill>
                          <a:latin typeface="+mj-lt"/>
                          <a:ea typeface="Arial"/>
                          <a:cs typeface="Arial"/>
                          <a:sym typeface="Arial"/>
                        </a:rPr>
                        <a:t>:</a:t>
                      </a:r>
                    </a:p>
                    <a:p>
                      <a:pPr marL="266700" marR="0" lvl="2" indent="-266700" algn="l" rtl="0">
                        <a:lnSpc>
                          <a:spcPct val="115000"/>
                        </a:lnSpc>
                        <a:spcBef>
                          <a:spcPts val="0"/>
                        </a:spcBef>
                        <a:spcAft>
                          <a:spcPts val="0"/>
                        </a:spcAft>
                        <a:buClr>
                          <a:schemeClr val="dk1"/>
                        </a:buClr>
                        <a:buSzPts val="1400"/>
                        <a:buFont typeface="Trebuchet MS"/>
                        <a:buAutoNum type="alphaLcPeriod"/>
                      </a:pPr>
                      <a:r>
                        <a:rPr lang="en-US" sz="1200" b="1" u="none" strike="noStrike" cap="none" dirty="0">
                          <a:solidFill>
                            <a:srgbClr val="FF0000"/>
                          </a:solidFill>
                          <a:latin typeface="+mj-lt"/>
                          <a:ea typeface="Arial"/>
                          <a:cs typeface="Arial"/>
                          <a:sym typeface="Arial"/>
                        </a:rPr>
                        <a:t>Hari </a:t>
                      </a:r>
                      <a:r>
                        <a:rPr lang="en-US" sz="1200" b="1" u="none" strike="noStrike" cap="none" dirty="0" err="1">
                          <a:solidFill>
                            <a:srgbClr val="FF0000"/>
                          </a:solidFill>
                          <a:latin typeface="+mj-lt"/>
                          <a:ea typeface="Arial"/>
                          <a:cs typeface="Arial"/>
                          <a:sym typeface="Arial"/>
                        </a:rPr>
                        <a:t>makan</a:t>
                      </a:r>
                      <a:r>
                        <a:rPr lang="en-US" sz="1200" b="1" u="none" strike="noStrike" cap="none" dirty="0">
                          <a:solidFill>
                            <a:srgbClr val="FF0000"/>
                          </a:solidFill>
                          <a:latin typeface="+mj-lt"/>
                          <a:ea typeface="Arial"/>
                          <a:cs typeface="Arial"/>
                          <a:sym typeface="Arial"/>
                        </a:rPr>
                        <a:t> </a:t>
                      </a:r>
                      <a:r>
                        <a:rPr lang="en-US" sz="1200" b="1" u="none" strike="noStrike" cap="none" dirty="0" err="1">
                          <a:solidFill>
                            <a:srgbClr val="FF0000"/>
                          </a:solidFill>
                          <a:latin typeface="+mj-lt"/>
                          <a:ea typeface="Arial"/>
                          <a:cs typeface="Arial"/>
                          <a:sym typeface="Arial"/>
                        </a:rPr>
                        <a:t>buah</a:t>
                      </a:r>
                      <a:r>
                        <a:rPr lang="en-US" sz="1200" b="1" u="none" strike="noStrike" cap="none" dirty="0">
                          <a:solidFill>
                            <a:srgbClr val="FF0000"/>
                          </a:solidFill>
                          <a:latin typeface="+mj-lt"/>
                          <a:ea typeface="Arial"/>
                          <a:cs typeface="Arial"/>
                          <a:sym typeface="Arial"/>
                        </a:rPr>
                        <a:t>, </a:t>
                      </a:r>
                      <a:r>
                        <a:rPr lang="en-US" sz="1200" b="1" u="none" strike="noStrike" cap="none" dirty="0" err="1">
                          <a:solidFill>
                            <a:srgbClr val="FF0000"/>
                          </a:solidFill>
                          <a:latin typeface="+mj-lt"/>
                          <a:ea typeface="Arial"/>
                          <a:cs typeface="Arial"/>
                          <a:sym typeface="Arial"/>
                        </a:rPr>
                        <a:t>hari</a:t>
                      </a:r>
                      <a:r>
                        <a:rPr lang="en-US" sz="1200" b="1" u="none" strike="noStrike" cap="none" dirty="0">
                          <a:solidFill>
                            <a:srgbClr val="FF0000"/>
                          </a:solidFill>
                          <a:latin typeface="+mj-lt"/>
                          <a:ea typeface="Arial"/>
                          <a:cs typeface="Arial"/>
                          <a:sym typeface="Arial"/>
                        </a:rPr>
                        <a:t> </a:t>
                      </a:r>
                      <a:r>
                        <a:rPr lang="en-US" sz="1200" b="1" u="none" strike="noStrike" cap="none" dirty="0" err="1">
                          <a:solidFill>
                            <a:srgbClr val="FF0000"/>
                          </a:solidFill>
                          <a:latin typeface="+mj-lt"/>
                          <a:ea typeface="Arial"/>
                          <a:cs typeface="Arial"/>
                          <a:sym typeface="Arial"/>
                        </a:rPr>
                        <a:t>tanpa</a:t>
                      </a:r>
                      <a:r>
                        <a:rPr lang="en-US" sz="1200" b="1" u="none" strike="noStrike" cap="none" dirty="0">
                          <a:solidFill>
                            <a:srgbClr val="FF0000"/>
                          </a:solidFill>
                          <a:latin typeface="+mj-lt"/>
                          <a:ea typeface="Arial"/>
                          <a:cs typeface="Arial"/>
                          <a:sym typeface="Arial"/>
                        </a:rPr>
                        <a:t> </a:t>
                      </a:r>
                      <a:r>
                        <a:rPr lang="en-US" sz="1200" b="1" u="none" strike="noStrike" cap="none" dirty="0" err="1">
                          <a:solidFill>
                            <a:srgbClr val="FF0000"/>
                          </a:solidFill>
                          <a:latin typeface="+mj-lt"/>
                          <a:ea typeface="Arial"/>
                          <a:cs typeface="Arial"/>
                          <a:sym typeface="Arial"/>
                        </a:rPr>
                        <a:t>junkfood</a:t>
                      </a:r>
                      <a:r>
                        <a:rPr lang="en-US" sz="1200" b="1" u="none" strike="noStrike" cap="none" dirty="0">
                          <a:solidFill>
                            <a:srgbClr val="FF0000"/>
                          </a:solidFill>
                          <a:latin typeface="+mj-lt"/>
                          <a:ea typeface="Arial"/>
                          <a:cs typeface="Arial"/>
                          <a:sym typeface="Arial"/>
                        </a:rPr>
                        <a:t>, </a:t>
                      </a:r>
                      <a:r>
                        <a:rPr lang="en-US" sz="1200" b="1" u="none" strike="noStrike" cap="none" dirty="0" err="1">
                          <a:solidFill>
                            <a:srgbClr val="FF0000"/>
                          </a:solidFill>
                          <a:latin typeface="+mj-lt"/>
                          <a:ea typeface="Arial"/>
                          <a:cs typeface="Arial"/>
                          <a:sym typeface="Arial"/>
                        </a:rPr>
                        <a:t>hari</a:t>
                      </a:r>
                      <a:r>
                        <a:rPr lang="en-US" sz="1200" b="1" u="none" strike="noStrike" cap="none" dirty="0">
                          <a:solidFill>
                            <a:srgbClr val="FF0000"/>
                          </a:solidFill>
                          <a:latin typeface="+mj-lt"/>
                          <a:ea typeface="Arial"/>
                          <a:cs typeface="Arial"/>
                          <a:sym typeface="Arial"/>
                        </a:rPr>
                        <a:t> </a:t>
                      </a:r>
                      <a:r>
                        <a:rPr lang="en-US" sz="1200" b="1" u="none" strike="noStrike" cap="none" dirty="0" err="1">
                          <a:solidFill>
                            <a:srgbClr val="FF0000"/>
                          </a:solidFill>
                          <a:latin typeface="+mj-lt"/>
                          <a:ea typeface="Arial"/>
                          <a:cs typeface="Arial"/>
                          <a:sym typeface="Arial"/>
                        </a:rPr>
                        <a:t>tanpa</a:t>
                      </a:r>
                      <a:r>
                        <a:rPr lang="en-US" sz="1200" b="1" u="none" strike="noStrike" cap="none" dirty="0">
                          <a:solidFill>
                            <a:srgbClr val="FF0000"/>
                          </a:solidFill>
                          <a:latin typeface="+mj-lt"/>
                          <a:ea typeface="Arial"/>
                          <a:cs typeface="Arial"/>
                          <a:sym typeface="Arial"/>
                        </a:rPr>
                        <a:t> </a:t>
                      </a:r>
                      <a:r>
                        <a:rPr lang="en-US" sz="1200" b="1" u="none" strike="noStrike" cap="none" dirty="0" err="1">
                          <a:solidFill>
                            <a:srgbClr val="FF0000"/>
                          </a:solidFill>
                          <a:latin typeface="+mj-lt"/>
                          <a:ea typeface="Arial"/>
                          <a:cs typeface="Arial"/>
                          <a:sym typeface="Arial"/>
                        </a:rPr>
                        <a:t>gorengan</a:t>
                      </a:r>
                      <a:r>
                        <a:rPr lang="en-US" sz="1200" b="1" u="none" strike="noStrike" cap="none" dirty="0">
                          <a:solidFill>
                            <a:srgbClr val="FF0000"/>
                          </a:solidFill>
                          <a:latin typeface="+mj-lt"/>
                          <a:ea typeface="Arial"/>
                          <a:cs typeface="Arial"/>
                          <a:sym typeface="Arial"/>
                        </a:rPr>
                        <a:t> –&gt; </a:t>
                      </a:r>
                      <a:r>
                        <a:rPr lang="en-US" sz="1200" b="1" u="none" strike="noStrike" cap="none" dirty="0" err="1">
                          <a:solidFill>
                            <a:srgbClr val="FF0000"/>
                          </a:solidFill>
                          <a:latin typeface="+mj-lt"/>
                          <a:ea typeface="Arial"/>
                          <a:cs typeface="Arial"/>
                          <a:sym typeface="Arial"/>
                        </a:rPr>
                        <a:t>sbg</a:t>
                      </a:r>
                      <a:r>
                        <a:rPr lang="en-US" sz="1200" b="1" u="none" strike="noStrike" cap="none" dirty="0">
                          <a:solidFill>
                            <a:srgbClr val="FF0000"/>
                          </a:solidFill>
                          <a:latin typeface="+mj-lt"/>
                          <a:ea typeface="Arial"/>
                          <a:cs typeface="Arial"/>
                          <a:sym typeface="Arial"/>
                        </a:rPr>
                        <a:t> program</a:t>
                      </a:r>
                    </a:p>
                    <a:p>
                      <a:pPr marL="266700" marR="0" lvl="2" indent="-266700" algn="l" rtl="0">
                        <a:lnSpc>
                          <a:spcPct val="115000"/>
                        </a:lnSpc>
                        <a:spcBef>
                          <a:spcPts val="0"/>
                        </a:spcBef>
                        <a:spcAft>
                          <a:spcPts val="0"/>
                        </a:spcAft>
                        <a:buClr>
                          <a:schemeClr val="dk1"/>
                        </a:buClr>
                        <a:buSzPts val="1400"/>
                        <a:buFont typeface="Trebuchet MS"/>
                        <a:buAutoNum type="alphaLcPeriod"/>
                      </a:pPr>
                      <a:r>
                        <a:rPr lang="en-US" sz="1200" b="1" u="none" strike="noStrike" cap="none" dirty="0" err="1">
                          <a:solidFill>
                            <a:srgbClr val="FF0000"/>
                          </a:solidFill>
                          <a:latin typeface="+mj-lt"/>
                          <a:ea typeface="Arial"/>
                          <a:cs typeface="Arial"/>
                          <a:sym typeface="Arial"/>
                        </a:rPr>
                        <a:t>Penyediaan</a:t>
                      </a:r>
                      <a:r>
                        <a:rPr lang="en-US" sz="1200" b="1" u="none" strike="noStrike" cap="none" dirty="0">
                          <a:solidFill>
                            <a:srgbClr val="FF0000"/>
                          </a:solidFill>
                          <a:latin typeface="+mj-lt"/>
                          <a:ea typeface="Arial"/>
                          <a:cs typeface="Arial"/>
                          <a:sym typeface="Arial"/>
                        </a:rPr>
                        <a:t> dispenser</a:t>
                      </a:r>
                    </a:p>
                    <a:p>
                      <a:pPr marL="266700" marR="0" lvl="2" indent="-266700" algn="l" rtl="0">
                        <a:lnSpc>
                          <a:spcPct val="115000"/>
                        </a:lnSpc>
                        <a:spcBef>
                          <a:spcPts val="0"/>
                        </a:spcBef>
                        <a:spcAft>
                          <a:spcPts val="0"/>
                        </a:spcAft>
                        <a:buClr>
                          <a:schemeClr val="dk1"/>
                        </a:buClr>
                        <a:buSzPts val="1400"/>
                        <a:buFont typeface="Trebuchet MS"/>
                        <a:buAutoNum type="alphaLcPeriod"/>
                      </a:pPr>
                      <a:r>
                        <a:rPr lang="en-US" sz="1200" b="1" u="none" strike="noStrike" cap="none" dirty="0" err="1">
                          <a:solidFill>
                            <a:srgbClr val="FF0000"/>
                          </a:solidFill>
                          <a:latin typeface="+mj-lt"/>
                          <a:ea typeface="Arial"/>
                          <a:cs typeface="Arial"/>
                          <a:sym typeface="Arial"/>
                        </a:rPr>
                        <a:t>Utk</a:t>
                      </a:r>
                      <a:r>
                        <a:rPr lang="en-US" sz="1200" b="1" u="none" strike="noStrike" cap="none" dirty="0">
                          <a:solidFill>
                            <a:srgbClr val="FF0000"/>
                          </a:solidFill>
                          <a:latin typeface="+mj-lt"/>
                          <a:ea typeface="Arial"/>
                          <a:cs typeface="Arial"/>
                          <a:sym typeface="Arial"/>
                        </a:rPr>
                        <a:t> di </a:t>
                      </a:r>
                      <a:r>
                        <a:rPr lang="en-US" sz="1200" b="1" u="none" strike="noStrike" cap="none" dirty="0" err="1">
                          <a:solidFill>
                            <a:srgbClr val="FF0000"/>
                          </a:solidFill>
                          <a:latin typeface="+mj-lt"/>
                          <a:ea typeface="Arial"/>
                          <a:cs typeface="Arial"/>
                          <a:sym typeface="Arial"/>
                        </a:rPr>
                        <a:t>kampanye</a:t>
                      </a:r>
                      <a:r>
                        <a:rPr lang="en-US" sz="1200" b="1" u="none" strike="noStrike" cap="none" dirty="0">
                          <a:solidFill>
                            <a:srgbClr val="FF0000"/>
                          </a:solidFill>
                          <a:latin typeface="+mj-lt"/>
                          <a:ea typeface="Arial"/>
                          <a:cs typeface="Arial"/>
                          <a:sym typeface="Arial"/>
                        </a:rPr>
                        <a:t>/</a:t>
                      </a:r>
                      <a:r>
                        <a:rPr lang="en-US" sz="1200" b="1" u="none" strike="noStrike" cap="none" dirty="0" err="1">
                          <a:solidFill>
                            <a:srgbClr val="FF0000"/>
                          </a:solidFill>
                          <a:latin typeface="+mj-lt"/>
                          <a:ea typeface="Arial"/>
                          <a:cs typeface="Arial"/>
                          <a:sym typeface="Arial"/>
                        </a:rPr>
                        <a:t>promosi</a:t>
                      </a:r>
                      <a:r>
                        <a:rPr lang="en-US" sz="1200" b="1" u="none" strike="noStrike" cap="none" dirty="0">
                          <a:solidFill>
                            <a:srgbClr val="FF0000"/>
                          </a:solidFill>
                          <a:latin typeface="+mj-lt"/>
                          <a:ea typeface="Arial"/>
                          <a:cs typeface="Arial"/>
                          <a:sym typeface="Arial"/>
                        </a:rPr>
                        <a:t> lomba2 </a:t>
                      </a:r>
                      <a:r>
                        <a:rPr lang="en-US" sz="1200" b="1" u="none" strike="noStrike" cap="none" dirty="0" err="1">
                          <a:solidFill>
                            <a:srgbClr val="FF0000"/>
                          </a:solidFill>
                          <a:latin typeface="+mj-lt"/>
                          <a:ea typeface="Arial"/>
                          <a:cs typeface="Arial"/>
                          <a:sym typeface="Arial"/>
                        </a:rPr>
                        <a:t>kecuali</a:t>
                      </a:r>
                      <a:r>
                        <a:rPr lang="en-US" sz="1200" b="1" u="none" strike="noStrike" cap="none" dirty="0">
                          <a:solidFill>
                            <a:srgbClr val="FF0000"/>
                          </a:solidFill>
                          <a:latin typeface="+mj-lt"/>
                          <a:ea typeface="Arial"/>
                          <a:cs typeface="Arial"/>
                          <a:sym typeface="Arial"/>
                        </a:rPr>
                        <a:t> </a:t>
                      </a:r>
                      <a:r>
                        <a:rPr lang="en-US" sz="1200" b="1" u="none" strike="noStrike" cap="none" dirty="0" err="1">
                          <a:solidFill>
                            <a:srgbClr val="FF0000"/>
                          </a:solidFill>
                          <a:latin typeface="+mj-lt"/>
                          <a:ea typeface="Arial"/>
                          <a:cs typeface="Arial"/>
                          <a:sym typeface="Arial"/>
                        </a:rPr>
                        <a:t>jika</a:t>
                      </a:r>
                      <a:r>
                        <a:rPr lang="en-US" sz="1200" b="1" u="none" strike="noStrike" cap="none" dirty="0">
                          <a:solidFill>
                            <a:srgbClr val="FF0000"/>
                          </a:solidFill>
                          <a:latin typeface="+mj-lt"/>
                          <a:ea typeface="Arial"/>
                          <a:cs typeface="Arial"/>
                          <a:sym typeface="Arial"/>
                        </a:rPr>
                        <a:t> </a:t>
                      </a:r>
                      <a:r>
                        <a:rPr lang="en-US" sz="1200" b="1" u="none" strike="noStrike" cap="none" dirty="0" err="1">
                          <a:solidFill>
                            <a:srgbClr val="FF0000"/>
                          </a:solidFill>
                          <a:latin typeface="+mj-lt"/>
                          <a:ea typeface="Arial"/>
                          <a:cs typeface="Arial"/>
                          <a:sym typeface="Arial"/>
                        </a:rPr>
                        <a:t>bisa</a:t>
                      </a:r>
                      <a:r>
                        <a:rPr lang="en-US" sz="1200" b="1" u="none" strike="noStrike" cap="none" dirty="0">
                          <a:solidFill>
                            <a:srgbClr val="FF0000"/>
                          </a:solidFill>
                          <a:latin typeface="+mj-lt"/>
                          <a:ea typeface="Arial"/>
                          <a:cs typeface="Arial"/>
                          <a:sym typeface="Arial"/>
                        </a:rPr>
                        <a:t> </a:t>
                      </a:r>
                      <a:r>
                        <a:rPr lang="en-US" sz="1200" b="1" u="none" strike="noStrike" cap="none" dirty="0" err="1">
                          <a:solidFill>
                            <a:srgbClr val="FF0000"/>
                          </a:solidFill>
                          <a:latin typeface="+mj-lt"/>
                          <a:ea typeface="Arial"/>
                          <a:cs typeface="Arial"/>
                          <a:sym typeface="Arial"/>
                        </a:rPr>
                        <a:t>menjadi</a:t>
                      </a:r>
                      <a:r>
                        <a:rPr lang="en-US" sz="1200" b="1" u="none" strike="noStrike" cap="none" dirty="0">
                          <a:solidFill>
                            <a:srgbClr val="FF0000"/>
                          </a:solidFill>
                          <a:latin typeface="+mj-lt"/>
                          <a:ea typeface="Arial"/>
                          <a:cs typeface="Arial"/>
                          <a:sym typeface="Arial"/>
                        </a:rPr>
                        <a:t> program </a:t>
                      </a:r>
                      <a:r>
                        <a:rPr lang="en-US" sz="1200" b="1" u="none" strike="noStrike" cap="none" dirty="0" err="1">
                          <a:solidFill>
                            <a:srgbClr val="FF0000"/>
                          </a:solidFill>
                          <a:latin typeface="+mj-lt"/>
                          <a:ea typeface="Arial"/>
                          <a:cs typeface="Arial"/>
                          <a:sym typeface="Arial"/>
                        </a:rPr>
                        <a:t>berkelanjutan</a:t>
                      </a:r>
                      <a:r>
                        <a:rPr lang="en-US" sz="1200" b="1" u="none" strike="noStrike" cap="none" dirty="0">
                          <a:solidFill>
                            <a:srgbClr val="FF0000"/>
                          </a:solidFill>
                          <a:latin typeface="+mj-lt"/>
                          <a:ea typeface="Arial"/>
                          <a:cs typeface="Arial"/>
                          <a:sym typeface="Arial"/>
                        </a:rPr>
                        <a:t>, </a:t>
                      </a:r>
                      <a:r>
                        <a:rPr lang="en-US" sz="1200" b="1" u="none" strike="noStrike" cap="none" dirty="0" err="1">
                          <a:solidFill>
                            <a:srgbClr val="FF0000"/>
                          </a:solidFill>
                          <a:latin typeface="+mj-lt"/>
                          <a:ea typeface="Arial"/>
                          <a:cs typeface="Arial"/>
                          <a:sym typeface="Arial"/>
                        </a:rPr>
                        <a:t>bukan</a:t>
                      </a:r>
                      <a:r>
                        <a:rPr lang="en-US" sz="1200" b="1" u="none" strike="noStrike" cap="none" dirty="0">
                          <a:solidFill>
                            <a:srgbClr val="FF0000"/>
                          </a:solidFill>
                          <a:latin typeface="+mj-lt"/>
                          <a:ea typeface="Arial"/>
                          <a:cs typeface="Arial"/>
                          <a:sym typeface="Arial"/>
                        </a:rPr>
                        <a:t> </a:t>
                      </a:r>
                      <a:r>
                        <a:rPr lang="en-US" sz="1200" b="1" u="none" strike="noStrike" cap="none" dirty="0" err="1">
                          <a:solidFill>
                            <a:srgbClr val="FF0000"/>
                          </a:solidFill>
                          <a:latin typeface="+mj-lt"/>
                          <a:ea typeface="Arial"/>
                          <a:cs typeface="Arial"/>
                          <a:sym typeface="Arial"/>
                        </a:rPr>
                        <a:t>hanya</a:t>
                      </a:r>
                      <a:r>
                        <a:rPr lang="en-US" sz="1200" b="1" u="none" strike="noStrike" cap="none" dirty="0">
                          <a:solidFill>
                            <a:srgbClr val="FF0000"/>
                          </a:solidFill>
                          <a:latin typeface="+mj-lt"/>
                          <a:ea typeface="Arial"/>
                          <a:cs typeface="Arial"/>
                          <a:sym typeface="Arial"/>
                        </a:rPr>
                        <a:t> temporary / </a:t>
                      </a:r>
                      <a:r>
                        <a:rPr lang="en-US" sz="1200" b="1" u="none" strike="noStrike" cap="none" dirty="0" err="1">
                          <a:solidFill>
                            <a:srgbClr val="FF0000"/>
                          </a:solidFill>
                          <a:latin typeface="+mj-lt"/>
                          <a:ea typeface="Arial"/>
                          <a:cs typeface="Arial"/>
                          <a:sym typeface="Arial"/>
                        </a:rPr>
                        <a:t>adhoc</a:t>
                      </a:r>
                      <a:endParaRPr lang="en-US" sz="1200" b="1" u="none" strike="noStrike" cap="none" dirty="0">
                        <a:solidFill>
                          <a:srgbClr val="FF0000"/>
                        </a:solidFill>
                        <a:latin typeface="+mj-lt"/>
                        <a:ea typeface="Arial"/>
                        <a:cs typeface="Arial"/>
                        <a:sym typeface="Arial"/>
                      </a:endParaRPr>
                    </a:p>
                    <a:p>
                      <a:pPr marL="0" marR="0" lvl="2" indent="0" algn="l" rtl="0">
                        <a:lnSpc>
                          <a:spcPct val="115000"/>
                        </a:lnSpc>
                        <a:spcBef>
                          <a:spcPts val="0"/>
                        </a:spcBef>
                        <a:spcAft>
                          <a:spcPts val="0"/>
                        </a:spcAft>
                        <a:buClr>
                          <a:schemeClr val="dk1"/>
                        </a:buClr>
                        <a:buSzPts val="1400"/>
                        <a:buFont typeface="Trebuchet MS"/>
                        <a:buNone/>
                      </a:pPr>
                      <a:r>
                        <a:rPr lang="en-US" sz="1400" u="none" strike="noStrike" cap="none" dirty="0" err="1">
                          <a:solidFill>
                            <a:schemeClr val="tx1"/>
                          </a:solidFill>
                          <a:latin typeface="+mj-lt"/>
                        </a:rPr>
                        <a:t>Tambahkan</a:t>
                      </a:r>
                      <a:r>
                        <a:rPr lang="en-US" sz="1400" u="none" strike="noStrike" cap="none" dirty="0">
                          <a:solidFill>
                            <a:schemeClr val="tx1"/>
                          </a:solidFill>
                          <a:latin typeface="+mj-lt"/>
                        </a:rPr>
                        <a:t> di </a:t>
                      </a:r>
                      <a:r>
                        <a:rPr lang="en-US" sz="1400" u="none" strike="noStrike" cap="none" dirty="0" err="1">
                          <a:solidFill>
                            <a:schemeClr val="tx1"/>
                          </a:solidFill>
                          <a:latin typeface="+mj-lt"/>
                        </a:rPr>
                        <a:t>aktifitas</a:t>
                      </a:r>
                      <a:r>
                        <a:rPr lang="en-US" sz="1400" u="none" strike="noStrike" cap="none" dirty="0">
                          <a:solidFill>
                            <a:schemeClr val="tx1"/>
                          </a:solidFill>
                          <a:latin typeface="+mj-lt"/>
                        </a:rPr>
                        <a:t> 3S!</a:t>
                      </a:r>
                    </a:p>
                    <a:p>
                      <a:pPr marL="0" marR="0" lvl="2" indent="0" algn="l" rtl="0">
                        <a:lnSpc>
                          <a:spcPct val="115000"/>
                        </a:lnSpc>
                        <a:spcBef>
                          <a:spcPts val="0"/>
                        </a:spcBef>
                        <a:spcAft>
                          <a:spcPts val="0"/>
                        </a:spcAft>
                        <a:buClr>
                          <a:schemeClr val="dk1"/>
                        </a:buClr>
                        <a:buSzPts val="1400"/>
                        <a:buFont typeface="Trebuchet MS"/>
                        <a:buNone/>
                      </a:pPr>
                      <a:endParaRPr sz="1400" u="none" strike="noStrike" cap="none" dirty="0">
                        <a:solidFill>
                          <a:schemeClr val="tx1"/>
                        </a:solidFill>
                        <a:latin typeface="+mj-lt"/>
                      </a:endParaRPr>
                    </a:p>
                  </a:txBody>
                  <a:tcPr marL="91425" marR="91425" marT="91425" marB="91425"/>
                </a:tc>
                <a:tc>
                  <a:txBody>
                    <a:bodyPr/>
                    <a:lstStyle/>
                    <a:p>
                      <a:pPr marL="266700" marR="0" lvl="2" indent="-258763" algn="l" rtl="0">
                        <a:lnSpc>
                          <a:spcPct val="115000"/>
                        </a:lnSpc>
                        <a:spcBef>
                          <a:spcPts val="0"/>
                        </a:spcBef>
                        <a:spcAft>
                          <a:spcPts val="0"/>
                        </a:spcAft>
                        <a:buClr>
                          <a:schemeClr val="dk1"/>
                        </a:buClr>
                        <a:buSzPts val="1400"/>
                        <a:buFont typeface="Trebuchet MS"/>
                        <a:buAutoNum type="alphaLcPeriod"/>
                      </a:pPr>
                      <a:r>
                        <a:rPr lang="en-US" sz="1400" u="none" strike="noStrike" cap="none" dirty="0">
                          <a:solidFill>
                            <a:schemeClr val="tx1"/>
                          </a:solidFill>
                          <a:latin typeface="+mj-lt"/>
                          <a:ea typeface="Arial"/>
                          <a:cs typeface="Arial"/>
                          <a:sym typeface="Arial"/>
                        </a:rPr>
                        <a:t>Seminar/Webinar/</a:t>
                      </a:r>
                      <a:r>
                        <a:rPr lang="en-US" sz="1400" u="none" strike="noStrike" cap="none" dirty="0" err="1">
                          <a:solidFill>
                            <a:schemeClr val="tx1"/>
                          </a:solidFill>
                          <a:latin typeface="+mj-lt"/>
                          <a:ea typeface="Arial"/>
                          <a:cs typeface="Arial"/>
                          <a:sym typeface="Arial"/>
                        </a:rPr>
                        <a:t>Diskusi</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Terpumpun</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tentang</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Sekolah</a:t>
                      </a:r>
                      <a:r>
                        <a:rPr lang="en-US" sz="1400" u="none" strike="noStrike" cap="none" dirty="0">
                          <a:solidFill>
                            <a:schemeClr val="tx1"/>
                          </a:solidFill>
                          <a:latin typeface="+mj-lt"/>
                          <a:ea typeface="Arial"/>
                          <a:cs typeface="Arial"/>
                          <a:sym typeface="Arial"/>
                        </a:rPr>
                        <a:t> Sehat.</a:t>
                      </a:r>
                      <a:endParaRPr sz="1400" u="none" strike="noStrike" cap="none" dirty="0">
                        <a:solidFill>
                          <a:schemeClr val="tx1"/>
                        </a:solidFill>
                        <a:latin typeface="+mj-lt"/>
                      </a:endParaRPr>
                    </a:p>
                    <a:p>
                      <a:pPr marL="266700" marR="0" lvl="2" indent="-258763" algn="l" rtl="0">
                        <a:lnSpc>
                          <a:spcPct val="115000"/>
                        </a:lnSpc>
                        <a:spcBef>
                          <a:spcPts val="0"/>
                        </a:spcBef>
                        <a:spcAft>
                          <a:spcPts val="0"/>
                        </a:spcAft>
                        <a:buClr>
                          <a:schemeClr val="dk1"/>
                        </a:buClr>
                        <a:buSzPts val="1400"/>
                        <a:buFont typeface="Trebuchet MS"/>
                        <a:buAutoNum type="alphaLcPeriod"/>
                      </a:pPr>
                      <a:r>
                        <a:rPr lang="en-US" sz="1400" u="none" strike="noStrike" cap="none" dirty="0">
                          <a:solidFill>
                            <a:schemeClr val="tx1"/>
                          </a:solidFill>
                          <a:latin typeface="+mj-lt"/>
                          <a:ea typeface="Arial"/>
                          <a:cs typeface="Arial"/>
                          <a:sym typeface="Arial"/>
                        </a:rPr>
                        <a:t>Festival, </a:t>
                      </a:r>
                      <a:r>
                        <a:rPr lang="en-US" sz="1400" u="none" strike="noStrike" cap="none" dirty="0" err="1">
                          <a:solidFill>
                            <a:schemeClr val="tx1"/>
                          </a:solidFill>
                          <a:latin typeface="+mj-lt"/>
                          <a:ea typeface="Arial"/>
                          <a:cs typeface="Arial"/>
                          <a:sym typeface="Arial"/>
                        </a:rPr>
                        <a:t>pertandingan</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atau</a:t>
                      </a:r>
                      <a:r>
                        <a:rPr lang="en-US" sz="1400" u="none" strike="noStrike" cap="none" dirty="0">
                          <a:solidFill>
                            <a:schemeClr val="tx1"/>
                          </a:solidFill>
                          <a:latin typeface="+mj-lt"/>
                          <a:ea typeface="Arial"/>
                          <a:cs typeface="Arial"/>
                          <a:sym typeface="Arial"/>
                        </a:rPr>
                        <a:t> pekan </a:t>
                      </a:r>
                      <a:r>
                        <a:rPr lang="en-US" sz="1400" u="none" strike="noStrike" cap="none" dirty="0" err="1">
                          <a:solidFill>
                            <a:schemeClr val="tx1"/>
                          </a:solidFill>
                          <a:latin typeface="+mj-lt"/>
                          <a:ea typeface="Arial"/>
                          <a:cs typeface="Arial"/>
                          <a:sym typeface="Arial"/>
                        </a:rPr>
                        <a:t>olahraga</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tradisional</a:t>
                      </a:r>
                      <a:r>
                        <a:rPr lang="en-US" sz="1400" u="none" strike="noStrike" cap="none" dirty="0">
                          <a:solidFill>
                            <a:schemeClr val="tx1"/>
                          </a:solidFill>
                          <a:latin typeface="+mj-lt"/>
                          <a:ea typeface="Arial"/>
                          <a:cs typeface="Arial"/>
                          <a:sym typeface="Arial"/>
                        </a:rPr>
                        <a:t>.</a:t>
                      </a:r>
                      <a:endParaRPr sz="1400" u="none" strike="noStrike" cap="none" dirty="0">
                        <a:solidFill>
                          <a:schemeClr val="tx1"/>
                        </a:solidFill>
                        <a:latin typeface="+mj-lt"/>
                      </a:endParaRPr>
                    </a:p>
                    <a:p>
                      <a:pPr marL="266700" marR="0" lvl="2" indent="-258763" algn="l" rtl="0">
                        <a:lnSpc>
                          <a:spcPct val="115000"/>
                        </a:lnSpc>
                        <a:spcBef>
                          <a:spcPts val="0"/>
                        </a:spcBef>
                        <a:spcAft>
                          <a:spcPts val="0"/>
                        </a:spcAft>
                        <a:buClr>
                          <a:schemeClr val="dk1"/>
                        </a:buClr>
                        <a:buSzPts val="1400"/>
                        <a:buFont typeface="Trebuchet MS"/>
                        <a:buAutoNum type="alphaLcPeriod"/>
                      </a:pPr>
                      <a:r>
                        <a:rPr lang="en-US" sz="1400" u="none" strike="noStrike" cap="none" dirty="0" err="1">
                          <a:solidFill>
                            <a:schemeClr val="tx1"/>
                          </a:solidFill>
                          <a:latin typeface="+mj-lt"/>
                          <a:ea typeface="Arial"/>
                          <a:cs typeface="Arial"/>
                          <a:sym typeface="Arial"/>
                        </a:rPr>
                        <a:t>Semarak</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Imunisasi</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bekerjasama</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dengan</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Puskesmas</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atau</a:t>
                      </a:r>
                      <a:r>
                        <a:rPr lang="en-US" sz="1400" u="none" strike="noStrike" cap="none" dirty="0">
                          <a:solidFill>
                            <a:schemeClr val="tx1"/>
                          </a:solidFill>
                          <a:latin typeface="+mj-lt"/>
                          <a:ea typeface="Arial"/>
                          <a:cs typeface="Arial"/>
                          <a:sym typeface="Arial"/>
                        </a:rPr>
                        <a:t> unit </a:t>
                      </a:r>
                      <a:r>
                        <a:rPr lang="en-US" sz="1400" u="none" strike="noStrike" cap="none" dirty="0" err="1">
                          <a:solidFill>
                            <a:schemeClr val="tx1"/>
                          </a:solidFill>
                          <a:latin typeface="+mj-lt"/>
                          <a:ea typeface="Arial"/>
                          <a:cs typeface="Arial"/>
                          <a:sym typeface="Arial"/>
                        </a:rPr>
                        <a:t>layanan</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kesehatan</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lainnya</a:t>
                      </a:r>
                      <a:r>
                        <a:rPr lang="en-US" sz="1400" u="none" strike="noStrike" cap="none" dirty="0">
                          <a:solidFill>
                            <a:schemeClr val="tx1"/>
                          </a:solidFill>
                          <a:latin typeface="+mj-lt"/>
                          <a:ea typeface="Arial"/>
                          <a:cs typeface="Arial"/>
                          <a:sym typeface="Arial"/>
                        </a:rPr>
                        <a:t>).</a:t>
                      </a:r>
                      <a:endParaRPr sz="1400" u="none" strike="noStrike" cap="none" dirty="0">
                        <a:solidFill>
                          <a:schemeClr val="tx1"/>
                        </a:solidFill>
                        <a:latin typeface="+mj-lt"/>
                      </a:endParaRPr>
                    </a:p>
                    <a:p>
                      <a:pPr marL="266700" marR="0" lvl="2" indent="-258763" algn="l" rtl="0">
                        <a:lnSpc>
                          <a:spcPct val="115000"/>
                        </a:lnSpc>
                        <a:spcBef>
                          <a:spcPts val="0"/>
                        </a:spcBef>
                        <a:spcAft>
                          <a:spcPts val="0"/>
                        </a:spcAft>
                        <a:buClr>
                          <a:schemeClr val="dk1"/>
                        </a:buClr>
                        <a:buSzPts val="1400"/>
                        <a:buFont typeface="Trebuchet MS"/>
                        <a:buAutoNum type="alphaLcPeriod"/>
                      </a:pPr>
                      <a:r>
                        <a:rPr lang="en-US" sz="1400" u="none" strike="noStrike" cap="none" dirty="0" err="1">
                          <a:solidFill>
                            <a:schemeClr val="tx1"/>
                          </a:solidFill>
                          <a:latin typeface="+mj-lt"/>
                          <a:ea typeface="Arial"/>
                          <a:cs typeface="Arial"/>
                          <a:sym typeface="Arial"/>
                        </a:rPr>
                        <a:t>Lomba</a:t>
                      </a:r>
                      <a:r>
                        <a:rPr lang="en-US" sz="1400" u="none" strike="noStrike" cap="none" dirty="0">
                          <a:solidFill>
                            <a:schemeClr val="tx1"/>
                          </a:solidFill>
                          <a:latin typeface="+mj-lt"/>
                          <a:ea typeface="Arial"/>
                          <a:cs typeface="Arial"/>
                          <a:sym typeface="Arial"/>
                        </a:rPr>
                        <a:t> senam </a:t>
                      </a:r>
                      <a:r>
                        <a:rPr lang="en-US" sz="1400" u="none" strike="noStrike" cap="none" dirty="0" err="1">
                          <a:solidFill>
                            <a:schemeClr val="tx1"/>
                          </a:solidFill>
                          <a:latin typeface="+mj-lt"/>
                          <a:ea typeface="Arial"/>
                          <a:cs typeface="Arial"/>
                          <a:sym typeface="Arial"/>
                        </a:rPr>
                        <a:t>kesegaran</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jasmani</a:t>
                      </a:r>
                      <a:r>
                        <a:rPr lang="en-US" sz="1400" u="none" strike="noStrike" cap="none" dirty="0">
                          <a:solidFill>
                            <a:schemeClr val="tx1"/>
                          </a:solidFill>
                          <a:latin typeface="+mj-lt"/>
                          <a:ea typeface="Arial"/>
                          <a:cs typeface="Arial"/>
                          <a:sym typeface="Arial"/>
                        </a:rPr>
                        <a:t>/senam </a:t>
                      </a:r>
                      <a:r>
                        <a:rPr lang="en-US" sz="1400" u="none" strike="noStrike" cap="none" dirty="0" err="1">
                          <a:solidFill>
                            <a:schemeClr val="tx1"/>
                          </a:solidFill>
                          <a:latin typeface="+mj-lt"/>
                          <a:ea typeface="Arial"/>
                          <a:cs typeface="Arial"/>
                          <a:sym typeface="Arial"/>
                        </a:rPr>
                        <a:t>sekolah</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sehat</a:t>
                      </a:r>
                      <a:r>
                        <a:rPr lang="en-US" sz="1400" u="none" strike="noStrike" cap="none" dirty="0">
                          <a:solidFill>
                            <a:schemeClr val="tx1"/>
                          </a:solidFill>
                          <a:latin typeface="+mj-lt"/>
                          <a:ea typeface="Arial"/>
                          <a:cs typeface="Arial"/>
                          <a:sym typeface="Arial"/>
                        </a:rPr>
                        <a:t>.</a:t>
                      </a:r>
                      <a:endParaRPr sz="1400" u="none" strike="noStrike" cap="none" dirty="0">
                        <a:solidFill>
                          <a:schemeClr val="tx1"/>
                        </a:solidFill>
                        <a:latin typeface="+mj-lt"/>
                      </a:endParaRPr>
                    </a:p>
                    <a:p>
                      <a:pPr marL="266700" marR="0" lvl="2" indent="-258763" algn="l" rtl="0">
                        <a:lnSpc>
                          <a:spcPct val="115000"/>
                        </a:lnSpc>
                        <a:spcBef>
                          <a:spcPts val="0"/>
                        </a:spcBef>
                        <a:spcAft>
                          <a:spcPts val="0"/>
                        </a:spcAft>
                        <a:buClr>
                          <a:schemeClr val="dk1"/>
                        </a:buClr>
                        <a:buSzPts val="1400"/>
                        <a:buFont typeface="Trebuchet MS"/>
                        <a:buAutoNum type="alphaLcPeriod"/>
                      </a:pPr>
                      <a:r>
                        <a:rPr lang="en-US" sz="1400" u="none" strike="noStrike" cap="none" dirty="0" err="1">
                          <a:solidFill>
                            <a:schemeClr val="tx1"/>
                          </a:solidFill>
                          <a:latin typeface="+mj-lt"/>
                          <a:ea typeface="Arial"/>
                          <a:cs typeface="Arial"/>
                          <a:sym typeface="Arial"/>
                        </a:rPr>
                        <a:t>Pemasangan</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baliho</a:t>
                      </a:r>
                      <a:r>
                        <a:rPr lang="en-US" sz="1400" u="none" strike="noStrike" cap="none" dirty="0">
                          <a:solidFill>
                            <a:schemeClr val="tx1"/>
                          </a:solidFill>
                          <a:latin typeface="+mj-lt"/>
                          <a:ea typeface="Arial"/>
                          <a:cs typeface="Arial"/>
                          <a:sym typeface="Arial"/>
                        </a:rPr>
                        <a:t>/</a:t>
                      </a:r>
                      <a:r>
                        <a:rPr lang="en-US" sz="1400" u="none" strike="noStrike" cap="none" dirty="0" err="1">
                          <a:solidFill>
                            <a:schemeClr val="tx1"/>
                          </a:solidFill>
                          <a:latin typeface="+mj-lt"/>
                          <a:ea typeface="Arial"/>
                          <a:cs typeface="Arial"/>
                          <a:sym typeface="Arial"/>
                        </a:rPr>
                        <a:t>spanduk</a:t>
                      </a:r>
                      <a:r>
                        <a:rPr lang="en-US" sz="1400" u="none" strike="noStrike" cap="none" dirty="0">
                          <a:solidFill>
                            <a:schemeClr val="tx1"/>
                          </a:solidFill>
                          <a:latin typeface="+mj-lt"/>
                          <a:ea typeface="Arial"/>
                          <a:cs typeface="Arial"/>
                          <a:sym typeface="Arial"/>
                        </a:rPr>
                        <a:t>/banner dan media </a:t>
                      </a:r>
                      <a:r>
                        <a:rPr lang="en-US" sz="1400" u="none" strike="noStrike" cap="none" dirty="0" err="1">
                          <a:solidFill>
                            <a:schemeClr val="tx1"/>
                          </a:solidFill>
                          <a:latin typeface="+mj-lt"/>
                          <a:ea typeface="Arial"/>
                          <a:cs typeface="Arial"/>
                          <a:sym typeface="Arial"/>
                        </a:rPr>
                        <a:t>sosialisasi</a:t>
                      </a:r>
                      <a:r>
                        <a:rPr lang="en-US" sz="1400" u="none" strike="noStrike" cap="none" dirty="0">
                          <a:solidFill>
                            <a:schemeClr val="tx1"/>
                          </a:solidFill>
                          <a:latin typeface="+mj-lt"/>
                          <a:ea typeface="Arial"/>
                          <a:cs typeface="Arial"/>
                          <a:sym typeface="Arial"/>
                        </a:rPr>
                        <a:t>/</a:t>
                      </a:r>
                      <a:r>
                        <a:rPr lang="en-US" sz="1400" u="none" strike="noStrike" cap="none" dirty="0" err="1">
                          <a:solidFill>
                            <a:schemeClr val="tx1"/>
                          </a:solidFill>
                          <a:latin typeface="+mj-lt"/>
                          <a:ea typeface="Arial"/>
                          <a:cs typeface="Arial"/>
                          <a:sym typeface="Arial"/>
                        </a:rPr>
                        <a:t>kampanye</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lainnya</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tentang</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Sekolah</a:t>
                      </a:r>
                      <a:r>
                        <a:rPr lang="en-US" sz="1400" u="none" strike="noStrike" cap="none" dirty="0">
                          <a:solidFill>
                            <a:schemeClr val="tx1"/>
                          </a:solidFill>
                          <a:latin typeface="+mj-lt"/>
                          <a:ea typeface="Arial"/>
                          <a:cs typeface="Arial"/>
                          <a:sym typeface="Arial"/>
                        </a:rPr>
                        <a:t> Sehat.</a:t>
                      </a:r>
                      <a:endParaRPr sz="1400" u="none" strike="noStrike" cap="none" dirty="0">
                        <a:solidFill>
                          <a:schemeClr val="tx1"/>
                        </a:solidFill>
                        <a:latin typeface="+mj-lt"/>
                      </a:endParaRPr>
                    </a:p>
                    <a:p>
                      <a:pPr marL="266700" marR="0" lvl="2" indent="-258763" algn="l" rtl="0">
                        <a:lnSpc>
                          <a:spcPct val="115000"/>
                        </a:lnSpc>
                        <a:spcBef>
                          <a:spcPts val="0"/>
                        </a:spcBef>
                        <a:spcAft>
                          <a:spcPts val="0"/>
                        </a:spcAft>
                        <a:buClr>
                          <a:schemeClr val="dk1"/>
                        </a:buClr>
                        <a:buSzPts val="1400"/>
                        <a:buFont typeface="Trebuchet MS"/>
                        <a:buAutoNum type="alphaLcPeriod"/>
                      </a:pPr>
                      <a:r>
                        <a:rPr lang="en-US" sz="1400" u="none" strike="noStrike" cap="none" dirty="0" err="1">
                          <a:solidFill>
                            <a:schemeClr val="tx1"/>
                          </a:solidFill>
                          <a:latin typeface="+mj-lt"/>
                          <a:ea typeface="Arial"/>
                          <a:cs typeface="Arial"/>
                          <a:sym typeface="Arial"/>
                        </a:rPr>
                        <a:t>Pemanfaatan</a:t>
                      </a:r>
                      <a:r>
                        <a:rPr lang="en-US" sz="1400" u="none" strike="noStrike" cap="none" dirty="0">
                          <a:solidFill>
                            <a:schemeClr val="tx1"/>
                          </a:solidFill>
                          <a:latin typeface="+mj-lt"/>
                          <a:ea typeface="Arial"/>
                          <a:cs typeface="Arial"/>
                          <a:sym typeface="Arial"/>
                        </a:rPr>
                        <a:t> media </a:t>
                      </a:r>
                      <a:r>
                        <a:rPr lang="en-US" sz="1400" u="none" strike="noStrike" cap="none" dirty="0" err="1">
                          <a:solidFill>
                            <a:schemeClr val="tx1"/>
                          </a:solidFill>
                          <a:latin typeface="+mj-lt"/>
                          <a:ea typeface="Arial"/>
                          <a:cs typeface="Arial"/>
                          <a:sym typeface="Arial"/>
                        </a:rPr>
                        <a:t>massa</a:t>
                      </a:r>
                      <a:r>
                        <a:rPr lang="en-US" sz="1400" u="none" strike="noStrike" cap="none" dirty="0">
                          <a:solidFill>
                            <a:schemeClr val="tx1"/>
                          </a:solidFill>
                          <a:latin typeface="+mj-lt"/>
                          <a:ea typeface="Arial"/>
                          <a:cs typeface="Arial"/>
                          <a:sym typeface="Arial"/>
                        </a:rPr>
                        <a:t> (radio, </a:t>
                      </a:r>
                      <a:r>
                        <a:rPr lang="en-US" sz="1400" u="none" strike="noStrike" cap="none" dirty="0" err="1">
                          <a:solidFill>
                            <a:schemeClr val="tx1"/>
                          </a:solidFill>
                          <a:latin typeface="+mj-lt"/>
                          <a:ea typeface="Arial"/>
                          <a:cs typeface="Arial"/>
                          <a:sym typeface="Arial"/>
                        </a:rPr>
                        <a:t>televisi</a:t>
                      </a:r>
                      <a:r>
                        <a:rPr lang="en-US" sz="1400" u="none" strike="noStrike" cap="none" dirty="0">
                          <a:solidFill>
                            <a:schemeClr val="tx1"/>
                          </a:solidFill>
                          <a:latin typeface="+mj-lt"/>
                          <a:ea typeface="Arial"/>
                          <a:cs typeface="Arial"/>
                          <a:sym typeface="Arial"/>
                        </a:rPr>
                        <a:t>, media </a:t>
                      </a:r>
                      <a:r>
                        <a:rPr lang="en-US" sz="1400" u="none" strike="noStrike" cap="none" dirty="0" err="1">
                          <a:solidFill>
                            <a:schemeClr val="tx1"/>
                          </a:solidFill>
                          <a:latin typeface="+mj-lt"/>
                          <a:ea typeface="Arial"/>
                          <a:cs typeface="Arial"/>
                          <a:sym typeface="Arial"/>
                        </a:rPr>
                        <a:t>cetak</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dalam</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rangka</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kampanye</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pentingnya</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Sekolah</a:t>
                      </a:r>
                      <a:r>
                        <a:rPr lang="en-US" sz="1400" u="none" strike="noStrike" cap="none" dirty="0">
                          <a:solidFill>
                            <a:schemeClr val="tx1"/>
                          </a:solidFill>
                          <a:latin typeface="+mj-lt"/>
                          <a:ea typeface="Arial"/>
                          <a:cs typeface="Arial"/>
                          <a:sym typeface="Arial"/>
                        </a:rPr>
                        <a:t> Sehat.</a:t>
                      </a:r>
                      <a:endParaRPr sz="1400" u="none" strike="noStrike" cap="none" dirty="0">
                        <a:solidFill>
                          <a:schemeClr val="tx1"/>
                        </a:solidFill>
                        <a:latin typeface="+mj-lt"/>
                      </a:endParaRPr>
                    </a:p>
                    <a:p>
                      <a:pPr marL="266700" marR="0" lvl="2" indent="-258763" algn="l" rtl="0">
                        <a:lnSpc>
                          <a:spcPct val="115000"/>
                        </a:lnSpc>
                        <a:spcBef>
                          <a:spcPts val="0"/>
                        </a:spcBef>
                        <a:spcAft>
                          <a:spcPts val="0"/>
                        </a:spcAft>
                        <a:buClr>
                          <a:schemeClr val="dk1"/>
                        </a:buClr>
                        <a:buSzPts val="1400"/>
                        <a:buFont typeface="Trebuchet MS"/>
                        <a:buAutoNum type="alphaLcPeriod"/>
                      </a:pPr>
                      <a:r>
                        <a:rPr lang="en-US" sz="1400" u="none" strike="noStrike" cap="none" dirty="0" err="1">
                          <a:solidFill>
                            <a:schemeClr val="tx1"/>
                          </a:solidFill>
                          <a:latin typeface="+mj-lt"/>
                          <a:ea typeface="Arial"/>
                          <a:cs typeface="Arial"/>
                          <a:sym typeface="Arial"/>
                        </a:rPr>
                        <a:t>Pembuatan</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konten</a:t>
                      </a:r>
                      <a:r>
                        <a:rPr lang="en-US" sz="1400" u="none" strike="noStrike" cap="none" dirty="0">
                          <a:solidFill>
                            <a:schemeClr val="tx1"/>
                          </a:solidFill>
                          <a:latin typeface="+mj-lt"/>
                          <a:ea typeface="Arial"/>
                          <a:cs typeface="Arial"/>
                          <a:sym typeface="Arial"/>
                        </a:rPr>
                        <a:t> di web dan media </a:t>
                      </a:r>
                      <a:r>
                        <a:rPr lang="en-US" sz="1400" u="none" strike="noStrike" cap="none" dirty="0" err="1">
                          <a:solidFill>
                            <a:schemeClr val="tx1"/>
                          </a:solidFill>
                          <a:latin typeface="+mj-lt"/>
                          <a:ea typeface="Arial"/>
                          <a:cs typeface="Arial"/>
                          <a:sym typeface="Arial"/>
                        </a:rPr>
                        <a:t>sosial</a:t>
                      </a:r>
                      <a:r>
                        <a:rPr lang="en-US" sz="1400" u="none" strike="noStrike" cap="none" dirty="0">
                          <a:solidFill>
                            <a:schemeClr val="tx1"/>
                          </a:solidFill>
                          <a:latin typeface="+mj-lt"/>
                          <a:ea typeface="Arial"/>
                          <a:cs typeface="Arial"/>
                          <a:sym typeface="Arial"/>
                        </a:rPr>
                        <a:t> (Podcast, Live IG, </a:t>
                      </a:r>
                      <a:r>
                        <a:rPr lang="en-US" sz="1400" u="none" strike="noStrike" cap="none" dirty="0" err="1">
                          <a:solidFill>
                            <a:schemeClr val="tx1"/>
                          </a:solidFill>
                          <a:latin typeface="+mj-lt"/>
                          <a:ea typeface="Arial"/>
                          <a:cs typeface="Arial"/>
                          <a:sym typeface="Arial"/>
                        </a:rPr>
                        <a:t>Youtube</a:t>
                      </a:r>
                      <a:r>
                        <a:rPr lang="en-US" sz="1400" u="none" strike="noStrike" cap="none" dirty="0">
                          <a:solidFill>
                            <a:schemeClr val="tx1"/>
                          </a:solidFill>
                          <a:latin typeface="+mj-lt"/>
                          <a:ea typeface="Arial"/>
                          <a:cs typeface="Arial"/>
                          <a:sym typeface="Arial"/>
                        </a:rPr>
                        <a:t>,  dan </a:t>
                      </a:r>
                      <a:r>
                        <a:rPr lang="en-US" sz="1400" u="none" strike="noStrike" cap="none" dirty="0" err="1">
                          <a:solidFill>
                            <a:schemeClr val="tx1"/>
                          </a:solidFill>
                          <a:latin typeface="+mj-lt"/>
                          <a:ea typeface="Arial"/>
                          <a:cs typeface="Arial"/>
                          <a:sym typeface="Arial"/>
                        </a:rPr>
                        <a:t>lainnya</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tentang</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Sekolah</a:t>
                      </a:r>
                      <a:r>
                        <a:rPr lang="en-US" sz="1400" u="none" strike="noStrike" cap="none" dirty="0">
                          <a:solidFill>
                            <a:schemeClr val="tx1"/>
                          </a:solidFill>
                          <a:latin typeface="+mj-lt"/>
                          <a:ea typeface="Arial"/>
                          <a:cs typeface="Arial"/>
                          <a:sym typeface="Arial"/>
                        </a:rPr>
                        <a:t> Sehat.</a:t>
                      </a:r>
                      <a:endParaRPr sz="1400" u="none" strike="noStrike" cap="none" dirty="0">
                        <a:solidFill>
                          <a:schemeClr val="tx1"/>
                        </a:solidFill>
                        <a:latin typeface="+mj-lt"/>
                      </a:endParaRPr>
                    </a:p>
                    <a:p>
                      <a:pPr marL="266700" marR="0" lvl="2" indent="-258763" algn="l" rtl="0">
                        <a:lnSpc>
                          <a:spcPct val="115000"/>
                        </a:lnSpc>
                        <a:spcBef>
                          <a:spcPts val="0"/>
                        </a:spcBef>
                        <a:spcAft>
                          <a:spcPts val="0"/>
                        </a:spcAft>
                        <a:buClr>
                          <a:schemeClr val="dk1"/>
                        </a:buClr>
                        <a:buSzPts val="1400"/>
                        <a:buFont typeface="Trebuchet MS"/>
                        <a:buAutoNum type="alphaLcPeriod"/>
                      </a:pPr>
                      <a:r>
                        <a:rPr lang="en-US" sz="1400" u="none" strike="noStrike" cap="none" dirty="0" err="1">
                          <a:solidFill>
                            <a:schemeClr val="tx1"/>
                          </a:solidFill>
                          <a:latin typeface="+mj-lt"/>
                          <a:ea typeface="Arial"/>
                          <a:cs typeface="Arial"/>
                          <a:sym typeface="Arial"/>
                        </a:rPr>
                        <a:t>Berbagai</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macam</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lomba</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lainnya</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terkait</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dengan</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Sekolah</a:t>
                      </a:r>
                      <a:r>
                        <a:rPr lang="en-US" sz="1400" u="none" strike="noStrike" cap="none" dirty="0">
                          <a:solidFill>
                            <a:schemeClr val="tx1"/>
                          </a:solidFill>
                          <a:latin typeface="+mj-lt"/>
                          <a:ea typeface="Arial"/>
                          <a:cs typeface="Arial"/>
                          <a:sym typeface="Arial"/>
                        </a:rPr>
                        <a:t> Sehat. </a:t>
                      </a:r>
                      <a:endParaRPr sz="1400" u="none" strike="noStrike" cap="none" dirty="0">
                        <a:solidFill>
                          <a:schemeClr val="tx1"/>
                        </a:solidFill>
                        <a:latin typeface="+mj-lt"/>
                      </a:endParaRPr>
                    </a:p>
                    <a:p>
                      <a:pPr marL="266700" marR="0" lvl="2" indent="-258763" algn="l" rtl="0">
                        <a:lnSpc>
                          <a:spcPct val="115000"/>
                        </a:lnSpc>
                        <a:spcBef>
                          <a:spcPts val="0"/>
                        </a:spcBef>
                        <a:spcAft>
                          <a:spcPts val="0"/>
                        </a:spcAft>
                        <a:buClr>
                          <a:schemeClr val="dk1"/>
                        </a:buClr>
                        <a:buSzPts val="1400"/>
                        <a:buFont typeface="Trebuchet MS"/>
                        <a:buAutoNum type="alphaLcPeriod"/>
                      </a:pPr>
                      <a:r>
                        <a:rPr lang="en-US" sz="1400" u="none" strike="noStrike" cap="none" dirty="0" err="1">
                          <a:solidFill>
                            <a:schemeClr val="tx1"/>
                          </a:solidFill>
                          <a:latin typeface="+mj-lt"/>
                          <a:ea typeface="Arial"/>
                          <a:cs typeface="Arial"/>
                          <a:sym typeface="Arial"/>
                        </a:rPr>
                        <a:t>Berbagai</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kegiatan</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inovatif</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lainnya</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terkait</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dengan</a:t>
                      </a:r>
                      <a:r>
                        <a:rPr lang="en-US" sz="1400" u="none" strike="noStrike" cap="none" dirty="0">
                          <a:solidFill>
                            <a:schemeClr val="tx1"/>
                          </a:solidFill>
                          <a:latin typeface="+mj-lt"/>
                          <a:ea typeface="Arial"/>
                          <a:cs typeface="Arial"/>
                          <a:sym typeface="Arial"/>
                        </a:rPr>
                        <a:t> </a:t>
                      </a:r>
                      <a:r>
                        <a:rPr lang="en-US" sz="1400" u="none" strike="noStrike" cap="none" dirty="0" err="1">
                          <a:solidFill>
                            <a:schemeClr val="tx1"/>
                          </a:solidFill>
                          <a:latin typeface="+mj-lt"/>
                          <a:ea typeface="Arial"/>
                          <a:cs typeface="Arial"/>
                          <a:sym typeface="Arial"/>
                        </a:rPr>
                        <a:t>Sekolah</a:t>
                      </a:r>
                      <a:r>
                        <a:rPr lang="en-US" sz="1400" u="none" strike="noStrike" cap="none" dirty="0">
                          <a:solidFill>
                            <a:schemeClr val="tx1"/>
                          </a:solidFill>
                          <a:latin typeface="+mj-lt"/>
                          <a:ea typeface="Arial"/>
                          <a:cs typeface="Arial"/>
                          <a:sym typeface="Arial"/>
                        </a:rPr>
                        <a:t> Sehat.</a:t>
                      </a:r>
                      <a:endParaRPr sz="1400" u="none" strike="noStrike" cap="none" dirty="0">
                        <a:solidFill>
                          <a:schemeClr val="tx1"/>
                        </a:solidFill>
                        <a:latin typeface="+mj-lt"/>
                      </a:endParaRPr>
                    </a:p>
                  </a:txBody>
                  <a:tcPr marL="91425" marR="91425" marT="91425" marB="91425"/>
                </a:tc>
                <a:extLst>
                  <a:ext uri="{0D108BD9-81ED-4DB2-BD59-A6C34878D82A}">
                    <a16:rowId xmlns="" xmlns:a16="http://schemas.microsoft.com/office/drawing/2014/main" val="10001"/>
                  </a:ext>
                </a:extLst>
              </a:tr>
            </a:tbl>
          </a:graphicData>
        </a:graphic>
      </p:graphicFrame>
      <p:grpSp>
        <p:nvGrpSpPr>
          <p:cNvPr id="179" name="Google Shape;179;p6"/>
          <p:cNvGrpSpPr/>
          <p:nvPr/>
        </p:nvGrpSpPr>
        <p:grpSpPr>
          <a:xfrm>
            <a:off x="0" y="6504395"/>
            <a:ext cx="12192000" cy="373488"/>
            <a:chOff x="0" y="6504395"/>
            <a:chExt cx="12192000" cy="373488"/>
          </a:xfrm>
        </p:grpSpPr>
        <p:sp>
          <p:nvSpPr>
            <p:cNvPr id="180" name="Google Shape;180;p6"/>
            <p:cNvSpPr/>
            <p:nvPr/>
          </p:nvSpPr>
          <p:spPr>
            <a:xfrm>
              <a:off x="0" y="6504395"/>
              <a:ext cx="12192000" cy="373488"/>
            </a:xfrm>
            <a:prstGeom prst="rect">
              <a:avLst/>
            </a:prstGeom>
            <a:solidFill>
              <a:srgbClr val="0020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667"/>
                <a:buFont typeface="Arial"/>
                <a:buNone/>
              </a:pPr>
              <a:endParaRPr sz="2667" b="0" i="0" u="none" strike="noStrike" cap="none">
                <a:solidFill>
                  <a:schemeClr val="lt1"/>
                </a:solidFill>
                <a:latin typeface="Arial"/>
                <a:ea typeface="Arial"/>
                <a:cs typeface="Arial"/>
                <a:sym typeface="Arial"/>
              </a:endParaRPr>
            </a:p>
          </p:txBody>
        </p:sp>
        <p:sp>
          <p:nvSpPr>
            <p:cNvPr id="181" name="Google Shape;181;p6"/>
            <p:cNvSpPr txBox="1"/>
            <p:nvPr/>
          </p:nvSpPr>
          <p:spPr>
            <a:xfrm>
              <a:off x="7306802" y="6581775"/>
              <a:ext cx="4885198" cy="186590"/>
            </a:xfrm>
            <a:prstGeom prst="rect">
              <a:avLst/>
            </a:prstGeom>
            <a:noFill/>
            <a:ln>
              <a:noFill/>
            </a:ln>
          </p:spPr>
          <p:txBody>
            <a:bodyPr spcFirstLastPara="1" wrap="square" lIns="0" tIns="1900" rIns="0" bIns="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Kementerian Pendidikan, Kebudayaan, Riset, dan Teknologi</a:t>
              </a:r>
              <a:endParaRPr sz="1200" b="0" i="0" u="none" strike="noStrike" cap="none">
                <a:solidFill>
                  <a:schemeClr val="lt1"/>
                </a:solidFill>
                <a:latin typeface="Arial"/>
                <a:ea typeface="Arial"/>
                <a:cs typeface="Arial"/>
                <a:sym typeface="Arial"/>
              </a:endParaRPr>
            </a:p>
          </p:txBody>
        </p:sp>
        <p:pic>
          <p:nvPicPr>
            <p:cNvPr id="182" name="Google Shape;182;p6"/>
            <p:cNvPicPr preferRelativeResize="0"/>
            <p:nvPr/>
          </p:nvPicPr>
          <p:blipFill rotWithShape="1">
            <a:blip r:embed="rId4">
              <a:alphaModFix/>
            </a:blip>
            <a:srcRect/>
            <a:stretch/>
          </p:blipFill>
          <p:spPr>
            <a:xfrm>
              <a:off x="6891623" y="6547360"/>
              <a:ext cx="415179" cy="293519"/>
            </a:xfrm>
            <a:prstGeom prst="rect">
              <a:avLst/>
            </a:prstGeom>
            <a:noFill/>
            <a:ln>
              <a:noFill/>
            </a:ln>
          </p:spPr>
        </p:pic>
      </p:grpSp>
      <p:sp>
        <p:nvSpPr>
          <p:cNvPr id="2" name="TextBox 1">
            <a:extLst>
              <a:ext uri="{FF2B5EF4-FFF2-40B4-BE49-F238E27FC236}">
                <a16:creationId xmlns="" xmlns:a16="http://schemas.microsoft.com/office/drawing/2014/main" id="{1DD3FC46-A85C-7469-EA61-E4FA47117F5F}"/>
              </a:ext>
            </a:extLst>
          </p:cNvPr>
          <p:cNvSpPr txBox="1"/>
          <p:nvPr/>
        </p:nvSpPr>
        <p:spPr>
          <a:xfrm>
            <a:off x="0" y="22818"/>
            <a:ext cx="12110484" cy="523220"/>
          </a:xfrm>
          <a:prstGeom prst="rect">
            <a:avLst/>
          </a:prstGeom>
          <a:noFill/>
        </p:spPr>
        <p:txBody>
          <a:bodyPr wrap="square">
            <a:spAutoFit/>
          </a:bodyPr>
          <a:lstStyle/>
          <a:p>
            <a:pPr marL="361950" marR="0" lvl="0" indent="0" algn="ctr" rtl="0">
              <a:lnSpc>
                <a:spcPct val="100000"/>
              </a:lnSpc>
              <a:spcBef>
                <a:spcPts val="0"/>
              </a:spcBef>
              <a:spcAft>
                <a:spcPts val="0"/>
              </a:spcAft>
              <a:buClr>
                <a:srgbClr val="000000"/>
              </a:buClr>
              <a:buSzPts val="2667"/>
              <a:buFont typeface="Arial"/>
              <a:buNone/>
            </a:pPr>
            <a:r>
              <a:rPr lang="en-US" sz="2800" b="1" dirty="0" err="1">
                <a:solidFill>
                  <a:srgbClr val="002060"/>
                </a:solidFill>
                <a:sym typeface="Trebuchet MS"/>
              </a:rPr>
              <a:t>Contoh</a:t>
            </a:r>
            <a:r>
              <a:rPr lang="en-US" sz="2800" b="1" dirty="0">
                <a:solidFill>
                  <a:srgbClr val="002060"/>
                </a:solidFill>
                <a:sym typeface="Trebuchet MS"/>
              </a:rPr>
              <a:t> </a:t>
            </a:r>
            <a:r>
              <a:rPr lang="en-US" sz="2800" b="1" dirty="0" err="1">
                <a:solidFill>
                  <a:srgbClr val="002060"/>
                </a:solidFill>
                <a:sym typeface="Trebuchet MS"/>
              </a:rPr>
              <a:t>Bentuk</a:t>
            </a:r>
            <a:r>
              <a:rPr lang="en-US" sz="2800" b="1" dirty="0">
                <a:solidFill>
                  <a:srgbClr val="002060"/>
                </a:solidFill>
                <a:sym typeface="Trebuchet MS"/>
              </a:rPr>
              <a:t> </a:t>
            </a:r>
            <a:r>
              <a:rPr lang="en-US" sz="2800" b="1" dirty="0" err="1">
                <a:solidFill>
                  <a:srgbClr val="002060"/>
                </a:solidFill>
                <a:sym typeface="Trebuchet MS"/>
              </a:rPr>
              <a:t>Kegiatan</a:t>
            </a:r>
            <a:r>
              <a:rPr lang="en-US" sz="2800" b="1" dirty="0">
                <a:solidFill>
                  <a:srgbClr val="002060"/>
                </a:solidFill>
                <a:sym typeface="Trebuchet MS"/>
              </a:rPr>
              <a:t> </a:t>
            </a:r>
            <a:r>
              <a:rPr lang="en-US" sz="2800" b="1" dirty="0" err="1">
                <a:solidFill>
                  <a:srgbClr val="002060"/>
                </a:solidFill>
                <a:sym typeface="Trebuchet MS"/>
              </a:rPr>
              <a:t>Kampanye</a:t>
            </a:r>
            <a:r>
              <a:rPr lang="en-US" sz="2800" b="1" dirty="0">
                <a:solidFill>
                  <a:srgbClr val="002060"/>
                </a:solidFill>
                <a:sym typeface="Trebuchet MS"/>
              </a:rPr>
              <a:t> </a:t>
            </a:r>
            <a:r>
              <a:rPr lang="en-US" sz="2800" b="1" dirty="0" err="1">
                <a:solidFill>
                  <a:srgbClr val="002060"/>
                </a:solidFill>
                <a:sym typeface="Trebuchet MS"/>
              </a:rPr>
              <a:t>Sekolah</a:t>
            </a:r>
            <a:r>
              <a:rPr lang="en-US" sz="2800" b="1" dirty="0">
                <a:solidFill>
                  <a:srgbClr val="002060"/>
                </a:solidFill>
                <a:sym typeface="Trebuchet MS"/>
              </a:rPr>
              <a:t> Sehat</a:t>
            </a:r>
          </a:p>
        </p:txBody>
      </p:sp>
      <p:sp>
        <p:nvSpPr>
          <p:cNvPr id="3" name="Rectangle 2">
            <a:extLst>
              <a:ext uri="{FF2B5EF4-FFF2-40B4-BE49-F238E27FC236}">
                <a16:creationId xmlns="" xmlns:a16="http://schemas.microsoft.com/office/drawing/2014/main" id="{4DC6C859-1797-B867-4509-2E1B01274906}"/>
              </a:ext>
            </a:extLst>
          </p:cNvPr>
          <p:cNvSpPr/>
          <p:nvPr/>
        </p:nvSpPr>
        <p:spPr>
          <a:xfrm>
            <a:off x="598714" y="5312954"/>
            <a:ext cx="10994572" cy="103765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tx1"/>
                </a:solidFill>
              </a:rPr>
              <a:t>Harapannya</a:t>
            </a:r>
            <a:r>
              <a:rPr lang="en-US" sz="1800" dirty="0">
                <a:solidFill>
                  <a:schemeClr val="tx1"/>
                </a:solidFill>
              </a:rPr>
              <a:t> </a:t>
            </a:r>
            <a:r>
              <a:rPr lang="en-US" sz="1800" dirty="0" err="1">
                <a:solidFill>
                  <a:schemeClr val="tx1"/>
                </a:solidFill>
              </a:rPr>
              <a:t>Sekolah</a:t>
            </a:r>
            <a:r>
              <a:rPr lang="en-US" sz="1800" dirty="0">
                <a:solidFill>
                  <a:schemeClr val="tx1"/>
                </a:solidFill>
              </a:rPr>
              <a:t> Sehat </a:t>
            </a:r>
            <a:r>
              <a:rPr lang="en-US" sz="1800" dirty="0" err="1">
                <a:solidFill>
                  <a:schemeClr val="tx1"/>
                </a:solidFill>
              </a:rPr>
              <a:t>menjadi</a:t>
            </a:r>
            <a:r>
              <a:rPr lang="en-US" sz="1800" dirty="0">
                <a:solidFill>
                  <a:schemeClr val="tx1"/>
                </a:solidFill>
              </a:rPr>
              <a:t> </a:t>
            </a:r>
            <a:r>
              <a:rPr lang="en-US" sz="1800" dirty="0" err="1">
                <a:solidFill>
                  <a:schemeClr val="tx1"/>
                </a:solidFill>
              </a:rPr>
              <a:t>sebuah</a:t>
            </a:r>
            <a:r>
              <a:rPr lang="en-US" sz="1800" dirty="0">
                <a:solidFill>
                  <a:schemeClr val="tx1"/>
                </a:solidFill>
              </a:rPr>
              <a:t> Gerakan yang massif dan </a:t>
            </a:r>
            <a:r>
              <a:rPr lang="en-US" sz="1800" dirty="0" err="1">
                <a:solidFill>
                  <a:schemeClr val="tx1"/>
                </a:solidFill>
              </a:rPr>
              <a:t>berkelanjutan</a:t>
            </a:r>
            <a:r>
              <a:rPr lang="en-US" sz="1800" dirty="0">
                <a:solidFill>
                  <a:schemeClr val="tx1"/>
                </a:solidFill>
              </a:rPr>
              <a:t> </a:t>
            </a:r>
            <a:r>
              <a:rPr lang="en-US" sz="1800" dirty="0" err="1">
                <a:solidFill>
                  <a:schemeClr val="tx1"/>
                </a:solidFill>
              </a:rPr>
              <a:t>dengan</a:t>
            </a:r>
            <a:r>
              <a:rPr lang="en-US" sz="1800" dirty="0">
                <a:solidFill>
                  <a:schemeClr val="tx1"/>
                </a:solidFill>
              </a:rPr>
              <a:t> </a:t>
            </a:r>
            <a:r>
              <a:rPr lang="en-US" sz="1800" dirty="0" err="1">
                <a:solidFill>
                  <a:schemeClr val="tx1"/>
                </a:solidFill>
              </a:rPr>
              <a:t>keterlibatan</a:t>
            </a:r>
            <a:r>
              <a:rPr lang="en-US" sz="1800" dirty="0">
                <a:solidFill>
                  <a:schemeClr val="tx1"/>
                </a:solidFill>
              </a:rPr>
              <a:t> / </a:t>
            </a:r>
            <a:r>
              <a:rPr lang="en-US" sz="1800" dirty="0" err="1">
                <a:solidFill>
                  <a:schemeClr val="tx1"/>
                </a:solidFill>
              </a:rPr>
              <a:t>kolaborasi</a:t>
            </a:r>
            <a:r>
              <a:rPr lang="en-US" sz="1800" dirty="0">
                <a:solidFill>
                  <a:schemeClr val="tx1"/>
                </a:solidFill>
              </a:rPr>
              <a:t> </a:t>
            </a:r>
            <a:r>
              <a:rPr lang="en-US" sz="1800" dirty="0" err="1">
                <a:solidFill>
                  <a:schemeClr val="tx1"/>
                </a:solidFill>
              </a:rPr>
              <a:t>berbagai</a:t>
            </a:r>
            <a:r>
              <a:rPr lang="en-US" sz="1800" dirty="0">
                <a:solidFill>
                  <a:schemeClr val="tx1"/>
                </a:solidFill>
              </a:rPr>
              <a:t> </a:t>
            </a:r>
            <a:r>
              <a:rPr lang="en-US" sz="1800" dirty="0" err="1">
                <a:solidFill>
                  <a:schemeClr val="tx1"/>
                </a:solidFill>
              </a:rPr>
              <a:t>pihak</a:t>
            </a:r>
            <a:r>
              <a:rPr lang="en-US" sz="1800" dirty="0">
                <a:solidFill>
                  <a:schemeClr val="tx1"/>
                </a:solidFill>
              </a:rPr>
              <a:t> </a:t>
            </a:r>
            <a:r>
              <a:rPr lang="en-US" sz="1800" dirty="0" err="1">
                <a:solidFill>
                  <a:schemeClr val="tx1"/>
                </a:solidFill>
              </a:rPr>
              <a:t>baik</a:t>
            </a:r>
            <a:r>
              <a:rPr lang="en-US" sz="1800" dirty="0">
                <a:solidFill>
                  <a:schemeClr val="tx1"/>
                </a:solidFill>
              </a:rPr>
              <a:t> </a:t>
            </a:r>
            <a:r>
              <a:rPr lang="en-US" sz="1800" dirty="0" err="1">
                <a:solidFill>
                  <a:schemeClr val="tx1"/>
                </a:solidFill>
              </a:rPr>
              <a:t>pemerintah</a:t>
            </a:r>
            <a:r>
              <a:rPr lang="en-US" sz="1800" dirty="0">
                <a:solidFill>
                  <a:schemeClr val="tx1"/>
                </a:solidFill>
              </a:rPr>
              <a:t> </a:t>
            </a:r>
            <a:r>
              <a:rPr lang="en-US" sz="1800" dirty="0" err="1">
                <a:solidFill>
                  <a:schemeClr val="tx1"/>
                </a:solidFill>
              </a:rPr>
              <a:t>pusat</a:t>
            </a:r>
            <a:r>
              <a:rPr lang="en-US" sz="1800" dirty="0">
                <a:solidFill>
                  <a:schemeClr val="tx1"/>
                </a:solidFill>
              </a:rPr>
              <a:t>, </a:t>
            </a:r>
            <a:r>
              <a:rPr lang="en-US" sz="1800" dirty="0" err="1">
                <a:solidFill>
                  <a:schemeClr val="tx1"/>
                </a:solidFill>
              </a:rPr>
              <a:t>pemda</a:t>
            </a:r>
            <a:r>
              <a:rPr lang="en-US" sz="1800" dirty="0">
                <a:solidFill>
                  <a:schemeClr val="tx1"/>
                </a:solidFill>
              </a:rPr>
              <a:t>, UPT </a:t>
            </a:r>
            <a:r>
              <a:rPr lang="en-US" sz="1800" dirty="0" err="1">
                <a:solidFill>
                  <a:schemeClr val="tx1"/>
                </a:solidFill>
              </a:rPr>
              <a:t>Kemendikbud</a:t>
            </a:r>
            <a:r>
              <a:rPr lang="en-US" sz="1800" dirty="0">
                <a:solidFill>
                  <a:schemeClr val="tx1"/>
                </a:solidFill>
              </a:rPr>
              <a:t>, para </a:t>
            </a:r>
            <a:r>
              <a:rPr lang="en-US" sz="1800" dirty="0" err="1">
                <a:solidFill>
                  <a:schemeClr val="tx1"/>
                </a:solidFill>
              </a:rPr>
              <a:t>mitra</a:t>
            </a:r>
            <a:r>
              <a:rPr lang="en-US" sz="1800" dirty="0">
                <a:solidFill>
                  <a:schemeClr val="tx1"/>
                </a:solidFill>
              </a:rPr>
              <a:t>/</a:t>
            </a:r>
            <a:r>
              <a:rPr lang="en-US" sz="1800" dirty="0" err="1">
                <a:solidFill>
                  <a:schemeClr val="tx1"/>
                </a:solidFill>
              </a:rPr>
              <a:t>mitra</a:t>
            </a:r>
            <a:r>
              <a:rPr lang="en-US" sz="1800" dirty="0">
                <a:solidFill>
                  <a:schemeClr val="tx1"/>
                </a:solidFill>
              </a:rPr>
              <a:t> </a:t>
            </a:r>
            <a:r>
              <a:rPr lang="en-US" sz="1800" dirty="0" err="1">
                <a:solidFill>
                  <a:schemeClr val="tx1"/>
                </a:solidFill>
              </a:rPr>
              <a:t>pembangunan</a:t>
            </a:r>
            <a:r>
              <a:rPr lang="en-US" sz="1800" dirty="0">
                <a:solidFill>
                  <a:schemeClr val="tx1"/>
                </a:solidFill>
              </a:rPr>
              <a:t>, </a:t>
            </a:r>
            <a:r>
              <a:rPr lang="en-US" sz="1800" dirty="0" err="1">
                <a:solidFill>
                  <a:schemeClr val="tx1"/>
                </a:solidFill>
              </a:rPr>
              <a:t>satuan</a:t>
            </a:r>
            <a:r>
              <a:rPr lang="en-US" sz="1800" dirty="0">
                <a:solidFill>
                  <a:schemeClr val="tx1"/>
                </a:solidFill>
              </a:rPr>
              <a:t> Pendidikan dan </a:t>
            </a:r>
            <a:r>
              <a:rPr lang="en-US" sz="1800" dirty="0" err="1">
                <a:solidFill>
                  <a:schemeClr val="tx1"/>
                </a:solidFill>
              </a:rPr>
              <a:t>orangtua</a:t>
            </a:r>
            <a:r>
              <a:rPr lang="en-US" sz="1800" dirty="0">
                <a:solidFill>
                  <a:schemeClr val="tx1"/>
                </a:solidFill>
              </a:rPr>
              <a:t> / </a:t>
            </a:r>
            <a:r>
              <a:rPr lang="en-US" sz="1800" dirty="0" err="1">
                <a:solidFill>
                  <a:schemeClr val="tx1"/>
                </a:solidFill>
              </a:rPr>
              <a:t>masyarakat</a:t>
            </a:r>
            <a:endParaRPr lang="en-ID" sz="1800" dirty="0">
              <a:solidFill>
                <a:schemeClr val="tx1"/>
              </a:solidFill>
            </a:endParaRPr>
          </a:p>
        </p:txBody>
      </p:sp>
    </p:spTree>
    <p:extLst>
      <p:ext uri="{BB962C8B-B14F-4D97-AF65-F5344CB8AC3E}">
        <p14:creationId xmlns:p14="http://schemas.microsoft.com/office/powerpoint/2010/main" val="418025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1"/>
          <p:cNvSpPr/>
          <p:nvPr/>
        </p:nvSpPr>
        <p:spPr>
          <a:xfrm>
            <a:off x="211526" y="2091925"/>
            <a:ext cx="1530862" cy="2584110"/>
          </a:xfrm>
          <a:prstGeom prst="rect">
            <a:avLst/>
          </a:prstGeom>
          <a:solidFill>
            <a:srgbClr val="C4E0B2"/>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478" name="Google Shape;478;p51"/>
          <p:cNvSpPr/>
          <p:nvPr/>
        </p:nvSpPr>
        <p:spPr>
          <a:xfrm>
            <a:off x="0" y="28966"/>
            <a:ext cx="12192000" cy="757265"/>
          </a:xfrm>
          <a:prstGeom prst="roundRect">
            <a:avLst>
              <a:gd name="adj" fmla="val 725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9" name="Google Shape;479;p51"/>
          <p:cNvSpPr txBox="1"/>
          <p:nvPr/>
        </p:nvSpPr>
        <p:spPr>
          <a:xfrm>
            <a:off x="22796" y="2091925"/>
            <a:ext cx="3097200" cy="5949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60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0" name="Google Shape;480;p51"/>
          <p:cNvSpPr txBox="1"/>
          <p:nvPr/>
        </p:nvSpPr>
        <p:spPr>
          <a:xfrm>
            <a:off x="3120399" y="2240325"/>
            <a:ext cx="3358500" cy="400200"/>
          </a:xfrm>
          <a:prstGeom prst="rect">
            <a:avLst/>
          </a:prstGeom>
          <a:noFill/>
          <a:ln>
            <a:noFill/>
          </a:ln>
        </p:spPr>
        <p:txBody>
          <a:bodyPr spcFirstLastPara="1" wrap="square" lIns="91425" tIns="91425" rIns="91425" bIns="91425" anchor="t" anchorCtr="0">
            <a:spAutoFit/>
          </a:bodyPr>
          <a:lstStyle/>
          <a:p>
            <a:pPr marL="228600" marR="0" lvl="0" indent="-228600" algn="just"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481" name="Google Shape;481;p51"/>
          <p:cNvGrpSpPr/>
          <p:nvPr/>
        </p:nvGrpSpPr>
        <p:grpSpPr>
          <a:xfrm>
            <a:off x="0" y="6504395"/>
            <a:ext cx="12192000" cy="373488"/>
            <a:chOff x="0" y="6504395"/>
            <a:chExt cx="12192000" cy="373488"/>
          </a:xfrm>
        </p:grpSpPr>
        <p:sp>
          <p:nvSpPr>
            <p:cNvPr id="482" name="Google Shape;482;p51"/>
            <p:cNvSpPr/>
            <p:nvPr/>
          </p:nvSpPr>
          <p:spPr>
            <a:xfrm>
              <a:off x="0" y="6504395"/>
              <a:ext cx="12192000" cy="373488"/>
            </a:xfrm>
            <a:prstGeom prst="rect">
              <a:avLst/>
            </a:prstGeom>
            <a:solidFill>
              <a:srgbClr val="0020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667"/>
                <a:buFont typeface="Arial"/>
                <a:buNone/>
              </a:pPr>
              <a:endParaRPr sz="2667" b="0" i="0" u="none" strike="noStrike" cap="none">
                <a:solidFill>
                  <a:schemeClr val="lt1"/>
                </a:solidFill>
                <a:latin typeface="Arial"/>
                <a:ea typeface="Arial"/>
                <a:cs typeface="Arial"/>
                <a:sym typeface="Arial"/>
              </a:endParaRPr>
            </a:p>
          </p:txBody>
        </p:sp>
        <p:sp>
          <p:nvSpPr>
            <p:cNvPr id="483" name="Google Shape;483;p51"/>
            <p:cNvSpPr txBox="1"/>
            <p:nvPr/>
          </p:nvSpPr>
          <p:spPr>
            <a:xfrm>
              <a:off x="7306802" y="6581775"/>
              <a:ext cx="4885198" cy="186590"/>
            </a:xfrm>
            <a:prstGeom prst="rect">
              <a:avLst/>
            </a:prstGeom>
            <a:noFill/>
            <a:ln>
              <a:noFill/>
            </a:ln>
          </p:spPr>
          <p:txBody>
            <a:bodyPr spcFirstLastPara="1" wrap="square" lIns="0" tIns="1900" rIns="0" bIns="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Kementerian Pendidikan, Kebudayaan, Riset, dan Teknologi</a:t>
              </a:r>
              <a:endParaRPr sz="1200" b="0" i="0" u="none" strike="noStrike" cap="none">
                <a:solidFill>
                  <a:schemeClr val="lt1"/>
                </a:solidFill>
                <a:latin typeface="Arial"/>
                <a:ea typeface="Arial"/>
                <a:cs typeface="Arial"/>
                <a:sym typeface="Arial"/>
              </a:endParaRPr>
            </a:p>
          </p:txBody>
        </p:sp>
        <p:pic>
          <p:nvPicPr>
            <p:cNvPr id="484" name="Google Shape;484;p51"/>
            <p:cNvPicPr preferRelativeResize="0"/>
            <p:nvPr/>
          </p:nvPicPr>
          <p:blipFill rotWithShape="1">
            <a:blip r:embed="rId3">
              <a:alphaModFix/>
            </a:blip>
            <a:srcRect/>
            <a:stretch/>
          </p:blipFill>
          <p:spPr>
            <a:xfrm>
              <a:off x="6891623" y="6547360"/>
              <a:ext cx="415179" cy="293519"/>
            </a:xfrm>
            <a:prstGeom prst="rect">
              <a:avLst/>
            </a:prstGeom>
            <a:noFill/>
            <a:ln>
              <a:noFill/>
            </a:ln>
          </p:spPr>
        </p:pic>
      </p:grpSp>
      <p:sp>
        <p:nvSpPr>
          <p:cNvPr id="485" name="Google Shape;485;p51"/>
          <p:cNvSpPr txBox="1"/>
          <p:nvPr/>
        </p:nvSpPr>
        <p:spPr>
          <a:xfrm>
            <a:off x="0" y="44159"/>
            <a:ext cx="12192000" cy="584775"/>
          </a:xfrm>
          <a:prstGeom prst="rect">
            <a:avLst/>
          </a:prstGeom>
          <a:solidFill>
            <a:srgbClr val="002060"/>
          </a:solidFill>
          <a:ln>
            <a:noFill/>
          </a:ln>
        </p:spPr>
        <p:txBody>
          <a:bodyPr spcFirstLastPara="1" wrap="square" lIns="91425" tIns="45700" rIns="91425" bIns="45700" anchor="t" anchorCtr="0">
            <a:spAutoFit/>
          </a:bodyPr>
          <a:lstStyle/>
          <a:p>
            <a:pPr marL="361950" marR="0" lvl="0" indent="0" algn="ctr" rtl="0">
              <a:lnSpc>
                <a:spcPct val="100000"/>
              </a:lnSpc>
              <a:spcBef>
                <a:spcPts val="0"/>
              </a:spcBef>
              <a:spcAft>
                <a:spcPts val="0"/>
              </a:spcAft>
              <a:buClr>
                <a:srgbClr val="000000"/>
              </a:buClr>
              <a:buSzPts val="2667"/>
              <a:buFont typeface="Arial"/>
              <a:buNone/>
            </a:pPr>
            <a:r>
              <a:rPr lang="en-US" sz="3200" b="1" i="0" u="none" strike="noStrike" cap="none">
                <a:solidFill>
                  <a:schemeClr val="lt1"/>
                </a:solidFill>
                <a:latin typeface="Fredoka"/>
                <a:ea typeface="Fredoka"/>
                <a:cs typeface="Fredoka"/>
                <a:sym typeface="Fredoka"/>
              </a:rPr>
              <a:t>Kemitraan dalam Kampanye Sekolah Sehat</a:t>
            </a:r>
            <a:endParaRPr/>
          </a:p>
        </p:txBody>
      </p:sp>
      <p:grpSp>
        <p:nvGrpSpPr>
          <p:cNvPr id="486" name="Google Shape;486;p51"/>
          <p:cNvGrpSpPr/>
          <p:nvPr/>
        </p:nvGrpSpPr>
        <p:grpSpPr>
          <a:xfrm>
            <a:off x="515173" y="2412366"/>
            <a:ext cx="902753" cy="921815"/>
            <a:chOff x="4420504" y="5084759"/>
            <a:chExt cx="565298" cy="565298"/>
          </a:xfrm>
        </p:grpSpPr>
        <p:sp>
          <p:nvSpPr>
            <p:cNvPr id="487" name="Google Shape;487;p51"/>
            <p:cNvSpPr/>
            <p:nvPr/>
          </p:nvSpPr>
          <p:spPr>
            <a:xfrm>
              <a:off x="4420504" y="5084759"/>
              <a:ext cx="565298" cy="565298"/>
            </a:xfrm>
            <a:prstGeom prst="ellipse">
              <a:avLst/>
            </a:prstGeom>
            <a:solidFill>
              <a:srgbClr val="0072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88" name="Google Shape;488;p51"/>
            <p:cNvGrpSpPr/>
            <p:nvPr/>
          </p:nvGrpSpPr>
          <p:grpSpPr>
            <a:xfrm>
              <a:off x="4528301" y="5236670"/>
              <a:ext cx="332756" cy="281832"/>
              <a:chOff x="6671087" y="2009304"/>
              <a:chExt cx="332756" cy="281832"/>
            </a:xfrm>
          </p:grpSpPr>
          <p:sp>
            <p:nvSpPr>
              <p:cNvPr id="489" name="Google Shape;489;p51"/>
              <p:cNvSpPr/>
              <p:nvPr/>
            </p:nvSpPr>
            <p:spPr>
              <a:xfrm>
                <a:off x="6671087" y="2023658"/>
                <a:ext cx="331993" cy="267478"/>
              </a:xfrm>
              <a:custGeom>
                <a:avLst/>
                <a:gdLst/>
                <a:ahLst/>
                <a:cxnLst/>
                <a:rect l="l" t="t" r="r" b="b"/>
                <a:pathLst>
                  <a:path w="10431" h="8404" extrusionOk="0">
                    <a:moveTo>
                      <a:pt x="6359" y="2272"/>
                    </a:moveTo>
                    <a:lnTo>
                      <a:pt x="7192" y="2546"/>
                    </a:lnTo>
                    <a:cubicBezTo>
                      <a:pt x="7203" y="2553"/>
                      <a:pt x="7215" y="2556"/>
                      <a:pt x="7228" y="2556"/>
                    </a:cubicBezTo>
                    <a:cubicBezTo>
                      <a:pt x="7261" y="2556"/>
                      <a:pt x="7298" y="2539"/>
                      <a:pt x="7323" y="2522"/>
                    </a:cubicBezTo>
                    <a:lnTo>
                      <a:pt x="7585" y="2332"/>
                    </a:lnTo>
                    <a:lnTo>
                      <a:pt x="9419" y="4725"/>
                    </a:lnTo>
                    <a:lnTo>
                      <a:pt x="9109" y="4951"/>
                    </a:lnTo>
                    <a:cubicBezTo>
                      <a:pt x="9097" y="4927"/>
                      <a:pt x="9061" y="4915"/>
                      <a:pt x="9050" y="4903"/>
                    </a:cubicBezTo>
                    <a:lnTo>
                      <a:pt x="5882" y="3177"/>
                    </a:lnTo>
                    <a:lnTo>
                      <a:pt x="6002" y="2987"/>
                    </a:lnTo>
                    <a:cubicBezTo>
                      <a:pt x="6049" y="2903"/>
                      <a:pt x="6025" y="2820"/>
                      <a:pt x="5954" y="2772"/>
                    </a:cubicBezTo>
                    <a:cubicBezTo>
                      <a:pt x="5929" y="2755"/>
                      <a:pt x="5900" y="2747"/>
                      <a:pt x="5873" y="2747"/>
                    </a:cubicBezTo>
                    <a:cubicBezTo>
                      <a:pt x="5822" y="2747"/>
                      <a:pt x="5775" y="2774"/>
                      <a:pt x="5752" y="2820"/>
                    </a:cubicBezTo>
                    <a:lnTo>
                      <a:pt x="5418" y="3356"/>
                    </a:lnTo>
                    <a:cubicBezTo>
                      <a:pt x="5406" y="3379"/>
                      <a:pt x="5382" y="3415"/>
                      <a:pt x="5382" y="3427"/>
                    </a:cubicBezTo>
                    <a:lnTo>
                      <a:pt x="5382" y="4725"/>
                    </a:lnTo>
                    <a:cubicBezTo>
                      <a:pt x="5382" y="4987"/>
                      <a:pt x="5168" y="5213"/>
                      <a:pt x="4894" y="5213"/>
                    </a:cubicBezTo>
                    <a:cubicBezTo>
                      <a:pt x="4632" y="5213"/>
                      <a:pt x="4406" y="4987"/>
                      <a:pt x="4406" y="4725"/>
                    </a:cubicBezTo>
                    <a:lnTo>
                      <a:pt x="4406" y="3439"/>
                    </a:lnTo>
                    <a:lnTo>
                      <a:pt x="4704" y="2272"/>
                    </a:lnTo>
                    <a:close/>
                    <a:moveTo>
                      <a:pt x="2692" y="1796"/>
                    </a:moveTo>
                    <a:lnTo>
                      <a:pt x="2930" y="1927"/>
                    </a:lnTo>
                    <a:lnTo>
                      <a:pt x="929" y="5392"/>
                    </a:lnTo>
                    <a:lnTo>
                      <a:pt x="691" y="5261"/>
                    </a:lnTo>
                    <a:lnTo>
                      <a:pt x="2692" y="1796"/>
                    </a:lnTo>
                    <a:close/>
                    <a:moveTo>
                      <a:pt x="3215" y="4844"/>
                    </a:moveTo>
                    <a:cubicBezTo>
                      <a:pt x="3323" y="4844"/>
                      <a:pt x="3406" y="4892"/>
                      <a:pt x="3489" y="4975"/>
                    </a:cubicBezTo>
                    <a:cubicBezTo>
                      <a:pt x="3608" y="5130"/>
                      <a:pt x="3561" y="5344"/>
                      <a:pt x="3406" y="5451"/>
                    </a:cubicBezTo>
                    <a:lnTo>
                      <a:pt x="2323" y="6213"/>
                    </a:lnTo>
                    <a:cubicBezTo>
                      <a:pt x="2266" y="6255"/>
                      <a:pt x="2199" y="6275"/>
                      <a:pt x="2131" y="6275"/>
                    </a:cubicBezTo>
                    <a:cubicBezTo>
                      <a:pt x="2027" y="6275"/>
                      <a:pt x="1923" y="6228"/>
                      <a:pt x="1858" y="6142"/>
                    </a:cubicBezTo>
                    <a:cubicBezTo>
                      <a:pt x="1763" y="5987"/>
                      <a:pt x="1787" y="5785"/>
                      <a:pt x="1942" y="5677"/>
                    </a:cubicBezTo>
                    <a:lnTo>
                      <a:pt x="3025" y="4903"/>
                    </a:lnTo>
                    <a:cubicBezTo>
                      <a:pt x="3085" y="4856"/>
                      <a:pt x="3156" y="4844"/>
                      <a:pt x="3215" y="4844"/>
                    </a:cubicBezTo>
                    <a:close/>
                    <a:moveTo>
                      <a:pt x="3811" y="5606"/>
                    </a:moveTo>
                    <a:cubicBezTo>
                      <a:pt x="3918" y="5606"/>
                      <a:pt x="4001" y="5665"/>
                      <a:pt x="4061" y="5737"/>
                    </a:cubicBezTo>
                    <a:cubicBezTo>
                      <a:pt x="4180" y="5880"/>
                      <a:pt x="4144" y="6106"/>
                      <a:pt x="3989" y="6213"/>
                    </a:cubicBezTo>
                    <a:lnTo>
                      <a:pt x="3156" y="6820"/>
                    </a:lnTo>
                    <a:cubicBezTo>
                      <a:pt x="3100" y="6863"/>
                      <a:pt x="3032" y="6883"/>
                      <a:pt x="2964" y="6883"/>
                    </a:cubicBezTo>
                    <a:cubicBezTo>
                      <a:pt x="2861" y="6883"/>
                      <a:pt x="2756" y="6835"/>
                      <a:pt x="2692" y="6749"/>
                    </a:cubicBezTo>
                    <a:cubicBezTo>
                      <a:pt x="2573" y="6594"/>
                      <a:pt x="2620" y="6380"/>
                      <a:pt x="2775" y="6273"/>
                    </a:cubicBezTo>
                    <a:lnTo>
                      <a:pt x="3573" y="5689"/>
                    </a:lnTo>
                    <a:cubicBezTo>
                      <a:pt x="3608" y="5677"/>
                      <a:pt x="3632" y="5642"/>
                      <a:pt x="3668" y="5630"/>
                    </a:cubicBezTo>
                    <a:cubicBezTo>
                      <a:pt x="3704" y="5618"/>
                      <a:pt x="3763" y="5606"/>
                      <a:pt x="3811" y="5606"/>
                    </a:cubicBezTo>
                    <a:close/>
                    <a:moveTo>
                      <a:pt x="4415" y="6386"/>
                    </a:moveTo>
                    <a:cubicBezTo>
                      <a:pt x="4516" y="6386"/>
                      <a:pt x="4617" y="6431"/>
                      <a:pt x="4680" y="6523"/>
                    </a:cubicBezTo>
                    <a:cubicBezTo>
                      <a:pt x="4799" y="6666"/>
                      <a:pt x="4751" y="6892"/>
                      <a:pt x="4597" y="6999"/>
                    </a:cubicBezTo>
                    <a:lnTo>
                      <a:pt x="4001" y="7416"/>
                    </a:lnTo>
                    <a:cubicBezTo>
                      <a:pt x="3946" y="7462"/>
                      <a:pt x="3883" y="7479"/>
                      <a:pt x="3814" y="7479"/>
                    </a:cubicBezTo>
                    <a:cubicBezTo>
                      <a:pt x="3793" y="7479"/>
                      <a:pt x="3773" y="7478"/>
                      <a:pt x="3751" y="7475"/>
                    </a:cubicBezTo>
                    <a:cubicBezTo>
                      <a:pt x="3668" y="7463"/>
                      <a:pt x="3585" y="7416"/>
                      <a:pt x="3525" y="7344"/>
                    </a:cubicBezTo>
                    <a:cubicBezTo>
                      <a:pt x="3430" y="7189"/>
                      <a:pt x="3454" y="6987"/>
                      <a:pt x="3608" y="6880"/>
                    </a:cubicBezTo>
                    <a:lnTo>
                      <a:pt x="4180" y="6463"/>
                    </a:lnTo>
                    <a:lnTo>
                      <a:pt x="4216" y="6451"/>
                    </a:lnTo>
                    <a:cubicBezTo>
                      <a:pt x="4274" y="6407"/>
                      <a:pt x="4344" y="6386"/>
                      <a:pt x="4415" y="6386"/>
                    </a:cubicBezTo>
                    <a:close/>
                    <a:moveTo>
                      <a:pt x="2894" y="2594"/>
                    </a:moveTo>
                    <a:lnTo>
                      <a:pt x="3168" y="2760"/>
                    </a:lnTo>
                    <a:cubicBezTo>
                      <a:pt x="3193" y="2769"/>
                      <a:pt x="3212" y="2777"/>
                      <a:pt x="3234" y="2777"/>
                    </a:cubicBezTo>
                    <a:cubicBezTo>
                      <a:pt x="3243" y="2777"/>
                      <a:pt x="3253" y="2776"/>
                      <a:pt x="3263" y="2772"/>
                    </a:cubicBezTo>
                    <a:lnTo>
                      <a:pt x="3977" y="2677"/>
                    </a:lnTo>
                    <a:lnTo>
                      <a:pt x="4239" y="2784"/>
                    </a:lnTo>
                    <a:lnTo>
                      <a:pt x="4097" y="3379"/>
                    </a:lnTo>
                    <a:lnTo>
                      <a:pt x="4097" y="3415"/>
                    </a:lnTo>
                    <a:lnTo>
                      <a:pt x="4097" y="4701"/>
                    </a:lnTo>
                    <a:cubicBezTo>
                      <a:pt x="4097" y="5154"/>
                      <a:pt x="4454" y="5511"/>
                      <a:pt x="4894" y="5511"/>
                    </a:cubicBezTo>
                    <a:cubicBezTo>
                      <a:pt x="5347" y="5511"/>
                      <a:pt x="5704" y="5154"/>
                      <a:pt x="5704" y="4701"/>
                    </a:cubicBezTo>
                    <a:lnTo>
                      <a:pt x="5704" y="3439"/>
                    </a:lnTo>
                    <a:lnTo>
                      <a:pt x="5728" y="3391"/>
                    </a:lnTo>
                    <a:lnTo>
                      <a:pt x="8919" y="5118"/>
                    </a:lnTo>
                    <a:cubicBezTo>
                      <a:pt x="9061" y="5261"/>
                      <a:pt x="9121" y="5463"/>
                      <a:pt x="9038" y="5630"/>
                    </a:cubicBezTo>
                    <a:cubicBezTo>
                      <a:pt x="8973" y="5742"/>
                      <a:pt x="8860" y="5806"/>
                      <a:pt x="8742" y="5806"/>
                    </a:cubicBezTo>
                    <a:cubicBezTo>
                      <a:pt x="8685" y="5806"/>
                      <a:pt x="8627" y="5792"/>
                      <a:pt x="8573" y="5761"/>
                    </a:cubicBezTo>
                    <a:lnTo>
                      <a:pt x="6799" y="4796"/>
                    </a:lnTo>
                    <a:cubicBezTo>
                      <a:pt x="6777" y="4781"/>
                      <a:pt x="6753" y="4775"/>
                      <a:pt x="6730" y="4775"/>
                    </a:cubicBezTo>
                    <a:cubicBezTo>
                      <a:pt x="6679" y="4775"/>
                      <a:pt x="6630" y="4807"/>
                      <a:pt x="6597" y="4856"/>
                    </a:cubicBezTo>
                    <a:cubicBezTo>
                      <a:pt x="6549" y="4927"/>
                      <a:pt x="6585" y="5023"/>
                      <a:pt x="6656" y="5058"/>
                    </a:cubicBezTo>
                    <a:lnTo>
                      <a:pt x="8133" y="5868"/>
                    </a:lnTo>
                    <a:cubicBezTo>
                      <a:pt x="8288" y="5951"/>
                      <a:pt x="8347" y="6166"/>
                      <a:pt x="8264" y="6332"/>
                    </a:cubicBezTo>
                    <a:cubicBezTo>
                      <a:pt x="8198" y="6439"/>
                      <a:pt x="8080" y="6501"/>
                      <a:pt x="7959" y="6501"/>
                    </a:cubicBezTo>
                    <a:cubicBezTo>
                      <a:pt x="7905" y="6501"/>
                      <a:pt x="7851" y="6489"/>
                      <a:pt x="7799" y="6463"/>
                    </a:cubicBezTo>
                    <a:lnTo>
                      <a:pt x="6299" y="5642"/>
                    </a:lnTo>
                    <a:cubicBezTo>
                      <a:pt x="6277" y="5627"/>
                      <a:pt x="6252" y="5620"/>
                      <a:pt x="6227" y="5620"/>
                    </a:cubicBezTo>
                    <a:cubicBezTo>
                      <a:pt x="6173" y="5620"/>
                      <a:pt x="6118" y="5652"/>
                      <a:pt x="6085" y="5701"/>
                    </a:cubicBezTo>
                    <a:cubicBezTo>
                      <a:pt x="6049" y="5773"/>
                      <a:pt x="6073" y="5868"/>
                      <a:pt x="6144" y="5916"/>
                    </a:cubicBezTo>
                    <a:lnTo>
                      <a:pt x="7371" y="6570"/>
                    </a:lnTo>
                    <a:cubicBezTo>
                      <a:pt x="7537" y="6654"/>
                      <a:pt x="7597" y="6868"/>
                      <a:pt x="7502" y="7023"/>
                    </a:cubicBezTo>
                    <a:cubicBezTo>
                      <a:pt x="7444" y="7139"/>
                      <a:pt x="7322" y="7203"/>
                      <a:pt x="7197" y="7203"/>
                    </a:cubicBezTo>
                    <a:cubicBezTo>
                      <a:pt x="7143" y="7203"/>
                      <a:pt x="7088" y="7191"/>
                      <a:pt x="7037" y="7166"/>
                    </a:cubicBezTo>
                    <a:lnTo>
                      <a:pt x="5775" y="6463"/>
                    </a:lnTo>
                    <a:cubicBezTo>
                      <a:pt x="5753" y="6448"/>
                      <a:pt x="5728" y="6442"/>
                      <a:pt x="5704" y="6442"/>
                    </a:cubicBezTo>
                    <a:cubicBezTo>
                      <a:pt x="5650" y="6442"/>
                      <a:pt x="5597" y="6474"/>
                      <a:pt x="5573" y="6523"/>
                    </a:cubicBezTo>
                    <a:cubicBezTo>
                      <a:pt x="5525" y="6594"/>
                      <a:pt x="5549" y="6689"/>
                      <a:pt x="5632" y="6725"/>
                    </a:cubicBezTo>
                    <a:lnTo>
                      <a:pt x="6609" y="7261"/>
                    </a:lnTo>
                    <a:cubicBezTo>
                      <a:pt x="6775" y="7356"/>
                      <a:pt x="6835" y="7559"/>
                      <a:pt x="6740" y="7725"/>
                    </a:cubicBezTo>
                    <a:cubicBezTo>
                      <a:pt x="6683" y="7838"/>
                      <a:pt x="6567" y="7902"/>
                      <a:pt x="6450" y="7902"/>
                    </a:cubicBezTo>
                    <a:cubicBezTo>
                      <a:pt x="6394" y="7902"/>
                      <a:pt x="6337" y="7887"/>
                      <a:pt x="6287" y="7856"/>
                    </a:cubicBezTo>
                    <a:lnTo>
                      <a:pt x="5597" y="7487"/>
                    </a:lnTo>
                    <a:cubicBezTo>
                      <a:pt x="5597" y="7344"/>
                      <a:pt x="5549" y="7201"/>
                      <a:pt x="5466" y="7082"/>
                    </a:cubicBezTo>
                    <a:cubicBezTo>
                      <a:pt x="5347" y="6939"/>
                      <a:pt x="5168" y="6844"/>
                      <a:pt x="4990" y="6832"/>
                    </a:cubicBezTo>
                    <a:cubicBezTo>
                      <a:pt x="4990" y="6820"/>
                      <a:pt x="4990" y="6808"/>
                      <a:pt x="5001" y="6785"/>
                    </a:cubicBezTo>
                    <a:cubicBezTo>
                      <a:pt x="5037" y="6606"/>
                      <a:pt x="4990" y="6451"/>
                      <a:pt x="4882" y="6308"/>
                    </a:cubicBezTo>
                    <a:cubicBezTo>
                      <a:pt x="4763" y="6166"/>
                      <a:pt x="4585" y="6070"/>
                      <a:pt x="4406" y="6058"/>
                    </a:cubicBezTo>
                    <a:cubicBezTo>
                      <a:pt x="4406" y="6046"/>
                      <a:pt x="4406" y="6035"/>
                      <a:pt x="4418" y="6011"/>
                    </a:cubicBezTo>
                    <a:cubicBezTo>
                      <a:pt x="4454" y="5832"/>
                      <a:pt x="4406" y="5677"/>
                      <a:pt x="4299" y="5535"/>
                    </a:cubicBezTo>
                    <a:cubicBezTo>
                      <a:pt x="4180" y="5392"/>
                      <a:pt x="4001" y="5296"/>
                      <a:pt x="3823" y="5284"/>
                    </a:cubicBezTo>
                    <a:cubicBezTo>
                      <a:pt x="3823" y="5273"/>
                      <a:pt x="3823" y="5261"/>
                      <a:pt x="3847" y="5237"/>
                    </a:cubicBezTo>
                    <a:cubicBezTo>
                      <a:pt x="3870" y="5058"/>
                      <a:pt x="3823" y="4903"/>
                      <a:pt x="3727" y="4761"/>
                    </a:cubicBezTo>
                    <a:cubicBezTo>
                      <a:pt x="3600" y="4597"/>
                      <a:pt x="3413" y="4515"/>
                      <a:pt x="3222" y="4515"/>
                    </a:cubicBezTo>
                    <a:cubicBezTo>
                      <a:pt x="3093" y="4515"/>
                      <a:pt x="2962" y="4553"/>
                      <a:pt x="2846" y="4630"/>
                    </a:cubicBezTo>
                    <a:lnTo>
                      <a:pt x="1775" y="5404"/>
                    </a:lnTo>
                    <a:lnTo>
                      <a:pt x="1382" y="5201"/>
                    </a:lnTo>
                    <a:lnTo>
                      <a:pt x="2894" y="2594"/>
                    </a:lnTo>
                    <a:close/>
                    <a:moveTo>
                      <a:pt x="5009" y="7159"/>
                    </a:moveTo>
                    <a:cubicBezTo>
                      <a:pt x="5109" y="7159"/>
                      <a:pt x="5207" y="7205"/>
                      <a:pt x="5263" y="7297"/>
                    </a:cubicBezTo>
                    <a:cubicBezTo>
                      <a:pt x="5311" y="7356"/>
                      <a:pt x="5347" y="7451"/>
                      <a:pt x="5335" y="7535"/>
                    </a:cubicBezTo>
                    <a:cubicBezTo>
                      <a:pt x="5311" y="7630"/>
                      <a:pt x="5263" y="7701"/>
                      <a:pt x="5192" y="7761"/>
                    </a:cubicBezTo>
                    <a:lnTo>
                      <a:pt x="4835" y="8011"/>
                    </a:lnTo>
                    <a:cubicBezTo>
                      <a:pt x="4778" y="8053"/>
                      <a:pt x="4711" y="8073"/>
                      <a:pt x="4643" y="8073"/>
                    </a:cubicBezTo>
                    <a:cubicBezTo>
                      <a:pt x="4539" y="8073"/>
                      <a:pt x="4435" y="8026"/>
                      <a:pt x="4370" y="7940"/>
                    </a:cubicBezTo>
                    <a:cubicBezTo>
                      <a:pt x="4275" y="7785"/>
                      <a:pt x="4299" y="7582"/>
                      <a:pt x="4454" y="7475"/>
                    </a:cubicBezTo>
                    <a:lnTo>
                      <a:pt x="4775" y="7237"/>
                    </a:lnTo>
                    <a:lnTo>
                      <a:pt x="4811" y="7225"/>
                    </a:lnTo>
                    <a:cubicBezTo>
                      <a:pt x="4869" y="7181"/>
                      <a:pt x="4940" y="7159"/>
                      <a:pt x="5009" y="7159"/>
                    </a:cubicBezTo>
                    <a:close/>
                    <a:moveTo>
                      <a:pt x="182" y="0"/>
                    </a:moveTo>
                    <a:cubicBezTo>
                      <a:pt x="131" y="0"/>
                      <a:pt x="81" y="32"/>
                      <a:pt x="48" y="81"/>
                    </a:cubicBezTo>
                    <a:cubicBezTo>
                      <a:pt x="1" y="153"/>
                      <a:pt x="25" y="248"/>
                      <a:pt x="108" y="284"/>
                    </a:cubicBezTo>
                    <a:lnTo>
                      <a:pt x="2430" y="1629"/>
                    </a:lnTo>
                    <a:lnTo>
                      <a:pt x="418" y="5094"/>
                    </a:lnTo>
                    <a:lnTo>
                      <a:pt x="251" y="5011"/>
                    </a:lnTo>
                    <a:cubicBezTo>
                      <a:pt x="226" y="4994"/>
                      <a:pt x="200" y="4986"/>
                      <a:pt x="175" y="4986"/>
                    </a:cubicBezTo>
                    <a:cubicBezTo>
                      <a:pt x="126" y="4986"/>
                      <a:pt x="80" y="5015"/>
                      <a:pt x="48" y="5070"/>
                    </a:cubicBezTo>
                    <a:cubicBezTo>
                      <a:pt x="1" y="5142"/>
                      <a:pt x="25" y="5225"/>
                      <a:pt x="108" y="5273"/>
                    </a:cubicBezTo>
                    <a:lnTo>
                      <a:pt x="906" y="5737"/>
                    </a:lnTo>
                    <a:cubicBezTo>
                      <a:pt x="932" y="5752"/>
                      <a:pt x="958" y="5759"/>
                      <a:pt x="983" y="5759"/>
                    </a:cubicBezTo>
                    <a:cubicBezTo>
                      <a:pt x="1038" y="5759"/>
                      <a:pt x="1087" y="5726"/>
                      <a:pt x="1120" y="5677"/>
                    </a:cubicBezTo>
                    <a:lnTo>
                      <a:pt x="1239" y="5463"/>
                    </a:lnTo>
                    <a:lnTo>
                      <a:pt x="1561" y="5642"/>
                    </a:lnTo>
                    <a:cubicBezTo>
                      <a:pt x="1465" y="5856"/>
                      <a:pt x="1465" y="6106"/>
                      <a:pt x="1608" y="6320"/>
                    </a:cubicBezTo>
                    <a:cubicBezTo>
                      <a:pt x="1727" y="6499"/>
                      <a:pt x="1942" y="6582"/>
                      <a:pt x="2132" y="6582"/>
                    </a:cubicBezTo>
                    <a:cubicBezTo>
                      <a:pt x="2192" y="6582"/>
                      <a:pt x="2263" y="6570"/>
                      <a:pt x="2323" y="6558"/>
                    </a:cubicBezTo>
                    <a:cubicBezTo>
                      <a:pt x="2323" y="6689"/>
                      <a:pt x="2370" y="6820"/>
                      <a:pt x="2442" y="6928"/>
                    </a:cubicBezTo>
                    <a:cubicBezTo>
                      <a:pt x="2561" y="7094"/>
                      <a:pt x="2751" y="7178"/>
                      <a:pt x="2965" y="7178"/>
                    </a:cubicBezTo>
                    <a:cubicBezTo>
                      <a:pt x="3025" y="7178"/>
                      <a:pt x="3096" y="7166"/>
                      <a:pt x="3156" y="7154"/>
                    </a:cubicBezTo>
                    <a:cubicBezTo>
                      <a:pt x="3156" y="7285"/>
                      <a:pt x="3204" y="7404"/>
                      <a:pt x="3275" y="7523"/>
                    </a:cubicBezTo>
                    <a:cubicBezTo>
                      <a:pt x="3382" y="7654"/>
                      <a:pt x="3525" y="7749"/>
                      <a:pt x="3692" y="7773"/>
                    </a:cubicBezTo>
                    <a:cubicBezTo>
                      <a:pt x="3716" y="7773"/>
                      <a:pt x="3763" y="7785"/>
                      <a:pt x="3799" y="7785"/>
                    </a:cubicBezTo>
                    <a:cubicBezTo>
                      <a:pt x="3858" y="7785"/>
                      <a:pt x="3930" y="7773"/>
                      <a:pt x="3989" y="7761"/>
                    </a:cubicBezTo>
                    <a:cubicBezTo>
                      <a:pt x="3989" y="7892"/>
                      <a:pt x="4037" y="8011"/>
                      <a:pt x="4108" y="8130"/>
                    </a:cubicBezTo>
                    <a:cubicBezTo>
                      <a:pt x="4216" y="8261"/>
                      <a:pt x="4358" y="8356"/>
                      <a:pt x="4525" y="8380"/>
                    </a:cubicBezTo>
                    <a:cubicBezTo>
                      <a:pt x="4549" y="8380"/>
                      <a:pt x="4597" y="8404"/>
                      <a:pt x="4632" y="8404"/>
                    </a:cubicBezTo>
                    <a:cubicBezTo>
                      <a:pt x="4763" y="8404"/>
                      <a:pt x="4894" y="8356"/>
                      <a:pt x="5001" y="8285"/>
                    </a:cubicBezTo>
                    <a:lnTo>
                      <a:pt x="5359" y="8023"/>
                    </a:lnTo>
                    <a:cubicBezTo>
                      <a:pt x="5430" y="7963"/>
                      <a:pt x="5490" y="7904"/>
                      <a:pt x="5537" y="7820"/>
                    </a:cubicBezTo>
                    <a:lnTo>
                      <a:pt x="6156" y="8166"/>
                    </a:lnTo>
                    <a:cubicBezTo>
                      <a:pt x="6252" y="8201"/>
                      <a:pt x="6359" y="8237"/>
                      <a:pt x="6478" y="8237"/>
                    </a:cubicBezTo>
                    <a:cubicBezTo>
                      <a:pt x="6537" y="8237"/>
                      <a:pt x="6597" y="8225"/>
                      <a:pt x="6656" y="8201"/>
                    </a:cubicBezTo>
                    <a:cubicBezTo>
                      <a:pt x="6811" y="8166"/>
                      <a:pt x="6954" y="8047"/>
                      <a:pt x="7037" y="7892"/>
                    </a:cubicBezTo>
                    <a:cubicBezTo>
                      <a:pt x="7097" y="7773"/>
                      <a:pt x="7133" y="7642"/>
                      <a:pt x="7109" y="7523"/>
                    </a:cubicBezTo>
                    <a:cubicBezTo>
                      <a:pt x="7156" y="7523"/>
                      <a:pt x="7192" y="7535"/>
                      <a:pt x="7228" y="7535"/>
                    </a:cubicBezTo>
                    <a:cubicBezTo>
                      <a:pt x="7454" y="7535"/>
                      <a:pt x="7680" y="7416"/>
                      <a:pt x="7799" y="7213"/>
                    </a:cubicBezTo>
                    <a:cubicBezTo>
                      <a:pt x="7859" y="7094"/>
                      <a:pt x="7883" y="6951"/>
                      <a:pt x="7871" y="6832"/>
                    </a:cubicBezTo>
                    <a:cubicBezTo>
                      <a:pt x="7918" y="6832"/>
                      <a:pt x="7942" y="6856"/>
                      <a:pt x="7990" y="6856"/>
                    </a:cubicBezTo>
                    <a:cubicBezTo>
                      <a:pt x="8216" y="6856"/>
                      <a:pt x="8442" y="6737"/>
                      <a:pt x="8561" y="6523"/>
                    </a:cubicBezTo>
                    <a:cubicBezTo>
                      <a:pt x="8621" y="6404"/>
                      <a:pt x="8645" y="6273"/>
                      <a:pt x="8633" y="6154"/>
                    </a:cubicBezTo>
                    <a:cubicBezTo>
                      <a:pt x="8680" y="6154"/>
                      <a:pt x="8704" y="6166"/>
                      <a:pt x="8752" y="6166"/>
                    </a:cubicBezTo>
                    <a:cubicBezTo>
                      <a:pt x="8811" y="6166"/>
                      <a:pt x="8871" y="6154"/>
                      <a:pt x="8930" y="6142"/>
                    </a:cubicBezTo>
                    <a:cubicBezTo>
                      <a:pt x="9097" y="6094"/>
                      <a:pt x="9228" y="5975"/>
                      <a:pt x="9311" y="5820"/>
                    </a:cubicBezTo>
                    <a:cubicBezTo>
                      <a:pt x="9407" y="5677"/>
                      <a:pt x="9419" y="5499"/>
                      <a:pt x="9359" y="5332"/>
                    </a:cubicBezTo>
                    <a:cubicBezTo>
                      <a:pt x="9347" y="5284"/>
                      <a:pt x="9335" y="5261"/>
                      <a:pt x="9311" y="5213"/>
                    </a:cubicBezTo>
                    <a:lnTo>
                      <a:pt x="9585" y="5023"/>
                    </a:lnTo>
                    <a:lnTo>
                      <a:pt x="9728" y="5201"/>
                    </a:lnTo>
                    <a:cubicBezTo>
                      <a:pt x="9756" y="5236"/>
                      <a:pt x="9804" y="5254"/>
                      <a:pt x="9853" y="5254"/>
                    </a:cubicBezTo>
                    <a:cubicBezTo>
                      <a:pt x="9889" y="5254"/>
                      <a:pt x="9925" y="5245"/>
                      <a:pt x="9954" y="5225"/>
                    </a:cubicBezTo>
                    <a:lnTo>
                      <a:pt x="10371" y="4903"/>
                    </a:lnTo>
                    <a:cubicBezTo>
                      <a:pt x="10431" y="4808"/>
                      <a:pt x="10431" y="4725"/>
                      <a:pt x="10395" y="4653"/>
                    </a:cubicBezTo>
                    <a:cubicBezTo>
                      <a:pt x="10350" y="4616"/>
                      <a:pt x="10300" y="4592"/>
                      <a:pt x="10254" y="4592"/>
                    </a:cubicBezTo>
                    <a:cubicBezTo>
                      <a:pt x="10228" y="4592"/>
                      <a:pt x="10202" y="4600"/>
                      <a:pt x="10181" y="4618"/>
                    </a:cubicBezTo>
                    <a:lnTo>
                      <a:pt x="9883" y="4856"/>
                    </a:lnTo>
                    <a:lnTo>
                      <a:pt x="7454" y="1689"/>
                    </a:lnTo>
                    <a:lnTo>
                      <a:pt x="8835" y="796"/>
                    </a:lnTo>
                    <a:cubicBezTo>
                      <a:pt x="8919" y="748"/>
                      <a:pt x="8930" y="665"/>
                      <a:pt x="8883" y="582"/>
                    </a:cubicBezTo>
                    <a:cubicBezTo>
                      <a:pt x="8854" y="539"/>
                      <a:pt x="8813" y="517"/>
                      <a:pt x="8769" y="517"/>
                    </a:cubicBezTo>
                    <a:cubicBezTo>
                      <a:pt x="8740" y="517"/>
                      <a:pt x="8709" y="527"/>
                      <a:pt x="8680" y="546"/>
                    </a:cubicBezTo>
                    <a:lnTo>
                      <a:pt x="7156" y="1522"/>
                    </a:lnTo>
                    <a:cubicBezTo>
                      <a:pt x="7085" y="1570"/>
                      <a:pt x="7073" y="1677"/>
                      <a:pt x="7109" y="1748"/>
                    </a:cubicBezTo>
                    <a:lnTo>
                      <a:pt x="7395" y="2106"/>
                    </a:lnTo>
                    <a:lnTo>
                      <a:pt x="7204" y="2248"/>
                    </a:lnTo>
                    <a:lnTo>
                      <a:pt x="6418" y="1998"/>
                    </a:lnTo>
                    <a:cubicBezTo>
                      <a:pt x="6406" y="1998"/>
                      <a:pt x="6383" y="1986"/>
                      <a:pt x="6371" y="1986"/>
                    </a:cubicBezTo>
                    <a:lnTo>
                      <a:pt x="4585" y="1986"/>
                    </a:lnTo>
                    <a:cubicBezTo>
                      <a:pt x="4513" y="1986"/>
                      <a:pt x="4454" y="2034"/>
                      <a:pt x="4442" y="2106"/>
                    </a:cubicBezTo>
                    <a:lnTo>
                      <a:pt x="4335" y="2510"/>
                    </a:lnTo>
                    <a:lnTo>
                      <a:pt x="4073" y="2403"/>
                    </a:lnTo>
                    <a:cubicBezTo>
                      <a:pt x="4049" y="2391"/>
                      <a:pt x="4037" y="2391"/>
                      <a:pt x="4001" y="2391"/>
                    </a:cubicBezTo>
                    <a:lnTo>
                      <a:pt x="3287" y="2475"/>
                    </a:lnTo>
                    <a:lnTo>
                      <a:pt x="3049" y="2344"/>
                    </a:lnTo>
                    <a:lnTo>
                      <a:pt x="3275" y="1939"/>
                    </a:lnTo>
                    <a:cubicBezTo>
                      <a:pt x="3323" y="1867"/>
                      <a:pt x="3287" y="1772"/>
                      <a:pt x="3215" y="1736"/>
                    </a:cubicBezTo>
                    <a:lnTo>
                      <a:pt x="251" y="22"/>
                    </a:lnTo>
                    <a:cubicBezTo>
                      <a:pt x="228" y="7"/>
                      <a:pt x="205" y="0"/>
                      <a:pt x="18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51"/>
              <p:cNvSpPr/>
              <p:nvPr/>
            </p:nvSpPr>
            <p:spPr>
              <a:xfrm>
                <a:off x="6965173" y="2009304"/>
                <a:ext cx="38670" cy="27181"/>
              </a:xfrm>
              <a:custGeom>
                <a:avLst/>
                <a:gdLst/>
                <a:ahLst/>
                <a:cxnLst/>
                <a:rect l="l" t="t" r="r" b="b"/>
                <a:pathLst>
                  <a:path w="1215" h="854" extrusionOk="0">
                    <a:moveTo>
                      <a:pt x="1023" y="1"/>
                    </a:moveTo>
                    <a:cubicBezTo>
                      <a:pt x="995" y="1"/>
                      <a:pt x="966" y="8"/>
                      <a:pt x="941" y="20"/>
                    </a:cubicBezTo>
                    <a:lnTo>
                      <a:pt x="95" y="580"/>
                    </a:lnTo>
                    <a:cubicBezTo>
                      <a:pt x="12" y="616"/>
                      <a:pt x="0" y="711"/>
                      <a:pt x="48" y="782"/>
                    </a:cubicBezTo>
                    <a:cubicBezTo>
                      <a:pt x="83" y="830"/>
                      <a:pt x="119" y="854"/>
                      <a:pt x="179" y="854"/>
                    </a:cubicBezTo>
                    <a:cubicBezTo>
                      <a:pt x="214" y="854"/>
                      <a:pt x="238" y="842"/>
                      <a:pt x="274" y="830"/>
                    </a:cubicBezTo>
                    <a:lnTo>
                      <a:pt x="1119" y="282"/>
                    </a:lnTo>
                    <a:cubicBezTo>
                      <a:pt x="1179" y="235"/>
                      <a:pt x="1214" y="140"/>
                      <a:pt x="1155" y="68"/>
                    </a:cubicBezTo>
                    <a:cubicBezTo>
                      <a:pt x="1124" y="22"/>
                      <a:pt x="1074" y="1"/>
                      <a:pt x="10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491" name="Google Shape;491;p51"/>
          <p:cNvSpPr txBox="1"/>
          <p:nvPr/>
        </p:nvSpPr>
        <p:spPr>
          <a:xfrm>
            <a:off x="2138148" y="855210"/>
            <a:ext cx="3679501" cy="2308324"/>
          </a:xfrm>
          <a:prstGeom prst="rect">
            <a:avLst/>
          </a:prstGeom>
          <a:solidFill>
            <a:srgbClr val="F7CAAC"/>
          </a:solidFill>
          <a:ln>
            <a:noFill/>
          </a:ln>
        </p:spPr>
        <p:txBody>
          <a:bodyPr spcFirstLastPara="1" wrap="square" lIns="91425" tIns="45700" rIns="91425" bIns="45700" anchor="t" anchorCtr="0">
            <a:spAutoFit/>
          </a:bodyPr>
          <a:lstStyle/>
          <a:p>
            <a:pPr marL="239395" marR="479652" lvl="0" indent="0" algn="l" rtl="0">
              <a:lnSpc>
                <a:spcPct val="100000"/>
              </a:lnSpc>
              <a:spcBef>
                <a:spcPts val="0"/>
              </a:spcBef>
              <a:spcAft>
                <a:spcPts val="0"/>
              </a:spcAft>
              <a:buNone/>
            </a:pPr>
            <a:r>
              <a:rPr lang="en-US" sz="1800" b="1" i="0" u="none" strike="noStrike" cap="none">
                <a:solidFill>
                  <a:schemeClr val="dk1"/>
                </a:solidFill>
                <a:latin typeface="Inter"/>
                <a:ea typeface="Inter"/>
                <a:cs typeface="Inter"/>
                <a:sym typeface="Inter"/>
              </a:rPr>
              <a:t>Sektor Pemerintah : </a:t>
            </a:r>
            <a:endParaRPr/>
          </a:p>
          <a:p>
            <a:pPr marL="582295" marR="479652" lvl="0" indent="-342899"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Inter"/>
                <a:ea typeface="Inter"/>
                <a:cs typeface="Inter"/>
                <a:sym typeface="Inter"/>
              </a:rPr>
              <a:t>K/L Terkait</a:t>
            </a:r>
            <a:endParaRPr sz="1800" b="0" i="0" u="none" strike="noStrike" cap="none">
              <a:solidFill>
                <a:schemeClr val="dk1"/>
              </a:solidFill>
              <a:latin typeface="Inter"/>
              <a:ea typeface="Inter"/>
              <a:cs typeface="Inter"/>
              <a:sym typeface="Inter"/>
            </a:endParaRPr>
          </a:p>
          <a:p>
            <a:pPr marL="582295" marR="479652" lvl="0" indent="-342899"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Inter"/>
                <a:ea typeface="Inter"/>
                <a:cs typeface="Inter"/>
                <a:sym typeface="Inter"/>
              </a:rPr>
              <a:t>Pemda</a:t>
            </a:r>
            <a:endParaRPr sz="1800" b="0" i="0" u="none" strike="noStrike" cap="none">
              <a:solidFill>
                <a:schemeClr val="dk1"/>
              </a:solidFill>
              <a:latin typeface="Inter"/>
              <a:ea typeface="Inter"/>
              <a:cs typeface="Inter"/>
              <a:sym typeface="Inter"/>
            </a:endParaRPr>
          </a:p>
          <a:p>
            <a:pPr marL="582295" marR="479652" lvl="0" indent="-342899"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Inter"/>
                <a:ea typeface="Inter"/>
                <a:cs typeface="Inter"/>
                <a:sym typeface="Inter"/>
              </a:rPr>
              <a:t>UPT</a:t>
            </a:r>
            <a:endParaRPr/>
          </a:p>
          <a:p>
            <a:pPr marL="582295" marR="479652" lvl="0" indent="-342899"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Inter"/>
                <a:ea typeface="Inter"/>
                <a:cs typeface="Inter"/>
                <a:sym typeface="Inter"/>
              </a:rPr>
              <a:t>Instansi/Lembaga Pemerintah</a:t>
            </a:r>
            <a:endParaRPr sz="1800" b="0" i="0" u="none" strike="noStrike" cap="none">
              <a:solidFill>
                <a:schemeClr val="dk1"/>
              </a:solidFill>
              <a:latin typeface="Inter"/>
              <a:ea typeface="Inter"/>
              <a:cs typeface="Inter"/>
              <a:sym typeface="Inter"/>
            </a:endParaRPr>
          </a:p>
          <a:p>
            <a:pPr marL="582295" marR="479652" lvl="0" indent="-342899"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Inter"/>
                <a:ea typeface="Inter"/>
                <a:cs typeface="Inter"/>
                <a:sym typeface="Inter"/>
              </a:rPr>
              <a:t>Faskes</a:t>
            </a:r>
            <a:endParaRPr sz="1800" b="0" i="0" u="none" strike="noStrike" cap="none">
              <a:solidFill>
                <a:schemeClr val="dk1"/>
              </a:solidFill>
              <a:latin typeface="Inter"/>
              <a:ea typeface="Inter"/>
              <a:cs typeface="Inter"/>
              <a:sym typeface="Inter"/>
            </a:endParaRPr>
          </a:p>
          <a:p>
            <a:pPr marL="582295" marR="479652" lvl="0" indent="-342899"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Inter"/>
                <a:ea typeface="Inter"/>
                <a:cs typeface="Inter"/>
                <a:sym typeface="Inter"/>
              </a:rPr>
              <a:t>Perguruan Tinggi</a:t>
            </a:r>
            <a:endParaRPr/>
          </a:p>
        </p:txBody>
      </p:sp>
      <p:sp>
        <p:nvSpPr>
          <p:cNvPr id="492" name="Google Shape;492;p51"/>
          <p:cNvSpPr txBox="1"/>
          <p:nvPr/>
        </p:nvSpPr>
        <p:spPr>
          <a:xfrm>
            <a:off x="188051" y="3490362"/>
            <a:ext cx="1483554" cy="909288"/>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chemeClr val="dk1"/>
              </a:buClr>
              <a:buSzPts val="1100"/>
              <a:buFont typeface="Arial"/>
              <a:buNone/>
            </a:pPr>
            <a:r>
              <a:rPr lang="en-US" sz="2400" b="1" i="0" u="none" strike="noStrike" cap="none">
                <a:solidFill>
                  <a:srgbClr val="00726C"/>
                </a:solidFill>
                <a:latin typeface="Inter"/>
                <a:ea typeface="Inter"/>
                <a:cs typeface="Inter"/>
                <a:sym typeface="Inter"/>
              </a:rPr>
              <a:t>Unsur Mitra</a:t>
            </a:r>
            <a:endParaRPr/>
          </a:p>
        </p:txBody>
      </p:sp>
      <p:grpSp>
        <p:nvGrpSpPr>
          <p:cNvPr id="493" name="Google Shape;493;p51"/>
          <p:cNvGrpSpPr/>
          <p:nvPr/>
        </p:nvGrpSpPr>
        <p:grpSpPr>
          <a:xfrm>
            <a:off x="9201046" y="1178280"/>
            <a:ext cx="361147" cy="361529"/>
            <a:chOff x="7538896" y="1970156"/>
            <a:chExt cx="361147" cy="361529"/>
          </a:xfrm>
        </p:grpSpPr>
        <p:sp>
          <p:nvSpPr>
            <p:cNvPr id="494" name="Google Shape;494;p51"/>
            <p:cNvSpPr/>
            <p:nvPr/>
          </p:nvSpPr>
          <p:spPr>
            <a:xfrm>
              <a:off x="7538896" y="1970156"/>
              <a:ext cx="361147" cy="361529"/>
            </a:xfrm>
            <a:custGeom>
              <a:avLst/>
              <a:gdLst/>
              <a:ahLst/>
              <a:cxnLst/>
              <a:rect l="l" t="t" r="r" b="b"/>
              <a:pathLst>
                <a:path w="11347" h="11359" extrusionOk="0">
                  <a:moveTo>
                    <a:pt x="8918" y="584"/>
                  </a:moveTo>
                  <a:lnTo>
                    <a:pt x="9477" y="1155"/>
                  </a:lnTo>
                  <a:lnTo>
                    <a:pt x="9632" y="1298"/>
                  </a:lnTo>
                  <a:lnTo>
                    <a:pt x="10239" y="1905"/>
                  </a:lnTo>
                  <a:lnTo>
                    <a:pt x="10704" y="2370"/>
                  </a:lnTo>
                  <a:lnTo>
                    <a:pt x="8918" y="2370"/>
                  </a:lnTo>
                  <a:lnTo>
                    <a:pt x="8918" y="584"/>
                  </a:lnTo>
                  <a:close/>
                  <a:moveTo>
                    <a:pt x="2631" y="4644"/>
                  </a:moveTo>
                  <a:cubicBezTo>
                    <a:pt x="3322" y="4644"/>
                    <a:pt x="3882" y="5215"/>
                    <a:pt x="3882" y="5894"/>
                  </a:cubicBezTo>
                  <a:lnTo>
                    <a:pt x="3882" y="6192"/>
                  </a:lnTo>
                  <a:lnTo>
                    <a:pt x="3810" y="6192"/>
                  </a:lnTo>
                  <a:cubicBezTo>
                    <a:pt x="3429" y="6108"/>
                    <a:pt x="3310" y="5596"/>
                    <a:pt x="3286" y="5596"/>
                  </a:cubicBezTo>
                  <a:cubicBezTo>
                    <a:pt x="3274" y="5525"/>
                    <a:pt x="3215" y="5477"/>
                    <a:pt x="3155" y="5465"/>
                  </a:cubicBezTo>
                  <a:cubicBezTo>
                    <a:pt x="3143" y="5463"/>
                    <a:pt x="3132" y="5462"/>
                    <a:pt x="3121" y="5462"/>
                  </a:cubicBezTo>
                  <a:cubicBezTo>
                    <a:pt x="3064" y="5462"/>
                    <a:pt x="3016" y="5487"/>
                    <a:pt x="2977" y="5537"/>
                  </a:cubicBezTo>
                  <a:cubicBezTo>
                    <a:pt x="2477" y="6156"/>
                    <a:pt x="1429" y="6156"/>
                    <a:pt x="1417" y="6156"/>
                  </a:cubicBezTo>
                  <a:lnTo>
                    <a:pt x="1298" y="6156"/>
                  </a:lnTo>
                  <a:lnTo>
                    <a:pt x="1286" y="6168"/>
                  </a:lnTo>
                  <a:lnTo>
                    <a:pt x="1262" y="6180"/>
                  </a:lnTo>
                  <a:lnTo>
                    <a:pt x="1262" y="5894"/>
                  </a:lnTo>
                  <a:cubicBezTo>
                    <a:pt x="1262" y="5215"/>
                    <a:pt x="1834" y="4644"/>
                    <a:pt x="2512" y="4644"/>
                  </a:cubicBezTo>
                  <a:close/>
                  <a:moveTo>
                    <a:pt x="1238" y="6644"/>
                  </a:moveTo>
                  <a:lnTo>
                    <a:pt x="1238" y="7192"/>
                  </a:lnTo>
                  <a:cubicBezTo>
                    <a:pt x="1107" y="7180"/>
                    <a:pt x="1000" y="7061"/>
                    <a:pt x="1000" y="6930"/>
                  </a:cubicBezTo>
                  <a:cubicBezTo>
                    <a:pt x="1000" y="6846"/>
                    <a:pt x="1024" y="6775"/>
                    <a:pt x="1084" y="6715"/>
                  </a:cubicBezTo>
                  <a:cubicBezTo>
                    <a:pt x="1143" y="6715"/>
                    <a:pt x="1191" y="6692"/>
                    <a:pt x="1226" y="6644"/>
                  </a:cubicBezTo>
                  <a:close/>
                  <a:moveTo>
                    <a:pt x="3929" y="6656"/>
                  </a:moveTo>
                  <a:cubicBezTo>
                    <a:pt x="3965" y="6680"/>
                    <a:pt x="4001" y="6715"/>
                    <a:pt x="4048" y="6715"/>
                  </a:cubicBezTo>
                  <a:cubicBezTo>
                    <a:pt x="4108" y="6763"/>
                    <a:pt x="4132" y="6835"/>
                    <a:pt x="4132" y="6918"/>
                  </a:cubicBezTo>
                  <a:cubicBezTo>
                    <a:pt x="4155" y="7061"/>
                    <a:pt x="4048" y="7180"/>
                    <a:pt x="3917" y="7192"/>
                  </a:cubicBezTo>
                  <a:lnTo>
                    <a:pt x="3917" y="6656"/>
                  </a:lnTo>
                  <a:close/>
                  <a:moveTo>
                    <a:pt x="3036" y="5942"/>
                  </a:moveTo>
                  <a:cubicBezTo>
                    <a:pt x="3120" y="6132"/>
                    <a:pt x="3286" y="6358"/>
                    <a:pt x="3572" y="6465"/>
                  </a:cubicBezTo>
                  <a:lnTo>
                    <a:pt x="3572" y="7227"/>
                  </a:lnTo>
                  <a:cubicBezTo>
                    <a:pt x="3560" y="7704"/>
                    <a:pt x="3167" y="8085"/>
                    <a:pt x="2691" y="8085"/>
                  </a:cubicBezTo>
                  <a:lnTo>
                    <a:pt x="2477" y="8085"/>
                  </a:lnTo>
                  <a:cubicBezTo>
                    <a:pt x="2000" y="8085"/>
                    <a:pt x="1607" y="7692"/>
                    <a:pt x="1607" y="7227"/>
                  </a:cubicBezTo>
                  <a:lnTo>
                    <a:pt x="1607" y="6501"/>
                  </a:lnTo>
                  <a:cubicBezTo>
                    <a:pt x="1917" y="6477"/>
                    <a:pt x="2572" y="6370"/>
                    <a:pt x="3036" y="5942"/>
                  </a:cubicBezTo>
                  <a:close/>
                  <a:moveTo>
                    <a:pt x="2917" y="8418"/>
                  </a:moveTo>
                  <a:lnTo>
                    <a:pt x="2917" y="8656"/>
                  </a:lnTo>
                  <a:lnTo>
                    <a:pt x="2917" y="8668"/>
                  </a:lnTo>
                  <a:lnTo>
                    <a:pt x="2572" y="9025"/>
                  </a:lnTo>
                  <a:lnTo>
                    <a:pt x="2250" y="8692"/>
                  </a:lnTo>
                  <a:lnTo>
                    <a:pt x="2250" y="8418"/>
                  </a:lnTo>
                  <a:cubicBezTo>
                    <a:pt x="2322" y="8430"/>
                    <a:pt x="2393" y="8430"/>
                    <a:pt x="2477" y="8430"/>
                  </a:cubicBezTo>
                  <a:lnTo>
                    <a:pt x="2691" y="8430"/>
                  </a:lnTo>
                  <a:cubicBezTo>
                    <a:pt x="2774" y="8430"/>
                    <a:pt x="2846" y="8418"/>
                    <a:pt x="2917" y="8418"/>
                  </a:cubicBezTo>
                  <a:close/>
                  <a:moveTo>
                    <a:pt x="8561" y="346"/>
                  </a:moveTo>
                  <a:lnTo>
                    <a:pt x="8561" y="2560"/>
                  </a:lnTo>
                  <a:cubicBezTo>
                    <a:pt x="8561" y="2667"/>
                    <a:pt x="8632" y="2739"/>
                    <a:pt x="8739" y="2739"/>
                  </a:cubicBezTo>
                  <a:lnTo>
                    <a:pt x="10954" y="2739"/>
                  </a:lnTo>
                  <a:lnTo>
                    <a:pt x="10954" y="10954"/>
                  </a:lnTo>
                  <a:lnTo>
                    <a:pt x="5167" y="10954"/>
                  </a:lnTo>
                  <a:lnTo>
                    <a:pt x="5167" y="10263"/>
                  </a:lnTo>
                  <a:cubicBezTo>
                    <a:pt x="5167" y="9454"/>
                    <a:pt x="4608" y="9049"/>
                    <a:pt x="4310" y="8954"/>
                  </a:cubicBezTo>
                  <a:lnTo>
                    <a:pt x="3274" y="8537"/>
                  </a:lnTo>
                  <a:lnTo>
                    <a:pt x="3274" y="8311"/>
                  </a:lnTo>
                  <a:cubicBezTo>
                    <a:pt x="3560" y="8156"/>
                    <a:pt x="3786" y="7894"/>
                    <a:pt x="3870" y="7561"/>
                  </a:cubicBezTo>
                  <a:cubicBezTo>
                    <a:pt x="4215" y="7561"/>
                    <a:pt x="4489" y="7287"/>
                    <a:pt x="4489" y="6930"/>
                  </a:cubicBezTo>
                  <a:cubicBezTo>
                    <a:pt x="4489" y="6715"/>
                    <a:pt x="4394" y="6525"/>
                    <a:pt x="4239" y="6418"/>
                  </a:cubicBezTo>
                  <a:lnTo>
                    <a:pt x="4239" y="5942"/>
                  </a:lnTo>
                  <a:cubicBezTo>
                    <a:pt x="4239" y="5108"/>
                    <a:pt x="3620" y="4429"/>
                    <a:pt x="2810" y="4346"/>
                  </a:cubicBezTo>
                  <a:lnTo>
                    <a:pt x="2810" y="346"/>
                  </a:lnTo>
                  <a:close/>
                  <a:moveTo>
                    <a:pt x="2679" y="0"/>
                  </a:moveTo>
                  <a:cubicBezTo>
                    <a:pt x="2572" y="0"/>
                    <a:pt x="2500" y="72"/>
                    <a:pt x="2500" y="179"/>
                  </a:cubicBezTo>
                  <a:lnTo>
                    <a:pt x="2500" y="4358"/>
                  </a:lnTo>
                  <a:cubicBezTo>
                    <a:pt x="1643" y="4394"/>
                    <a:pt x="953" y="5108"/>
                    <a:pt x="953" y="5965"/>
                  </a:cubicBezTo>
                  <a:lnTo>
                    <a:pt x="953" y="6442"/>
                  </a:lnTo>
                  <a:cubicBezTo>
                    <a:pt x="786" y="6561"/>
                    <a:pt x="691" y="6739"/>
                    <a:pt x="691" y="6954"/>
                  </a:cubicBezTo>
                  <a:cubicBezTo>
                    <a:pt x="691" y="7299"/>
                    <a:pt x="965" y="7597"/>
                    <a:pt x="1322" y="7597"/>
                  </a:cubicBezTo>
                  <a:cubicBezTo>
                    <a:pt x="1417" y="7918"/>
                    <a:pt x="1643" y="8192"/>
                    <a:pt x="1917" y="8335"/>
                  </a:cubicBezTo>
                  <a:lnTo>
                    <a:pt x="1917" y="8561"/>
                  </a:lnTo>
                  <a:lnTo>
                    <a:pt x="845" y="8978"/>
                  </a:lnTo>
                  <a:cubicBezTo>
                    <a:pt x="548" y="9085"/>
                    <a:pt x="0" y="9478"/>
                    <a:pt x="0" y="10287"/>
                  </a:cubicBezTo>
                  <a:lnTo>
                    <a:pt x="0" y="11180"/>
                  </a:lnTo>
                  <a:cubicBezTo>
                    <a:pt x="0" y="11287"/>
                    <a:pt x="72" y="11359"/>
                    <a:pt x="179" y="11359"/>
                  </a:cubicBezTo>
                  <a:lnTo>
                    <a:pt x="965" y="11359"/>
                  </a:lnTo>
                  <a:cubicBezTo>
                    <a:pt x="1072" y="11359"/>
                    <a:pt x="1143" y="11287"/>
                    <a:pt x="1143" y="11180"/>
                  </a:cubicBezTo>
                  <a:cubicBezTo>
                    <a:pt x="1143" y="11073"/>
                    <a:pt x="1072" y="11002"/>
                    <a:pt x="965" y="11002"/>
                  </a:cubicBezTo>
                  <a:lnTo>
                    <a:pt x="357" y="11002"/>
                  </a:lnTo>
                  <a:lnTo>
                    <a:pt x="357" y="10263"/>
                  </a:lnTo>
                  <a:cubicBezTo>
                    <a:pt x="357" y="9513"/>
                    <a:pt x="941" y="9287"/>
                    <a:pt x="965" y="9287"/>
                  </a:cubicBezTo>
                  <a:lnTo>
                    <a:pt x="988" y="9287"/>
                  </a:lnTo>
                  <a:lnTo>
                    <a:pt x="1965" y="8906"/>
                  </a:lnTo>
                  <a:lnTo>
                    <a:pt x="1977" y="8918"/>
                  </a:lnTo>
                  <a:lnTo>
                    <a:pt x="2500" y="9430"/>
                  </a:lnTo>
                  <a:cubicBezTo>
                    <a:pt x="2536" y="9454"/>
                    <a:pt x="2572" y="9466"/>
                    <a:pt x="2619" y="9466"/>
                  </a:cubicBezTo>
                  <a:cubicBezTo>
                    <a:pt x="2667" y="9466"/>
                    <a:pt x="2715" y="9454"/>
                    <a:pt x="2739" y="9406"/>
                  </a:cubicBezTo>
                  <a:lnTo>
                    <a:pt x="3251" y="8894"/>
                  </a:lnTo>
                  <a:lnTo>
                    <a:pt x="4227" y="9275"/>
                  </a:lnTo>
                  <a:lnTo>
                    <a:pt x="4239" y="9275"/>
                  </a:lnTo>
                  <a:cubicBezTo>
                    <a:pt x="4239" y="9275"/>
                    <a:pt x="4858" y="9490"/>
                    <a:pt x="4858" y="10240"/>
                  </a:cubicBezTo>
                  <a:lnTo>
                    <a:pt x="4858" y="10954"/>
                  </a:lnTo>
                  <a:lnTo>
                    <a:pt x="1607" y="10954"/>
                  </a:lnTo>
                  <a:cubicBezTo>
                    <a:pt x="1500" y="10954"/>
                    <a:pt x="1429" y="11037"/>
                    <a:pt x="1429" y="11133"/>
                  </a:cubicBezTo>
                  <a:cubicBezTo>
                    <a:pt x="1429" y="11240"/>
                    <a:pt x="1500" y="11311"/>
                    <a:pt x="1607" y="11311"/>
                  </a:cubicBezTo>
                  <a:lnTo>
                    <a:pt x="11168" y="11311"/>
                  </a:lnTo>
                  <a:cubicBezTo>
                    <a:pt x="11263" y="11311"/>
                    <a:pt x="11347" y="11240"/>
                    <a:pt x="11347" y="11133"/>
                  </a:cubicBezTo>
                  <a:lnTo>
                    <a:pt x="11311" y="2536"/>
                  </a:lnTo>
                  <a:lnTo>
                    <a:pt x="11311" y="2501"/>
                  </a:lnTo>
                  <a:lnTo>
                    <a:pt x="11311" y="2489"/>
                  </a:lnTo>
                  <a:cubicBezTo>
                    <a:pt x="11311" y="2489"/>
                    <a:pt x="11311" y="2477"/>
                    <a:pt x="11299" y="2477"/>
                  </a:cubicBezTo>
                  <a:lnTo>
                    <a:pt x="11287" y="2465"/>
                  </a:lnTo>
                  <a:lnTo>
                    <a:pt x="11263" y="2441"/>
                  </a:lnTo>
                  <a:lnTo>
                    <a:pt x="9882" y="1060"/>
                  </a:lnTo>
                  <a:lnTo>
                    <a:pt x="8870" y="48"/>
                  </a:lnTo>
                  <a:lnTo>
                    <a:pt x="8858" y="36"/>
                  </a:lnTo>
                  <a:lnTo>
                    <a:pt x="8846" y="12"/>
                  </a:lnTo>
                  <a:cubicBezTo>
                    <a:pt x="8846" y="12"/>
                    <a:pt x="8823" y="12"/>
                    <a:pt x="882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51"/>
            <p:cNvSpPr/>
            <p:nvPr/>
          </p:nvSpPr>
          <p:spPr>
            <a:xfrm>
              <a:off x="7685907" y="2066784"/>
              <a:ext cx="101211" cy="11394"/>
            </a:xfrm>
            <a:custGeom>
              <a:avLst/>
              <a:gdLst/>
              <a:ahLst/>
              <a:cxnLst/>
              <a:rect l="l" t="t" r="r" b="b"/>
              <a:pathLst>
                <a:path w="3180" h="358" extrusionOk="0">
                  <a:moveTo>
                    <a:pt x="179" y="0"/>
                  </a:moveTo>
                  <a:cubicBezTo>
                    <a:pt x="72" y="0"/>
                    <a:pt x="1" y="84"/>
                    <a:pt x="1" y="179"/>
                  </a:cubicBezTo>
                  <a:cubicBezTo>
                    <a:pt x="1" y="286"/>
                    <a:pt x="72" y="358"/>
                    <a:pt x="179" y="358"/>
                  </a:cubicBezTo>
                  <a:lnTo>
                    <a:pt x="3001" y="358"/>
                  </a:lnTo>
                  <a:cubicBezTo>
                    <a:pt x="3108" y="358"/>
                    <a:pt x="3180" y="286"/>
                    <a:pt x="3180" y="179"/>
                  </a:cubicBezTo>
                  <a:cubicBezTo>
                    <a:pt x="3180" y="84"/>
                    <a:pt x="3108" y="0"/>
                    <a:pt x="30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51"/>
            <p:cNvSpPr/>
            <p:nvPr/>
          </p:nvSpPr>
          <p:spPr>
            <a:xfrm>
              <a:off x="7685907" y="2106187"/>
              <a:ext cx="147075" cy="11394"/>
            </a:xfrm>
            <a:custGeom>
              <a:avLst/>
              <a:gdLst/>
              <a:ahLst/>
              <a:cxnLst/>
              <a:rect l="l" t="t" r="r" b="b"/>
              <a:pathLst>
                <a:path w="4621" h="358" extrusionOk="0">
                  <a:moveTo>
                    <a:pt x="179" y="1"/>
                  </a:moveTo>
                  <a:cubicBezTo>
                    <a:pt x="72" y="1"/>
                    <a:pt x="1" y="72"/>
                    <a:pt x="1" y="179"/>
                  </a:cubicBezTo>
                  <a:cubicBezTo>
                    <a:pt x="1" y="286"/>
                    <a:pt x="72" y="358"/>
                    <a:pt x="179" y="358"/>
                  </a:cubicBezTo>
                  <a:lnTo>
                    <a:pt x="4442" y="358"/>
                  </a:lnTo>
                  <a:cubicBezTo>
                    <a:pt x="4549" y="358"/>
                    <a:pt x="4620" y="286"/>
                    <a:pt x="4620" y="179"/>
                  </a:cubicBezTo>
                  <a:cubicBezTo>
                    <a:pt x="4620" y="72"/>
                    <a:pt x="4549" y="1"/>
                    <a:pt x="444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51"/>
            <p:cNvSpPr/>
            <p:nvPr/>
          </p:nvSpPr>
          <p:spPr>
            <a:xfrm>
              <a:off x="7685907" y="2145239"/>
              <a:ext cx="147075" cy="11394"/>
            </a:xfrm>
            <a:custGeom>
              <a:avLst/>
              <a:gdLst/>
              <a:ahLst/>
              <a:cxnLst/>
              <a:rect l="l" t="t" r="r" b="b"/>
              <a:pathLst>
                <a:path w="4621" h="358" extrusionOk="0">
                  <a:moveTo>
                    <a:pt x="179" y="0"/>
                  </a:moveTo>
                  <a:cubicBezTo>
                    <a:pt x="72" y="0"/>
                    <a:pt x="1" y="71"/>
                    <a:pt x="1" y="179"/>
                  </a:cubicBezTo>
                  <a:cubicBezTo>
                    <a:pt x="1" y="274"/>
                    <a:pt x="72" y="357"/>
                    <a:pt x="179" y="357"/>
                  </a:cubicBezTo>
                  <a:lnTo>
                    <a:pt x="4442" y="357"/>
                  </a:lnTo>
                  <a:cubicBezTo>
                    <a:pt x="4549" y="357"/>
                    <a:pt x="4620" y="274"/>
                    <a:pt x="4620" y="179"/>
                  </a:cubicBezTo>
                  <a:cubicBezTo>
                    <a:pt x="4620" y="83"/>
                    <a:pt x="4537" y="0"/>
                    <a:pt x="444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51"/>
            <p:cNvSpPr/>
            <p:nvPr/>
          </p:nvSpPr>
          <p:spPr>
            <a:xfrm>
              <a:off x="7685907" y="2184260"/>
              <a:ext cx="147075" cy="11394"/>
            </a:xfrm>
            <a:custGeom>
              <a:avLst/>
              <a:gdLst/>
              <a:ahLst/>
              <a:cxnLst/>
              <a:rect l="l" t="t" r="r" b="b"/>
              <a:pathLst>
                <a:path w="4621" h="358" extrusionOk="0">
                  <a:moveTo>
                    <a:pt x="179" y="0"/>
                  </a:moveTo>
                  <a:cubicBezTo>
                    <a:pt x="72" y="0"/>
                    <a:pt x="1" y="84"/>
                    <a:pt x="1" y="179"/>
                  </a:cubicBezTo>
                  <a:cubicBezTo>
                    <a:pt x="1" y="286"/>
                    <a:pt x="72" y="358"/>
                    <a:pt x="179" y="358"/>
                  </a:cubicBezTo>
                  <a:lnTo>
                    <a:pt x="4442" y="358"/>
                  </a:lnTo>
                  <a:cubicBezTo>
                    <a:pt x="4549" y="358"/>
                    <a:pt x="4620" y="286"/>
                    <a:pt x="4620" y="179"/>
                  </a:cubicBezTo>
                  <a:cubicBezTo>
                    <a:pt x="4620" y="84"/>
                    <a:pt x="4537" y="0"/>
                    <a:pt x="444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51"/>
            <p:cNvSpPr/>
            <p:nvPr/>
          </p:nvSpPr>
          <p:spPr>
            <a:xfrm>
              <a:off x="7685907" y="2223280"/>
              <a:ext cx="147075" cy="11394"/>
            </a:xfrm>
            <a:custGeom>
              <a:avLst/>
              <a:gdLst/>
              <a:ahLst/>
              <a:cxnLst/>
              <a:rect l="l" t="t" r="r" b="b"/>
              <a:pathLst>
                <a:path w="4621" h="358" extrusionOk="0">
                  <a:moveTo>
                    <a:pt x="179" y="1"/>
                  </a:moveTo>
                  <a:cubicBezTo>
                    <a:pt x="72" y="1"/>
                    <a:pt x="1" y="72"/>
                    <a:pt x="1" y="179"/>
                  </a:cubicBezTo>
                  <a:cubicBezTo>
                    <a:pt x="1" y="286"/>
                    <a:pt x="72" y="358"/>
                    <a:pt x="179" y="358"/>
                  </a:cubicBezTo>
                  <a:lnTo>
                    <a:pt x="4442" y="358"/>
                  </a:lnTo>
                  <a:cubicBezTo>
                    <a:pt x="4549" y="358"/>
                    <a:pt x="4620" y="286"/>
                    <a:pt x="4620" y="179"/>
                  </a:cubicBezTo>
                  <a:cubicBezTo>
                    <a:pt x="4620" y="84"/>
                    <a:pt x="4537" y="1"/>
                    <a:pt x="444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00" name="Google Shape;500;p51"/>
          <p:cNvSpPr txBox="1"/>
          <p:nvPr/>
        </p:nvSpPr>
        <p:spPr>
          <a:xfrm>
            <a:off x="2132408" y="5094258"/>
            <a:ext cx="3679501" cy="1647631"/>
          </a:xfrm>
          <a:prstGeom prst="rect">
            <a:avLst/>
          </a:prstGeom>
          <a:solidFill>
            <a:srgbClr val="FFD966"/>
          </a:solidFill>
          <a:ln>
            <a:noFill/>
          </a:ln>
        </p:spPr>
        <p:txBody>
          <a:bodyPr spcFirstLastPara="1" wrap="square" lIns="91425" tIns="45700" rIns="91425" bIns="45700" anchor="t" anchorCtr="0">
            <a:spAutoFit/>
          </a:bodyPr>
          <a:lstStyle/>
          <a:p>
            <a:pPr marL="239395" marR="422502" lvl="0" indent="0" algn="l" rtl="0">
              <a:lnSpc>
                <a:spcPct val="113750"/>
              </a:lnSpc>
              <a:spcBef>
                <a:spcPts val="0"/>
              </a:spcBef>
              <a:spcAft>
                <a:spcPts val="0"/>
              </a:spcAft>
              <a:buNone/>
            </a:pPr>
            <a:r>
              <a:rPr lang="en-US" sz="1800" b="1" i="0" u="none" strike="noStrike" cap="none">
                <a:solidFill>
                  <a:schemeClr val="dk1"/>
                </a:solidFill>
                <a:latin typeface="Inter"/>
                <a:ea typeface="Inter"/>
                <a:cs typeface="Inter"/>
                <a:sym typeface="Inter"/>
              </a:rPr>
              <a:t>Pokja Pendukung Sektor Pemerintah:</a:t>
            </a:r>
            <a:endParaRPr/>
          </a:p>
          <a:p>
            <a:pPr marL="582295" marR="422502" lvl="0" indent="-342899" algn="l" rtl="0">
              <a:lnSpc>
                <a:spcPct val="113750"/>
              </a:lnSpc>
              <a:spcBef>
                <a:spcPts val="0"/>
              </a:spcBef>
              <a:spcAft>
                <a:spcPts val="0"/>
              </a:spcAft>
              <a:buClr>
                <a:schemeClr val="dk1"/>
              </a:buClr>
              <a:buSzPts val="1800"/>
              <a:buFont typeface="Arial"/>
              <a:buChar char="•"/>
            </a:pPr>
            <a:r>
              <a:rPr lang="en-US" sz="1800" b="0" i="0" u="none" strike="noStrike" cap="none">
                <a:solidFill>
                  <a:schemeClr val="dk1"/>
                </a:solidFill>
                <a:latin typeface="Inter"/>
                <a:ea typeface="Inter"/>
                <a:cs typeface="Inter"/>
                <a:sym typeface="Inter"/>
              </a:rPr>
              <a:t>Pokja Bunda PAUD</a:t>
            </a:r>
            <a:endParaRPr/>
          </a:p>
          <a:p>
            <a:pPr marL="582295" marR="422502" lvl="0" indent="-342899" algn="l" rtl="0">
              <a:lnSpc>
                <a:spcPct val="113750"/>
              </a:lnSpc>
              <a:spcBef>
                <a:spcPts val="0"/>
              </a:spcBef>
              <a:spcAft>
                <a:spcPts val="0"/>
              </a:spcAft>
              <a:buClr>
                <a:schemeClr val="dk1"/>
              </a:buClr>
              <a:buSzPts val="1800"/>
              <a:buFont typeface="Arial"/>
              <a:buChar char="•"/>
            </a:pPr>
            <a:r>
              <a:rPr lang="en-US" sz="1800" b="0" i="0" u="none" strike="noStrike" cap="none">
                <a:solidFill>
                  <a:schemeClr val="dk1"/>
                </a:solidFill>
                <a:latin typeface="Inter"/>
                <a:ea typeface="Inter"/>
                <a:cs typeface="Inter"/>
                <a:sym typeface="Inter"/>
              </a:rPr>
              <a:t>TP PKK</a:t>
            </a:r>
            <a:endParaRPr/>
          </a:p>
          <a:p>
            <a:pPr marL="582295" marR="422502" lvl="0" indent="-342899" algn="l" rtl="0">
              <a:lnSpc>
                <a:spcPct val="113750"/>
              </a:lnSpc>
              <a:spcBef>
                <a:spcPts val="0"/>
              </a:spcBef>
              <a:spcAft>
                <a:spcPts val="0"/>
              </a:spcAft>
              <a:buClr>
                <a:schemeClr val="dk1"/>
              </a:buClr>
              <a:buSzPts val="1800"/>
              <a:buFont typeface="Arial"/>
              <a:buChar char="•"/>
            </a:pPr>
            <a:r>
              <a:rPr lang="en-US" sz="1800" b="0" i="0" u="none" strike="noStrike" cap="none">
                <a:solidFill>
                  <a:schemeClr val="dk1"/>
                </a:solidFill>
                <a:latin typeface="Inter"/>
                <a:ea typeface="Inter"/>
                <a:cs typeface="Inter"/>
                <a:sym typeface="Inter"/>
              </a:rPr>
              <a:t>DWP</a:t>
            </a:r>
            <a:endParaRPr/>
          </a:p>
        </p:txBody>
      </p:sp>
      <p:sp>
        <p:nvSpPr>
          <p:cNvPr id="501" name="Google Shape;501;p51"/>
          <p:cNvSpPr txBox="1"/>
          <p:nvPr/>
        </p:nvSpPr>
        <p:spPr>
          <a:xfrm>
            <a:off x="2132408" y="3259116"/>
            <a:ext cx="3679501" cy="1754326"/>
          </a:xfrm>
          <a:prstGeom prst="rect">
            <a:avLst/>
          </a:prstGeom>
          <a:solidFill>
            <a:srgbClr val="A8D08C"/>
          </a:solidFill>
          <a:ln>
            <a:noFill/>
          </a:ln>
        </p:spPr>
        <p:txBody>
          <a:bodyPr spcFirstLastPara="1" wrap="square" lIns="91425" tIns="45700" rIns="91425" bIns="45700" anchor="t" anchorCtr="0">
            <a:spAutoFit/>
          </a:bodyPr>
          <a:lstStyle/>
          <a:p>
            <a:pPr marL="239395" marR="422502" lvl="0" indent="0" algn="l" rtl="0">
              <a:lnSpc>
                <a:spcPct val="100000"/>
              </a:lnSpc>
              <a:spcBef>
                <a:spcPts val="0"/>
              </a:spcBef>
              <a:spcAft>
                <a:spcPts val="0"/>
              </a:spcAft>
              <a:buNone/>
            </a:pPr>
            <a:r>
              <a:rPr lang="en-US" sz="1800" b="1" i="0" u="none" strike="noStrike" cap="none">
                <a:solidFill>
                  <a:schemeClr val="dk1"/>
                </a:solidFill>
                <a:latin typeface="Inter"/>
                <a:ea typeface="Inter"/>
                <a:cs typeface="Inter"/>
                <a:sym typeface="Inter"/>
              </a:rPr>
              <a:t>Sektor Non Pemerintah : </a:t>
            </a:r>
            <a:endParaRPr/>
          </a:p>
          <a:p>
            <a:pPr marL="582295" marR="422502" lvl="0" indent="-342899"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Inter"/>
                <a:ea typeface="Inter"/>
                <a:cs typeface="Inter"/>
                <a:sym typeface="Inter"/>
              </a:rPr>
              <a:t>BUMN</a:t>
            </a:r>
            <a:endParaRPr/>
          </a:p>
          <a:p>
            <a:pPr marL="582295" marR="422502" lvl="0" indent="-342899"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Inter"/>
                <a:ea typeface="Inter"/>
                <a:cs typeface="Inter"/>
                <a:sym typeface="Inter"/>
              </a:rPr>
              <a:t>DUDI</a:t>
            </a:r>
            <a:endParaRPr/>
          </a:p>
          <a:p>
            <a:pPr marL="582295" marR="422502" lvl="0" indent="-342899"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Inter"/>
                <a:ea typeface="Inter"/>
                <a:cs typeface="Inter"/>
                <a:sym typeface="Inter"/>
              </a:rPr>
              <a:t>Lembaga/Ormas/NGO</a:t>
            </a:r>
            <a:endParaRPr/>
          </a:p>
          <a:p>
            <a:pPr marL="582295" marR="422502" lvl="0" indent="-342899"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Inter"/>
                <a:ea typeface="Inter"/>
                <a:cs typeface="Inter"/>
                <a:sym typeface="Inter"/>
              </a:rPr>
              <a:t>Organisasi Nirlaba</a:t>
            </a:r>
            <a:endParaRPr sz="1800" b="0" i="0" u="none" strike="noStrike" cap="none">
              <a:solidFill>
                <a:schemeClr val="dk1"/>
              </a:solidFill>
              <a:latin typeface="Inter"/>
              <a:ea typeface="Inter"/>
              <a:cs typeface="Inter"/>
              <a:sym typeface="Inter"/>
            </a:endParaRPr>
          </a:p>
          <a:p>
            <a:pPr marL="582295" marR="422502" lvl="0" indent="-342899"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Inter"/>
                <a:ea typeface="Inter"/>
                <a:cs typeface="Inter"/>
                <a:sym typeface="Inter"/>
              </a:rPr>
              <a:t>Komunitas</a:t>
            </a:r>
            <a:endParaRPr sz="1800" b="0" i="0" u="none" strike="noStrike" cap="none">
              <a:solidFill>
                <a:schemeClr val="dk1"/>
              </a:solidFill>
              <a:latin typeface="Inter"/>
              <a:ea typeface="Inter"/>
              <a:cs typeface="Inter"/>
              <a:sym typeface="Inter"/>
            </a:endParaRPr>
          </a:p>
        </p:txBody>
      </p:sp>
      <p:sp>
        <p:nvSpPr>
          <p:cNvPr id="502" name="Google Shape;502;p51"/>
          <p:cNvSpPr/>
          <p:nvPr/>
        </p:nvSpPr>
        <p:spPr>
          <a:xfrm>
            <a:off x="1134281" y="528519"/>
            <a:ext cx="283646" cy="283646"/>
          </a:xfrm>
          <a:prstGeom prst="ellipse">
            <a:avLst/>
          </a:prstGeom>
          <a:solidFill>
            <a:srgbClr val="13B4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strike="noStrike" cap="none">
              <a:solidFill>
                <a:schemeClr val="lt1"/>
              </a:solidFill>
              <a:latin typeface="Arial"/>
              <a:ea typeface="Arial"/>
              <a:cs typeface="Arial"/>
              <a:sym typeface="Arial"/>
            </a:endParaRPr>
          </a:p>
        </p:txBody>
      </p:sp>
      <p:sp>
        <p:nvSpPr>
          <p:cNvPr id="503" name="Google Shape;503;p51"/>
          <p:cNvSpPr/>
          <p:nvPr/>
        </p:nvSpPr>
        <p:spPr>
          <a:xfrm>
            <a:off x="667941" y="108273"/>
            <a:ext cx="427808" cy="427808"/>
          </a:xfrm>
          <a:prstGeom prst="ellipse">
            <a:avLst/>
          </a:prstGeom>
          <a:solidFill>
            <a:srgbClr val="FFB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strike="noStrike" cap="none">
              <a:solidFill>
                <a:schemeClr val="lt1"/>
              </a:solidFill>
              <a:latin typeface="Arial"/>
              <a:ea typeface="Arial"/>
              <a:cs typeface="Arial"/>
              <a:sym typeface="Arial"/>
            </a:endParaRPr>
          </a:p>
        </p:txBody>
      </p:sp>
      <p:sp>
        <p:nvSpPr>
          <p:cNvPr id="504" name="Google Shape;504;p51"/>
          <p:cNvSpPr/>
          <p:nvPr/>
        </p:nvSpPr>
        <p:spPr>
          <a:xfrm>
            <a:off x="211526" y="552867"/>
            <a:ext cx="944995" cy="944995"/>
          </a:xfrm>
          <a:prstGeom prst="ellipse">
            <a:avLst/>
          </a:prstGeom>
          <a:solidFill>
            <a:srgbClr val="20D5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strike="noStrike" cap="none">
              <a:solidFill>
                <a:schemeClr val="lt1"/>
              </a:solidFill>
              <a:latin typeface="Arial"/>
              <a:ea typeface="Arial"/>
              <a:cs typeface="Arial"/>
              <a:sym typeface="Arial"/>
            </a:endParaRPr>
          </a:p>
        </p:txBody>
      </p:sp>
      <p:sp>
        <p:nvSpPr>
          <p:cNvPr id="505" name="Google Shape;505;p51"/>
          <p:cNvSpPr/>
          <p:nvPr/>
        </p:nvSpPr>
        <p:spPr>
          <a:xfrm>
            <a:off x="1315497" y="180345"/>
            <a:ext cx="189640" cy="189640"/>
          </a:xfrm>
          <a:prstGeom prst="ellipse">
            <a:avLst/>
          </a:prstGeom>
          <a:solidFill>
            <a:srgbClr val="C7F3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00" b="0" i="0" u="none" strike="noStrike" cap="none">
              <a:solidFill>
                <a:schemeClr val="lt1"/>
              </a:solidFill>
              <a:latin typeface="Arial"/>
              <a:ea typeface="Arial"/>
              <a:cs typeface="Arial"/>
              <a:sym typeface="Arial"/>
            </a:endParaRPr>
          </a:p>
        </p:txBody>
      </p:sp>
      <p:sp>
        <p:nvSpPr>
          <p:cNvPr id="506" name="Google Shape;506;p51"/>
          <p:cNvSpPr/>
          <p:nvPr/>
        </p:nvSpPr>
        <p:spPr>
          <a:xfrm>
            <a:off x="1726035" y="2640525"/>
            <a:ext cx="540424" cy="1486567"/>
          </a:xfrm>
          <a:prstGeom prst="rightArrow">
            <a:avLst>
              <a:gd name="adj1" fmla="val 50000"/>
              <a:gd name="adj2" fmla="val 50000"/>
            </a:avLst>
          </a:prstGeom>
          <a:solidFill>
            <a:srgbClr val="525252"/>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507" name="Google Shape;507;p51"/>
          <p:cNvSpPr txBox="1"/>
          <p:nvPr/>
        </p:nvSpPr>
        <p:spPr>
          <a:xfrm>
            <a:off x="6197149" y="1311700"/>
            <a:ext cx="5674385" cy="52937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2000" b="0" i="0" u="none" strike="noStrike" cap="none">
                <a:solidFill>
                  <a:schemeClr val="dk1"/>
                </a:solidFill>
                <a:latin typeface="Inter"/>
                <a:ea typeface="Inter"/>
                <a:cs typeface="Inter"/>
                <a:sym typeface="Inter"/>
              </a:rPr>
              <a:t>Mitra Sektor Pemerintah </a:t>
            </a:r>
            <a:endParaRPr sz="2000" b="0" i="0" u="none" strike="noStrike" cap="none">
              <a:solidFill>
                <a:schemeClr val="dk1"/>
              </a:solidFill>
              <a:latin typeface="Inter"/>
              <a:ea typeface="Inter"/>
              <a:cs typeface="Inter"/>
              <a:sym typeface="Inter"/>
            </a:endParaRPr>
          </a:p>
          <a:p>
            <a:pPr marL="561975" marR="0" lvl="0" indent="-342900" algn="l" rtl="0">
              <a:lnSpc>
                <a:spcPct val="100000"/>
              </a:lnSpc>
              <a:spcBef>
                <a:spcPts val="0"/>
              </a:spcBef>
              <a:spcAft>
                <a:spcPts val="0"/>
              </a:spcAft>
              <a:buClr>
                <a:schemeClr val="dk1"/>
              </a:buClr>
              <a:buSzPts val="1400"/>
              <a:buFont typeface="Noto Sans Symbols"/>
              <a:buChar char="▪"/>
            </a:pPr>
            <a:r>
              <a:rPr lang="en-US" sz="2000" b="0" i="0" u="none" strike="noStrike" cap="none">
                <a:solidFill>
                  <a:schemeClr val="dk1"/>
                </a:solidFill>
                <a:latin typeface="Inter"/>
                <a:ea typeface="Inter"/>
                <a:cs typeface="Inter"/>
                <a:sym typeface="Inter"/>
              </a:rPr>
              <a:t>Memiliki tusi terkait</a:t>
            </a:r>
            <a:endParaRPr sz="2000" b="0" i="0" u="none" strike="noStrike" cap="none">
              <a:solidFill>
                <a:schemeClr val="dk1"/>
              </a:solidFill>
              <a:latin typeface="Inter"/>
              <a:ea typeface="Inter"/>
              <a:cs typeface="Inter"/>
              <a:sym typeface="Inter"/>
            </a:endParaRPr>
          </a:p>
          <a:p>
            <a:pPr marL="561975" marR="0" lvl="0" indent="-342900" algn="l" rtl="0">
              <a:lnSpc>
                <a:spcPct val="100000"/>
              </a:lnSpc>
              <a:spcBef>
                <a:spcPts val="0"/>
              </a:spcBef>
              <a:spcAft>
                <a:spcPts val="0"/>
              </a:spcAft>
              <a:buClr>
                <a:schemeClr val="dk1"/>
              </a:buClr>
              <a:buSzPts val="1400"/>
              <a:buFont typeface="Noto Sans Symbols"/>
              <a:buChar char="▪"/>
            </a:pPr>
            <a:r>
              <a:rPr lang="en-US" sz="2000" b="0" i="0" u="none" strike="noStrike" cap="none">
                <a:solidFill>
                  <a:schemeClr val="dk1"/>
                </a:solidFill>
                <a:latin typeface="Inter"/>
                <a:ea typeface="Inter"/>
                <a:cs typeface="Inter"/>
                <a:sym typeface="Inter"/>
              </a:rPr>
              <a:t>Memiliki program selaras</a:t>
            </a:r>
            <a:endParaRPr sz="2000" b="0" i="0" u="none" strike="noStrike" cap="none">
              <a:solidFill>
                <a:schemeClr val="dk1"/>
              </a:solidFill>
              <a:latin typeface="Inter"/>
              <a:ea typeface="Inter"/>
              <a:cs typeface="Inter"/>
              <a:sym typeface="Inter"/>
            </a:endParaRPr>
          </a:p>
          <a:p>
            <a:pPr marL="561975" marR="0" lvl="0" indent="-342900" algn="l" rtl="0">
              <a:lnSpc>
                <a:spcPct val="100000"/>
              </a:lnSpc>
              <a:spcBef>
                <a:spcPts val="0"/>
              </a:spcBef>
              <a:spcAft>
                <a:spcPts val="0"/>
              </a:spcAft>
              <a:buClr>
                <a:schemeClr val="dk1"/>
              </a:buClr>
              <a:buSzPts val="1400"/>
              <a:buFont typeface="Noto Sans Symbols"/>
              <a:buChar char="▪"/>
            </a:pPr>
            <a:r>
              <a:rPr lang="en-US" sz="2000" b="0" i="0" u="none" strike="noStrike" cap="none">
                <a:solidFill>
                  <a:schemeClr val="dk1"/>
                </a:solidFill>
                <a:latin typeface="Inter"/>
                <a:ea typeface="Inter"/>
                <a:cs typeface="Inter"/>
                <a:sym typeface="Inter"/>
              </a:rPr>
              <a:t>Bersedia mendukung dan memperkuat program Sekolah Sehat.</a:t>
            </a:r>
            <a:endParaRPr sz="2000" b="0" i="0" u="none" strike="noStrike" cap="none">
              <a:solidFill>
                <a:schemeClr val="dk1"/>
              </a:solidFill>
              <a:latin typeface="Inter"/>
              <a:ea typeface="Inter"/>
              <a:cs typeface="Inter"/>
              <a:sym typeface="Inter"/>
            </a:endParaRPr>
          </a:p>
          <a:p>
            <a:pPr marL="0" marR="0" lvl="0" indent="0" algn="l" rtl="0">
              <a:lnSpc>
                <a:spcPct val="100000"/>
              </a:lnSpc>
              <a:spcBef>
                <a:spcPts val="0"/>
              </a:spcBef>
              <a:spcAft>
                <a:spcPts val="0"/>
              </a:spcAft>
              <a:buNone/>
            </a:pPr>
            <a:endParaRPr sz="1400" b="0" i="0" u="none" strike="noStrike" cap="none">
              <a:solidFill>
                <a:schemeClr val="dk1"/>
              </a:solidFill>
              <a:latin typeface="Inter"/>
              <a:ea typeface="Inter"/>
              <a:cs typeface="Inter"/>
              <a:sym typeface="Inter"/>
            </a:endParaRPr>
          </a:p>
          <a:p>
            <a:pPr marL="0" marR="0" lvl="0" indent="0" algn="l" rtl="0">
              <a:lnSpc>
                <a:spcPct val="100000"/>
              </a:lnSpc>
              <a:spcBef>
                <a:spcPts val="0"/>
              </a:spcBef>
              <a:spcAft>
                <a:spcPts val="0"/>
              </a:spcAft>
              <a:buNone/>
            </a:pPr>
            <a:r>
              <a:rPr lang="en-US" sz="2000" b="0" i="0" u="none" strike="noStrike" cap="none">
                <a:solidFill>
                  <a:schemeClr val="dk1"/>
                </a:solidFill>
                <a:latin typeface="Inter"/>
                <a:ea typeface="Inter"/>
                <a:cs typeface="Inter"/>
                <a:sym typeface="Inter"/>
              </a:rPr>
              <a:t>Mitra Sektor Non Pemerintah</a:t>
            </a:r>
            <a:endParaRPr sz="2000" b="0" i="0" u="none" strike="noStrike" cap="none">
              <a:solidFill>
                <a:schemeClr val="dk1"/>
              </a:solidFill>
              <a:latin typeface="Inter"/>
              <a:ea typeface="Inter"/>
              <a:cs typeface="Inter"/>
              <a:sym typeface="Inter"/>
            </a:endParaRPr>
          </a:p>
          <a:p>
            <a:pPr marL="561975" marR="0" lvl="0" indent="-342900" algn="l" rtl="0">
              <a:lnSpc>
                <a:spcPct val="100000"/>
              </a:lnSpc>
              <a:spcBef>
                <a:spcPts val="0"/>
              </a:spcBef>
              <a:spcAft>
                <a:spcPts val="0"/>
              </a:spcAft>
              <a:buClr>
                <a:schemeClr val="dk1"/>
              </a:buClr>
              <a:buSzPts val="1400"/>
              <a:buFont typeface="Noto Sans Symbols"/>
              <a:buChar char="▪"/>
            </a:pPr>
            <a:r>
              <a:rPr lang="en-US" sz="2000" b="0" i="0" u="none" strike="noStrike" cap="none">
                <a:solidFill>
                  <a:schemeClr val="dk1"/>
                </a:solidFill>
                <a:latin typeface="Inter"/>
                <a:ea typeface="Inter"/>
                <a:cs typeface="Inter"/>
                <a:sym typeface="Inter"/>
              </a:rPr>
              <a:t>Memiliki ketertarikan di bidang Pendidikan</a:t>
            </a:r>
            <a:endParaRPr sz="2000" b="0" i="0" u="none" strike="noStrike" cap="none">
              <a:solidFill>
                <a:schemeClr val="dk1"/>
              </a:solidFill>
              <a:latin typeface="Inter"/>
              <a:ea typeface="Inter"/>
              <a:cs typeface="Inter"/>
              <a:sym typeface="Inter"/>
            </a:endParaRPr>
          </a:p>
          <a:p>
            <a:pPr marL="561975" marR="0" lvl="0" indent="-342900" algn="l" rtl="0">
              <a:lnSpc>
                <a:spcPct val="100000"/>
              </a:lnSpc>
              <a:spcBef>
                <a:spcPts val="0"/>
              </a:spcBef>
              <a:spcAft>
                <a:spcPts val="0"/>
              </a:spcAft>
              <a:buClr>
                <a:schemeClr val="dk1"/>
              </a:buClr>
              <a:buSzPts val="1400"/>
              <a:buFont typeface="Noto Sans Symbols"/>
              <a:buChar char="▪"/>
            </a:pPr>
            <a:r>
              <a:rPr lang="en-US" sz="2000" b="0" i="0" u="none" strike="noStrike" cap="none">
                <a:solidFill>
                  <a:schemeClr val="dk1"/>
                </a:solidFill>
                <a:latin typeface="Inter"/>
                <a:ea typeface="Inter"/>
                <a:cs typeface="Inter"/>
                <a:sym typeface="Inter"/>
              </a:rPr>
              <a:t>Berbadan hukum </a:t>
            </a:r>
            <a:endParaRPr sz="2000" b="0" i="0" u="none" strike="noStrike" cap="none">
              <a:solidFill>
                <a:schemeClr val="dk1"/>
              </a:solidFill>
              <a:latin typeface="Inter"/>
              <a:ea typeface="Inter"/>
              <a:cs typeface="Inter"/>
              <a:sym typeface="Inter"/>
            </a:endParaRPr>
          </a:p>
          <a:p>
            <a:pPr marL="561975" marR="0" lvl="0" indent="-342900" algn="l" rtl="0">
              <a:lnSpc>
                <a:spcPct val="100000"/>
              </a:lnSpc>
              <a:spcBef>
                <a:spcPts val="0"/>
              </a:spcBef>
              <a:spcAft>
                <a:spcPts val="0"/>
              </a:spcAft>
              <a:buClr>
                <a:schemeClr val="dk1"/>
              </a:buClr>
              <a:buSzPts val="1400"/>
              <a:buFont typeface="Noto Sans Symbols"/>
              <a:buChar char="▪"/>
            </a:pPr>
            <a:r>
              <a:rPr lang="en-US" sz="2000" b="0" i="0" u="none" strike="noStrike" cap="none">
                <a:solidFill>
                  <a:schemeClr val="dk1"/>
                </a:solidFill>
                <a:latin typeface="Inter"/>
                <a:ea typeface="Inter"/>
                <a:cs typeface="Inter"/>
                <a:sym typeface="Inter"/>
              </a:rPr>
              <a:t>Rekam jejak yang baik</a:t>
            </a:r>
            <a:endParaRPr sz="2000" b="0" i="0" u="none" strike="noStrike" cap="none">
              <a:solidFill>
                <a:schemeClr val="dk1"/>
              </a:solidFill>
              <a:latin typeface="Inter"/>
              <a:ea typeface="Inter"/>
              <a:cs typeface="Inter"/>
              <a:sym typeface="Inter"/>
            </a:endParaRPr>
          </a:p>
          <a:p>
            <a:pPr marL="561975" marR="0" lvl="0" indent="-342900" algn="l" rtl="0">
              <a:lnSpc>
                <a:spcPct val="100000"/>
              </a:lnSpc>
              <a:spcBef>
                <a:spcPts val="0"/>
              </a:spcBef>
              <a:spcAft>
                <a:spcPts val="0"/>
              </a:spcAft>
              <a:buClr>
                <a:schemeClr val="dk1"/>
              </a:buClr>
              <a:buSzPts val="1400"/>
              <a:buFont typeface="Noto Sans Symbols"/>
              <a:buChar char="▪"/>
            </a:pPr>
            <a:r>
              <a:rPr lang="en-US" sz="2000" b="0" i="0" u="none" strike="noStrike" cap="none">
                <a:solidFill>
                  <a:schemeClr val="dk1"/>
                </a:solidFill>
                <a:latin typeface="Inter"/>
                <a:ea typeface="Inter"/>
                <a:cs typeface="Inter"/>
                <a:sym typeface="Inter"/>
              </a:rPr>
              <a:t>Non-komersial</a:t>
            </a:r>
            <a:endParaRPr sz="2000" b="0" i="0" u="none" strike="noStrike" cap="none">
              <a:solidFill>
                <a:schemeClr val="dk1"/>
              </a:solidFill>
              <a:latin typeface="Inter"/>
              <a:ea typeface="Inter"/>
              <a:cs typeface="Inter"/>
              <a:sym typeface="Inter"/>
            </a:endParaRPr>
          </a:p>
          <a:p>
            <a:pPr marL="561975" marR="0" lvl="0" indent="-342900" algn="l" rtl="0">
              <a:lnSpc>
                <a:spcPct val="100000"/>
              </a:lnSpc>
              <a:spcBef>
                <a:spcPts val="0"/>
              </a:spcBef>
              <a:spcAft>
                <a:spcPts val="0"/>
              </a:spcAft>
              <a:buClr>
                <a:schemeClr val="dk1"/>
              </a:buClr>
              <a:buSzPts val="1400"/>
              <a:buFont typeface="Noto Sans Symbols"/>
              <a:buChar char="▪"/>
            </a:pPr>
            <a:r>
              <a:rPr lang="en-US" sz="2000" b="0" i="0" u="none" strike="noStrike" cap="none">
                <a:solidFill>
                  <a:schemeClr val="dk1"/>
                </a:solidFill>
                <a:latin typeface="Inter"/>
                <a:ea typeface="Inter"/>
                <a:cs typeface="Inter"/>
                <a:sym typeface="Inter"/>
              </a:rPr>
              <a:t>Memiliki program relevan dengan Pendidikan dan Kesehatan Sekolah/Peserta Didik</a:t>
            </a:r>
            <a:endParaRPr sz="2000" b="0" i="0" u="none" strike="noStrike" cap="none">
              <a:solidFill>
                <a:schemeClr val="dk1"/>
              </a:solidFill>
              <a:latin typeface="Inter"/>
              <a:ea typeface="Inter"/>
              <a:cs typeface="Inter"/>
              <a:sym typeface="Inter"/>
            </a:endParaRPr>
          </a:p>
          <a:p>
            <a:pPr marL="561975" marR="0" lvl="0" indent="-342900" algn="l" rtl="0">
              <a:lnSpc>
                <a:spcPct val="100000"/>
              </a:lnSpc>
              <a:spcBef>
                <a:spcPts val="0"/>
              </a:spcBef>
              <a:spcAft>
                <a:spcPts val="0"/>
              </a:spcAft>
              <a:buClr>
                <a:schemeClr val="dk1"/>
              </a:buClr>
              <a:buSzPts val="1400"/>
              <a:buFont typeface="Noto Sans Symbols"/>
              <a:buChar char="▪"/>
            </a:pPr>
            <a:r>
              <a:rPr lang="en-US" sz="2000" b="0" i="0" u="none" strike="noStrike" cap="none">
                <a:solidFill>
                  <a:schemeClr val="dk1"/>
                </a:solidFill>
                <a:latin typeface="Inter"/>
                <a:ea typeface="Inter"/>
                <a:cs typeface="Inter"/>
                <a:sym typeface="Inter"/>
              </a:rPr>
              <a:t>Bersedia melakukan pendanaan mandiri.</a:t>
            </a:r>
            <a:endParaRPr sz="2000" b="0" i="0" u="none" strike="noStrike" cap="none">
              <a:solidFill>
                <a:schemeClr val="dk1"/>
              </a:solidFill>
              <a:latin typeface="Inter"/>
              <a:ea typeface="Inter"/>
              <a:cs typeface="Inter"/>
              <a:sym typeface="Inter"/>
            </a:endParaRPr>
          </a:p>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chemeClr val="dk1"/>
              </a:solidFill>
              <a:latin typeface="Inter"/>
              <a:ea typeface="Inter"/>
              <a:cs typeface="Inter"/>
              <a:sym typeface="Inter"/>
            </a:endParaRPr>
          </a:p>
        </p:txBody>
      </p:sp>
      <p:sp>
        <p:nvSpPr>
          <p:cNvPr id="508" name="Google Shape;508;p51"/>
          <p:cNvSpPr txBox="1"/>
          <p:nvPr/>
        </p:nvSpPr>
        <p:spPr>
          <a:xfrm>
            <a:off x="6245240" y="772647"/>
            <a:ext cx="1929933" cy="419217"/>
          </a:xfrm>
          <a:prstGeom prst="rect">
            <a:avLst/>
          </a:prstGeom>
          <a:solidFill>
            <a:srgbClr val="171616"/>
          </a:solid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US" sz="2000" b="1" i="0" u="none" strike="noStrike" cap="none">
                <a:solidFill>
                  <a:schemeClr val="lt1"/>
                </a:solidFill>
                <a:latin typeface="Inter"/>
                <a:ea typeface="Inter"/>
                <a:cs typeface="Inter"/>
                <a:sym typeface="Inter"/>
              </a:rPr>
              <a:t>Kriteria Mitra</a:t>
            </a:r>
            <a:endParaRPr/>
          </a:p>
        </p:txBody>
      </p:sp>
    </p:spTree>
    <p:extLst>
      <p:ext uri="{BB962C8B-B14F-4D97-AF65-F5344CB8AC3E}">
        <p14:creationId xmlns:p14="http://schemas.microsoft.com/office/powerpoint/2010/main" val="437064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52"/>
          <p:cNvSpPr txBox="1">
            <a:spLocks noGrp="1"/>
          </p:cNvSpPr>
          <p:nvPr>
            <p:ph type="title"/>
          </p:nvPr>
        </p:nvSpPr>
        <p:spPr>
          <a:xfrm>
            <a:off x="0" y="18255"/>
            <a:ext cx="12192000" cy="780397"/>
          </a:xfrm>
          <a:prstGeom prst="rect">
            <a:avLst/>
          </a:prstGeom>
          <a:solidFill>
            <a:srgbClr val="00206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2800" b="1">
                <a:solidFill>
                  <a:schemeClr val="lt1"/>
                </a:solidFill>
              </a:rPr>
              <a:t>Mitra Pembangunan di Tingkat Pusat</a:t>
            </a:r>
            <a:endParaRPr sz="2800" b="1">
              <a:solidFill>
                <a:schemeClr val="lt1"/>
              </a:solidFill>
            </a:endParaRPr>
          </a:p>
        </p:txBody>
      </p:sp>
      <p:sp>
        <p:nvSpPr>
          <p:cNvPr id="514" name="Google Shape;514;p52"/>
          <p:cNvSpPr txBox="1">
            <a:spLocks noGrp="1"/>
          </p:cNvSpPr>
          <p:nvPr>
            <p:ph type="body" idx="1"/>
          </p:nvPr>
        </p:nvSpPr>
        <p:spPr>
          <a:xfrm>
            <a:off x="247890" y="1073269"/>
            <a:ext cx="11268919" cy="5281231"/>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endParaRPr/>
          </a:p>
        </p:txBody>
      </p:sp>
      <p:pic>
        <p:nvPicPr>
          <p:cNvPr id="515" name="Google Shape;515;p52"/>
          <p:cNvPicPr preferRelativeResize="0"/>
          <p:nvPr/>
        </p:nvPicPr>
        <p:blipFill rotWithShape="1">
          <a:blip r:embed="rId3">
            <a:alphaModFix/>
          </a:blip>
          <a:srcRect l="9873" t="20422" r="15220" b="9535"/>
          <a:stretch/>
        </p:blipFill>
        <p:spPr>
          <a:xfrm>
            <a:off x="247889" y="981236"/>
            <a:ext cx="11696221" cy="5593183"/>
          </a:xfrm>
          <a:prstGeom prst="rect">
            <a:avLst/>
          </a:prstGeom>
          <a:noFill/>
          <a:ln>
            <a:noFill/>
          </a:ln>
        </p:spPr>
      </p:pic>
    </p:spTree>
    <p:extLst>
      <p:ext uri="{BB962C8B-B14F-4D97-AF65-F5344CB8AC3E}">
        <p14:creationId xmlns:p14="http://schemas.microsoft.com/office/powerpoint/2010/main" val="2800153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4"/>
          <p:cNvSpPr txBox="1">
            <a:spLocks noGrp="1"/>
          </p:cNvSpPr>
          <p:nvPr>
            <p:ph type="title"/>
          </p:nvPr>
        </p:nvSpPr>
        <p:spPr>
          <a:xfrm>
            <a:off x="60762" y="35876"/>
            <a:ext cx="12192000" cy="921711"/>
          </a:xfrm>
          <a:prstGeom prst="rect">
            <a:avLst/>
          </a:prstGeom>
          <a:solidFill>
            <a:srgbClr val="00206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b="1" dirty="0" smtClean="0">
                <a:solidFill>
                  <a:schemeClr val="lt1"/>
                </a:solidFill>
              </a:rPr>
              <a:t>PROGRAM KEGIATAN KSS </a:t>
            </a:r>
            <a:r>
              <a:rPr lang="en-US" b="1" dirty="0" err="1">
                <a:solidFill>
                  <a:schemeClr val="lt1"/>
                </a:solidFill>
              </a:rPr>
              <a:t>Tahun</a:t>
            </a:r>
            <a:r>
              <a:rPr lang="en-US" b="1" dirty="0">
                <a:solidFill>
                  <a:schemeClr val="lt1"/>
                </a:solidFill>
              </a:rPr>
              <a:t> 2023</a:t>
            </a:r>
            <a:endParaRPr b="1" dirty="0">
              <a:solidFill>
                <a:schemeClr val="lt1"/>
              </a:solidFill>
            </a:endParaRPr>
          </a:p>
        </p:txBody>
      </p:sp>
      <p:grpSp>
        <p:nvGrpSpPr>
          <p:cNvPr id="581" name="Google Shape;581;p4"/>
          <p:cNvGrpSpPr/>
          <p:nvPr/>
        </p:nvGrpSpPr>
        <p:grpSpPr>
          <a:xfrm>
            <a:off x="-339689" y="1243548"/>
            <a:ext cx="12238744" cy="3699427"/>
            <a:chOff x="-870569" y="2416906"/>
            <a:chExt cx="12238744" cy="3699427"/>
          </a:xfrm>
        </p:grpSpPr>
        <p:sp>
          <p:nvSpPr>
            <p:cNvPr id="582" name="Google Shape;582;p4"/>
            <p:cNvSpPr/>
            <p:nvPr/>
          </p:nvSpPr>
          <p:spPr>
            <a:xfrm>
              <a:off x="17600" y="3160533"/>
              <a:ext cx="2225633" cy="2885842"/>
            </a:xfrm>
            <a:prstGeom prst="roundRect">
              <a:avLst>
                <a:gd name="adj" fmla="val 5000"/>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
            <p:cNvSpPr txBox="1"/>
            <p:nvPr/>
          </p:nvSpPr>
          <p:spPr>
            <a:xfrm>
              <a:off x="-870569" y="5559898"/>
              <a:ext cx="2942287" cy="540124"/>
            </a:xfrm>
            <a:prstGeom prst="rect">
              <a:avLst/>
            </a:prstGeom>
            <a:noFill/>
            <a:ln>
              <a:noFill/>
            </a:ln>
          </p:spPr>
          <p:txBody>
            <a:bodyPr spcFirstLastPara="1" wrap="square" lIns="0" tIns="72000" rIns="93325" bIns="0" anchor="t" anchorCtr="0">
              <a:noAutofit/>
            </a:bodyPr>
            <a:lstStyle/>
            <a:p>
              <a:pPr marL="0" marR="0" lvl="0" indent="0" algn="r" rtl="0">
                <a:lnSpc>
                  <a:spcPct val="90000"/>
                </a:lnSpc>
                <a:spcBef>
                  <a:spcPts val="0"/>
                </a:spcBef>
                <a:spcAft>
                  <a:spcPts val="0"/>
                </a:spcAft>
                <a:buClr>
                  <a:srgbClr val="000000"/>
                </a:buClr>
                <a:buSzPts val="2100"/>
                <a:buFont typeface="Arial"/>
                <a:buNone/>
              </a:pPr>
              <a:r>
                <a:rPr lang="en-US" sz="2100" b="1" i="0" u="none" strike="noStrike" cap="none" dirty="0" err="1">
                  <a:solidFill>
                    <a:srgbClr val="1E4E79"/>
                  </a:solidFill>
                  <a:latin typeface="Arial"/>
                  <a:ea typeface="Arial"/>
                  <a:cs typeface="Arial"/>
                  <a:sym typeface="Arial"/>
                </a:rPr>
                <a:t>Juli</a:t>
              </a:r>
              <a:r>
                <a:rPr lang="en-US" sz="2100" b="1" i="0" u="none" strike="noStrike" cap="none" dirty="0">
                  <a:solidFill>
                    <a:srgbClr val="1E4E79"/>
                  </a:solidFill>
                  <a:latin typeface="Arial"/>
                  <a:ea typeface="Arial"/>
                  <a:cs typeface="Arial"/>
                  <a:sym typeface="Arial"/>
                </a:rPr>
                <a:t> – </a:t>
              </a:r>
              <a:r>
                <a:rPr lang="en-US" sz="2100" b="1" i="0" u="none" strike="noStrike" cap="none" dirty="0" err="1">
                  <a:solidFill>
                    <a:srgbClr val="1E4E79"/>
                  </a:solidFill>
                  <a:latin typeface="Arial"/>
                  <a:ea typeface="Arial"/>
                  <a:cs typeface="Arial"/>
                  <a:sym typeface="Arial"/>
                </a:rPr>
                <a:t>Agustus</a:t>
              </a:r>
              <a:endParaRPr sz="2100" b="1" i="0" u="none" strike="noStrike" cap="none" dirty="0">
                <a:solidFill>
                  <a:srgbClr val="1E4E79"/>
                </a:solidFill>
                <a:latin typeface="Arial"/>
                <a:ea typeface="Arial"/>
                <a:cs typeface="Arial"/>
                <a:sym typeface="Arial"/>
              </a:endParaRPr>
            </a:p>
          </p:txBody>
        </p:sp>
        <p:sp>
          <p:nvSpPr>
            <p:cNvPr id="584" name="Google Shape;584;p4"/>
            <p:cNvSpPr/>
            <p:nvPr/>
          </p:nvSpPr>
          <p:spPr>
            <a:xfrm>
              <a:off x="540131" y="2416906"/>
              <a:ext cx="2011964" cy="35881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
            <p:cNvSpPr txBox="1"/>
            <p:nvPr/>
          </p:nvSpPr>
          <p:spPr>
            <a:xfrm>
              <a:off x="332940" y="3375037"/>
              <a:ext cx="1930956" cy="2741296"/>
            </a:xfrm>
            <a:prstGeom prst="rect">
              <a:avLst/>
            </a:prstGeom>
            <a:noFill/>
            <a:ln>
              <a:noFill/>
            </a:ln>
          </p:spPr>
          <p:txBody>
            <a:bodyPr spcFirstLastPara="1" wrap="square" lIns="0" tIns="72000" rIns="0" bIns="0" anchor="t"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1" i="0" u="none" strike="noStrike" cap="none" dirty="0" err="1">
                  <a:solidFill>
                    <a:schemeClr val="dk1"/>
                  </a:solidFill>
                  <a:latin typeface="Arial"/>
                  <a:ea typeface="Arial"/>
                  <a:cs typeface="Arial"/>
                  <a:sym typeface="Arial"/>
                </a:rPr>
                <a:t>Assesmen</a:t>
              </a:r>
              <a:r>
                <a:rPr lang="en-US" sz="2100" b="1" i="0" u="none" strike="noStrike" cap="none" dirty="0">
                  <a:solidFill>
                    <a:schemeClr val="dk1"/>
                  </a:solidFill>
                  <a:latin typeface="Arial"/>
                  <a:ea typeface="Arial"/>
                  <a:cs typeface="Arial"/>
                  <a:sym typeface="Arial"/>
                </a:rPr>
                <a:t> </a:t>
              </a:r>
              <a:r>
                <a:rPr lang="en-US" sz="2100" b="1" i="0" u="none" strike="noStrike" cap="none" dirty="0" err="1">
                  <a:solidFill>
                    <a:schemeClr val="dk1"/>
                  </a:solidFill>
                  <a:latin typeface="Arial"/>
                  <a:ea typeface="Arial"/>
                  <a:cs typeface="Arial"/>
                  <a:sym typeface="Arial"/>
                </a:rPr>
                <a:t>Awal</a:t>
              </a:r>
              <a:r>
                <a:rPr lang="en-US" sz="2100" b="1" i="0" u="none" strike="noStrike" cap="none" dirty="0">
                  <a:solidFill>
                    <a:schemeClr val="dk1"/>
                  </a:solidFill>
                  <a:latin typeface="Arial"/>
                  <a:ea typeface="Arial"/>
                  <a:cs typeface="Arial"/>
                  <a:sym typeface="Arial"/>
                </a:rPr>
                <a:t> </a:t>
              </a:r>
              <a:r>
                <a:rPr lang="en-US" sz="2100" b="1" i="0" u="none" strike="noStrike" cap="none" dirty="0" err="1">
                  <a:solidFill>
                    <a:schemeClr val="dk1"/>
                  </a:solidFill>
                  <a:latin typeface="Arial"/>
                  <a:ea typeface="Arial"/>
                  <a:cs typeface="Arial"/>
                  <a:sym typeface="Arial"/>
                </a:rPr>
                <a:t>untuk</a:t>
              </a:r>
              <a:r>
                <a:rPr lang="en-US" sz="2100" b="1" i="0" u="none" strike="noStrike" cap="none" dirty="0">
                  <a:solidFill>
                    <a:schemeClr val="dk1"/>
                  </a:solidFill>
                  <a:latin typeface="Arial"/>
                  <a:ea typeface="Arial"/>
                  <a:cs typeface="Arial"/>
                  <a:sym typeface="Arial"/>
                </a:rPr>
                <a:t> </a:t>
              </a:r>
              <a:r>
                <a:rPr lang="en-US" sz="2100" b="1" i="0" u="none" strike="noStrike" cap="none" dirty="0" err="1">
                  <a:solidFill>
                    <a:schemeClr val="dk1"/>
                  </a:solidFill>
                  <a:latin typeface="Arial"/>
                  <a:ea typeface="Arial"/>
                  <a:cs typeface="Arial"/>
                  <a:sym typeface="Arial"/>
                </a:rPr>
                <a:t>sekolah</a:t>
              </a:r>
              <a:r>
                <a:rPr lang="en-US" sz="2100" b="1" i="0" u="none" strike="noStrike" cap="none" dirty="0">
                  <a:solidFill>
                    <a:schemeClr val="dk1"/>
                  </a:solidFill>
                  <a:latin typeface="Arial"/>
                  <a:ea typeface="Arial"/>
                  <a:cs typeface="Arial"/>
                  <a:sym typeface="Arial"/>
                </a:rPr>
                <a:t> </a:t>
              </a:r>
              <a:endParaRPr lang="en-US" sz="2100" b="1" i="0" u="none" strike="noStrike" cap="none" dirty="0" smtClean="0">
                <a:solidFill>
                  <a:schemeClr val="dk1"/>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100"/>
                <a:buFont typeface="Arial"/>
                <a:buNone/>
              </a:pPr>
              <a:r>
                <a:rPr lang="en-US" sz="2100" b="1" i="0" u="none" strike="noStrike" cap="none" dirty="0" err="1" smtClean="0">
                  <a:solidFill>
                    <a:schemeClr val="dk1"/>
                  </a:solidFill>
                  <a:latin typeface="Arial"/>
                  <a:ea typeface="Arial"/>
                  <a:cs typeface="Arial"/>
                  <a:sym typeface="Arial"/>
                </a:rPr>
                <a:t>binaan</a:t>
              </a:r>
              <a:r>
                <a:rPr lang="en-US" sz="2100" b="1" i="0" u="none" strike="noStrike" cap="none" dirty="0" smtClean="0">
                  <a:solidFill>
                    <a:schemeClr val="dk1"/>
                  </a:solidFill>
                  <a:latin typeface="Arial"/>
                  <a:ea typeface="Arial"/>
                  <a:cs typeface="Arial"/>
                  <a:sym typeface="Arial"/>
                </a:rPr>
                <a:t> </a:t>
              </a:r>
              <a:r>
                <a:rPr lang="en-US" sz="2100" b="1" i="0" u="none" strike="noStrike" cap="none" dirty="0">
                  <a:solidFill>
                    <a:schemeClr val="dk1"/>
                  </a:solidFill>
                  <a:latin typeface="Arial"/>
                  <a:ea typeface="Arial"/>
                  <a:cs typeface="Arial"/>
                  <a:sym typeface="Arial"/>
                </a:rPr>
                <a:t>KSS</a:t>
              </a:r>
              <a:endParaRPr sz="2100" b="1" i="0" u="none" strike="noStrike" cap="none" dirty="0">
                <a:solidFill>
                  <a:schemeClr val="dk1"/>
                </a:solidFill>
                <a:latin typeface="Arial"/>
                <a:ea typeface="Arial"/>
                <a:cs typeface="Arial"/>
                <a:sym typeface="Arial"/>
              </a:endParaRPr>
            </a:p>
            <a:p>
              <a:pPr marL="0" marR="0" lvl="0" indent="0" algn="l" rtl="0">
                <a:lnSpc>
                  <a:spcPct val="90000"/>
                </a:lnSpc>
                <a:spcBef>
                  <a:spcPts val="735"/>
                </a:spcBef>
                <a:spcAft>
                  <a:spcPts val="0"/>
                </a:spcAft>
                <a:buClr>
                  <a:srgbClr val="000000"/>
                </a:buClr>
                <a:buSzPts val="2100"/>
                <a:buFont typeface="Arial"/>
                <a:buNone/>
              </a:pPr>
              <a:endParaRPr sz="2100" b="0" i="0" u="none" strike="noStrike" cap="none" dirty="0">
                <a:solidFill>
                  <a:schemeClr val="lt1"/>
                </a:solidFill>
                <a:latin typeface="Arial"/>
                <a:ea typeface="Arial"/>
                <a:cs typeface="Arial"/>
                <a:sym typeface="Arial"/>
              </a:endParaRPr>
            </a:p>
          </p:txBody>
        </p:sp>
        <p:sp>
          <p:nvSpPr>
            <p:cNvPr id="586" name="Google Shape;586;p4"/>
            <p:cNvSpPr/>
            <p:nvPr/>
          </p:nvSpPr>
          <p:spPr>
            <a:xfrm>
              <a:off x="4929218" y="3129225"/>
              <a:ext cx="2044463" cy="2885842"/>
            </a:xfrm>
            <a:prstGeom prst="roundRect">
              <a:avLst>
                <a:gd name="adj" fmla="val 500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
            <p:cNvSpPr txBox="1"/>
            <p:nvPr/>
          </p:nvSpPr>
          <p:spPr>
            <a:xfrm>
              <a:off x="5007491" y="5274575"/>
              <a:ext cx="1782470" cy="540124"/>
            </a:xfrm>
            <a:prstGeom prst="rect">
              <a:avLst/>
            </a:prstGeom>
            <a:noFill/>
            <a:ln>
              <a:noFill/>
            </a:ln>
          </p:spPr>
          <p:txBody>
            <a:bodyPr spcFirstLastPara="1" wrap="square" lIns="0" tIns="72000" rIns="93325" bIns="0" anchor="t" anchorCtr="0">
              <a:noAutofit/>
            </a:bodyPr>
            <a:lstStyle/>
            <a:p>
              <a:pPr marL="0" marR="0" lvl="0" indent="0" algn="r" rtl="0">
                <a:lnSpc>
                  <a:spcPct val="90000"/>
                </a:lnSpc>
                <a:spcBef>
                  <a:spcPts val="0"/>
                </a:spcBef>
                <a:spcAft>
                  <a:spcPts val="0"/>
                </a:spcAft>
                <a:buClr>
                  <a:srgbClr val="000000"/>
                </a:buClr>
                <a:buSzPts val="2100"/>
                <a:buFont typeface="Arial"/>
                <a:buNone/>
              </a:pPr>
              <a:r>
                <a:rPr lang="en-US" sz="2100" b="1" i="0" u="none" strike="noStrike" cap="none" dirty="0" err="1">
                  <a:solidFill>
                    <a:srgbClr val="1E4E79"/>
                  </a:solidFill>
                  <a:latin typeface="Arial"/>
                  <a:ea typeface="Arial"/>
                  <a:cs typeface="Arial"/>
                  <a:sym typeface="Arial"/>
                </a:rPr>
                <a:t>Oktober</a:t>
              </a:r>
              <a:r>
                <a:rPr lang="en-US" sz="2100" b="1" i="0" u="none" strike="noStrike" cap="none" dirty="0">
                  <a:solidFill>
                    <a:srgbClr val="1E4E79"/>
                  </a:solidFill>
                  <a:latin typeface="Arial"/>
                  <a:ea typeface="Arial"/>
                  <a:cs typeface="Arial"/>
                  <a:sym typeface="Arial"/>
                </a:rPr>
                <a:t> – </a:t>
              </a:r>
              <a:endParaRPr lang="en-US" sz="2100" b="1" i="0" u="none" strike="noStrike" cap="none" dirty="0" smtClean="0">
                <a:solidFill>
                  <a:srgbClr val="1E4E79"/>
                </a:solidFill>
                <a:latin typeface="Arial"/>
                <a:ea typeface="Arial"/>
                <a:cs typeface="Arial"/>
                <a:sym typeface="Arial"/>
              </a:endParaRPr>
            </a:p>
            <a:p>
              <a:pPr marL="0" marR="0" lvl="0" indent="0" algn="r" rtl="0">
                <a:lnSpc>
                  <a:spcPct val="90000"/>
                </a:lnSpc>
                <a:spcBef>
                  <a:spcPts val="0"/>
                </a:spcBef>
                <a:spcAft>
                  <a:spcPts val="0"/>
                </a:spcAft>
                <a:buClr>
                  <a:srgbClr val="000000"/>
                </a:buClr>
                <a:buSzPts val="2100"/>
                <a:buFont typeface="Arial"/>
                <a:buNone/>
              </a:pPr>
              <a:r>
                <a:rPr lang="en-US" sz="2100" b="1" i="0" u="none" strike="noStrike" cap="none" dirty="0" smtClean="0">
                  <a:solidFill>
                    <a:srgbClr val="1E4E79"/>
                  </a:solidFill>
                  <a:latin typeface="Arial"/>
                  <a:ea typeface="Arial"/>
                  <a:cs typeface="Arial"/>
                  <a:sym typeface="Arial"/>
                </a:rPr>
                <a:t>November</a:t>
              </a:r>
              <a:endParaRPr sz="2100" b="1" i="0" u="none" strike="noStrike" cap="none" dirty="0">
                <a:solidFill>
                  <a:srgbClr val="1E4E79"/>
                </a:solidFill>
                <a:latin typeface="Arial"/>
                <a:ea typeface="Arial"/>
                <a:cs typeface="Arial"/>
                <a:sym typeface="Arial"/>
              </a:endParaRPr>
            </a:p>
          </p:txBody>
        </p:sp>
        <p:sp>
          <p:nvSpPr>
            <p:cNvPr id="589" name="Google Shape;589;p4"/>
            <p:cNvSpPr/>
            <p:nvPr/>
          </p:nvSpPr>
          <p:spPr>
            <a:xfrm>
              <a:off x="3335276" y="2416906"/>
              <a:ext cx="2011964" cy="35881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
            <p:cNvSpPr txBox="1"/>
            <p:nvPr/>
          </p:nvSpPr>
          <p:spPr>
            <a:xfrm>
              <a:off x="5167917" y="3297305"/>
              <a:ext cx="2011964" cy="2741296"/>
            </a:xfrm>
            <a:prstGeom prst="rect">
              <a:avLst/>
            </a:prstGeom>
            <a:noFill/>
            <a:ln>
              <a:noFill/>
            </a:ln>
          </p:spPr>
          <p:txBody>
            <a:bodyPr spcFirstLastPara="1" wrap="square" lIns="0" tIns="72000" rIns="0" bIns="0" anchor="t"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1" i="0" u="none" strike="noStrike" cap="none" dirty="0" err="1">
                  <a:solidFill>
                    <a:schemeClr val="dk1"/>
                  </a:solidFill>
                  <a:latin typeface="Arial"/>
                  <a:ea typeface="Arial"/>
                  <a:cs typeface="Arial"/>
                  <a:sym typeface="Arial"/>
                </a:rPr>
                <a:t>Assesmen</a:t>
              </a:r>
              <a:r>
                <a:rPr lang="en-US" sz="2100" b="1" i="0" u="none" strike="noStrike" cap="none" dirty="0">
                  <a:solidFill>
                    <a:schemeClr val="dk1"/>
                  </a:solidFill>
                  <a:latin typeface="Arial"/>
                  <a:ea typeface="Arial"/>
                  <a:cs typeface="Arial"/>
                  <a:sym typeface="Arial"/>
                </a:rPr>
                <a:t> </a:t>
              </a:r>
              <a:r>
                <a:rPr lang="en-US" sz="2100" b="1" i="0" u="none" strike="noStrike" cap="none" dirty="0" err="1">
                  <a:solidFill>
                    <a:schemeClr val="dk1"/>
                  </a:solidFill>
                  <a:latin typeface="Arial"/>
                  <a:ea typeface="Arial"/>
                  <a:cs typeface="Arial"/>
                  <a:sym typeface="Arial"/>
                </a:rPr>
                <a:t>Akhir</a:t>
              </a:r>
              <a:r>
                <a:rPr lang="en-US" sz="2100" b="1" i="0" u="none" strike="noStrike" cap="none" dirty="0">
                  <a:solidFill>
                    <a:schemeClr val="dk1"/>
                  </a:solidFill>
                  <a:latin typeface="Arial"/>
                  <a:ea typeface="Arial"/>
                  <a:cs typeface="Arial"/>
                  <a:sym typeface="Arial"/>
                </a:rPr>
                <a:t> </a:t>
              </a:r>
              <a:r>
                <a:rPr lang="en-US" sz="2100" b="1" i="0" u="none" strike="noStrike" cap="none" dirty="0" err="1">
                  <a:solidFill>
                    <a:schemeClr val="dk1"/>
                  </a:solidFill>
                  <a:latin typeface="Arial"/>
                  <a:ea typeface="Arial"/>
                  <a:cs typeface="Arial"/>
                  <a:sym typeface="Arial"/>
                </a:rPr>
                <a:t>untuk</a:t>
              </a:r>
              <a:r>
                <a:rPr lang="en-US" sz="2100" b="1" i="0" u="none" strike="noStrike" cap="none" dirty="0">
                  <a:solidFill>
                    <a:schemeClr val="dk1"/>
                  </a:solidFill>
                  <a:latin typeface="Arial"/>
                  <a:ea typeface="Arial"/>
                  <a:cs typeface="Arial"/>
                  <a:sym typeface="Arial"/>
                </a:rPr>
                <a:t> </a:t>
              </a:r>
              <a:r>
                <a:rPr lang="en-US" sz="2100" b="1" i="0" u="none" strike="noStrike" cap="none" dirty="0" err="1">
                  <a:solidFill>
                    <a:schemeClr val="dk1"/>
                  </a:solidFill>
                  <a:latin typeface="Arial"/>
                  <a:ea typeface="Arial"/>
                  <a:cs typeface="Arial"/>
                  <a:sym typeface="Arial"/>
                </a:rPr>
                <a:t>sekolah</a:t>
              </a:r>
              <a:r>
                <a:rPr lang="en-US" sz="2100" b="1" i="0" u="none" strike="noStrike" cap="none" dirty="0">
                  <a:solidFill>
                    <a:schemeClr val="dk1"/>
                  </a:solidFill>
                  <a:latin typeface="Arial"/>
                  <a:ea typeface="Arial"/>
                  <a:cs typeface="Arial"/>
                  <a:sym typeface="Arial"/>
                </a:rPr>
                <a:t> </a:t>
              </a:r>
              <a:endParaRPr lang="en-US" sz="2100" b="1" i="0" u="none" strike="noStrike" cap="none" dirty="0" smtClean="0">
                <a:solidFill>
                  <a:schemeClr val="dk1"/>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100"/>
                <a:buFont typeface="Arial"/>
                <a:buNone/>
              </a:pPr>
              <a:r>
                <a:rPr lang="en-US" sz="2100" b="1" i="0" u="none" strike="noStrike" cap="none" dirty="0" err="1" smtClean="0">
                  <a:solidFill>
                    <a:schemeClr val="dk1"/>
                  </a:solidFill>
                  <a:latin typeface="Arial"/>
                  <a:ea typeface="Arial"/>
                  <a:cs typeface="Arial"/>
                  <a:sym typeface="Arial"/>
                </a:rPr>
                <a:t>binaan</a:t>
              </a:r>
              <a:r>
                <a:rPr lang="en-US" sz="2100" b="1" i="0" u="none" strike="noStrike" cap="none" dirty="0" smtClean="0">
                  <a:solidFill>
                    <a:schemeClr val="dk1"/>
                  </a:solidFill>
                  <a:latin typeface="Arial"/>
                  <a:ea typeface="Arial"/>
                  <a:cs typeface="Arial"/>
                  <a:sym typeface="Arial"/>
                </a:rPr>
                <a:t> </a:t>
              </a:r>
              <a:r>
                <a:rPr lang="en-US" sz="2100" b="1" i="0" u="none" strike="noStrike" cap="none" dirty="0">
                  <a:solidFill>
                    <a:schemeClr val="dk1"/>
                  </a:solidFill>
                  <a:latin typeface="Arial"/>
                  <a:ea typeface="Arial"/>
                  <a:cs typeface="Arial"/>
                  <a:sym typeface="Arial"/>
                </a:rPr>
                <a:t>KSS</a:t>
              </a:r>
              <a:endParaRPr sz="2100" b="1" i="0" u="none" strike="noStrike" cap="none" dirty="0">
                <a:solidFill>
                  <a:schemeClr val="dk1"/>
                </a:solidFill>
                <a:latin typeface="Arial"/>
                <a:ea typeface="Arial"/>
                <a:cs typeface="Arial"/>
                <a:sym typeface="Arial"/>
              </a:endParaRPr>
            </a:p>
          </p:txBody>
        </p:sp>
        <p:sp>
          <p:nvSpPr>
            <p:cNvPr id="591" name="Google Shape;591;p4"/>
            <p:cNvSpPr/>
            <p:nvPr/>
          </p:nvSpPr>
          <p:spPr>
            <a:xfrm>
              <a:off x="7223380" y="3043616"/>
              <a:ext cx="1903703" cy="2927905"/>
            </a:xfrm>
            <a:prstGeom prst="roundRect">
              <a:avLst>
                <a:gd name="adj" fmla="val 5000"/>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
            <p:cNvSpPr txBox="1"/>
            <p:nvPr/>
          </p:nvSpPr>
          <p:spPr>
            <a:xfrm>
              <a:off x="6156325" y="5523405"/>
              <a:ext cx="2942287" cy="540124"/>
            </a:xfrm>
            <a:prstGeom prst="rect">
              <a:avLst/>
            </a:prstGeom>
            <a:noFill/>
            <a:ln>
              <a:noFill/>
            </a:ln>
          </p:spPr>
          <p:txBody>
            <a:bodyPr spcFirstLastPara="1" wrap="square" lIns="0" tIns="72000" rIns="93325" bIns="0" anchor="t" anchorCtr="0">
              <a:noAutofit/>
            </a:bodyPr>
            <a:lstStyle/>
            <a:p>
              <a:pPr marL="0" marR="0" lvl="0" indent="0" algn="r" rtl="0">
                <a:lnSpc>
                  <a:spcPct val="90000"/>
                </a:lnSpc>
                <a:spcBef>
                  <a:spcPts val="0"/>
                </a:spcBef>
                <a:spcAft>
                  <a:spcPts val="0"/>
                </a:spcAft>
                <a:buClr>
                  <a:srgbClr val="000000"/>
                </a:buClr>
                <a:buSzPts val="2100"/>
                <a:buFont typeface="Arial"/>
                <a:buNone/>
              </a:pPr>
              <a:r>
                <a:rPr lang="en-US" sz="2100" b="1" i="0" u="none" strike="noStrike" cap="none" dirty="0" smtClean="0">
                  <a:solidFill>
                    <a:srgbClr val="1E4E79"/>
                  </a:solidFill>
                  <a:latin typeface="Arial"/>
                  <a:ea typeface="Arial"/>
                  <a:cs typeface="Arial"/>
                  <a:sym typeface="Arial"/>
                </a:rPr>
                <a:t>November</a:t>
              </a:r>
              <a:endParaRPr sz="2100" b="1" i="0" u="none" strike="noStrike" cap="none" dirty="0">
                <a:solidFill>
                  <a:srgbClr val="1E4E79"/>
                </a:solidFill>
                <a:latin typeface="Arial"/>
                <a:ea typeface="Arial"/>
                <a:cs typeface="Arial"/>
                <a:sym typeface="Arial"/>
              </a:endParaRPr>
            </a:p>
          </p:txBody>
        </p:sp>
        <p:sp>
          <p:nvSpPr>
            <p:cNvPr id="593" name="Google Shape;593;p4"/>
            <p:cNvSpPr/>
            <p:nvPr/>
          </p:nvSpPr>
          <p:spPr>
            <a:xfrm rot="5400000">
              <a:off x="6941627" y="5049064"/>
              <a:ext cx="476509" cy="405093"/>
            </a:xfrm>
            <a:prstGeom prst="flowChartExtra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
            <p:cNvSpPr/>
            <p:nvPr/>
          </p:nvSpPr>
          <p:spPr>
            <a:xfrm>
              <a:off x="6130420" y="2416906"/>
              <a:ext cx="2011964" cy="35881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
            <p:cNvSpPr txBox="1"/>
            <p:nvPr/>
          </p:nvSpPr>
          <p:spPr>
            <a:xfrm>
              <a:off x="7378701" y="3256627"/>
              <a:ext cx="2011964" cy="2631038"/>
            </a:xfrm>
            <a:prstGeom prst="rect">
              <a:avLst/>
            </a:prstGeom>
            <a:noFill/>
            <a:ln>
              <a:noFill/>
            </a:ln>
          </p:spPr>
          <p:txBody>
            <a:bodyPr spcFirstLastPara="1" wrap="square" lIns="0" tIns="72000" rIns="0" bIns="0" anchor="t"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1" i="0" u="none" strike="noStrike" cap="none" dirty="0" smtClean="0">
                  <a:solidFill>
                    <a:schemeClr val="dk1"/>
                  </a:solidFill>
                  <a:latin typeface="Arial"/>
                  <a:ea typeface="Arial"/>
                  <a:cs typeface="Arial"/>
                  <a:sym typeface="Arial"/>
                </a:rPr>
                <a:t>Monitoring </a:t>
              </a:r>
            </a:p>
            <a:p>
              <a:pPr marL="0" marR="0" lvl="0" indent="0" algn="l" rtl="0">
                <a:lnSpc>
                  <a:spcPct val="90000"/>
                </a:lnSpc>
                <a:spcBef>
                  <a:spcPts val="0"/>
                </a:spcBef>
                <a:spcAft>
                  <a:spcPts val="0"/>
                </a:spcAft>
                <a:buClr>
                  <a:srgbClr val="000000"/>
                </a:buClr>
                <a:buSzPts val="2100"/>
                <a:buFont typeface="Arial"/>
                <a:buNone/>
              </a:pPr>
              <a:r>
                <a:rPr lang="en-US" sz="2100" b="1" i="0" u="none" strike="noStrike" cap="none" dirty="0" err="1" smtClean="0">
                  <a:solidFill>
                    <a:schemeClr val="dk1"/>
                  </a:solidFill>
                  <a:latin typeface="Arial"/>
                  <a:ea typeface="Arial"/>
                  <a:cs typeface="Arial"/>
                  <a:sym typeface="Arial"/>
                </a:rPr>
                <a:t>dan</a:t>
              </a:r>
              <a:r>
                <a:rPr lang="en-US" sz="2100" b="1" i="0" u="none" strike="noStrike" cap="none" dirty="0" smtClean="0">
                  <a:solidFill>
                    <a:schemeClr val="dk1"/>
                  </a:solidFill>
                  <a:latin typeface="Arial"/>
                  <a:ea typeface="Arial"/>
                  <a:cs typeface="Arial"/>
                  <a:sym typeface="Arial"/>
                </a:rPr>
                <a:t> </a:t>
              </a:r>
              <a:r>
                <a:rPr lang="en-US" sz="2100" b="1" i="0" u="none" strike="noStrike" cap="none" dirty="0" err="1" smtClean="0">
                  <a:solidFill>
                    <a:schemeClr val="dk1"/>
                  </a:solidFill>
                  <a:latin typeface="Arial"/>
                  <a:ea typeface="Arial"/>
                  <a:cs typeface="Arial"/>
                  <a:sym typeface="Arial"/>
                </a:rPr>
                <a:t>Evaluasi</a:t>
              </a:r>
              <a:r>
                <a:rPr lang="en-US" sz="2100" b="1" i="0" u="none" strike="noStrike" cap="none" dirty="0" smtClean="0">
                  <a:solidFill>
                    <a:schemeClr val="dk1"/>
                  </a:solidFill>
                  <a:latin typeface="Arial"/>
                  <a:ea typeface="Arial"/>
                  <a:cs typeface="Arial"/>
                  <a:sym typeface="Arial"/>
                </a:rPr>
                <a:t> </a:t>
              </a:r>
              <a:r>
                <a:rPr lang="en-US" sz="2100" b="1" i="0" u="none" strike="noStrike" cap="none" dirty="0">
                  <a:solidFill>
                    <a:schemeClr val="dk1"/>
                  </a:solidFill>
                  <a:latin typeface="Arial"/>
                  <a:ea typeface="Arial"/>
                  <a:cs typeface="Arial"/>
                  <a:sym typeface="Arial"/>
                </a:rPr>
                <a:t>KSS </a:t>
              </a:r>
              <a:r>
                <a:rPr lang="en-US" sz="2100" b="1" i="0" u="none" strike="noStrike" cap="none" dirty="0" err="1">
                  <a:solidFill>
                    <a:schemeClr val="dk1"/>
                  </a:solidFill>
                  <a:latin typeface="Arial"/>
                  <a:ea typeface="Arial"/>
                  <a:cs typeface="Arial"/>
                  <a:sym typeface="Arial"/>
                </a:rPr>
                <a:t>untuk</a:t>
              </a:r>
              <a:r>
                <a:rPr lang="en-US" sz="2100" b="1" i="0" u="none" strike="noStrike" cap="none" dirty="0">
                  <a:solidFill>
                    <a:schemeClr val="dk1"/>
                  </a:solidFill>
                  <a:latin typeface="Arial"/>
                  <a:ea typeface="Arial"/>
                  <a:cs typeface="Arial"/>
                  <a:sym typeface="Arial"/>
                </a:rPr>
                <a:t> </a:t>
              </a:r>
              <a:r>
                <a:rPr lang="en-US" sz="2100" b="1" i="0" u="none" strike="noStrike" cap="none" dirty="0" smtClean="0">
                  <a:solidFill>
                    <a:schemeClr val="dk1"/>
                  </a:solidFill>
                  <a:latin typeface="Arial"/>
                  <a:ea typeface="Arial"/>
                  <a:cs typeface="Arial"/>
                  <a:sym typeface="Arial"/>
                </a:rPr>
                <a:t> </a:t>
              </a:r>
              <a:r>
                <a:rPr lang="en-US" sz="2100" b="1" i="0" u="none" strike="noStrike" cap="none" dirty="0" err="1">
                  <a:solidFill>
                    <a:schemeClr val="dk1"/>
                  </a:solidFill>
                  <a:latin typeface="Arial"/>
                  <a:ea typeface="Arial"/>
                  <a:cs typeface="Arial"/>
                  <a:sym typeface="Arial"/>
                </a:rPr>
                <a:t>sekolah</a:t>
              </a:r>
              <a:r>
                <a:rPr lang="en-US" sz="2100" b="1" i="0" u="none" strike="noStrike" cap="none" dirty="0">
                  <a:solidFill>
                    <a:schemeClr val="dk1"/>
                  </a:solidFill>
                  <a:latin typeface="Arial"/>
                  <a:ea typeface="Arial"/>
                  <a:cs typeface="Arial"/>
                  <a:sym typeface="Arial"/>
                </a:rPr>
                <a:t> </a:t>
              </a:r>
              <a:endParaRPr lang="en-US" sz="2100" b="1" i="0" u="none" strike="noStrike" cap="none" dirty="0" smtClean="0">
                <a:solidFill>
                  <a:schemeClr val="dk1"/>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100"/>
                <a:buFont typeface="Arial"/>
                <a:buNone/>
              </a:pPr>
              <a:r>
                <a:rPr lang="en-US" sz="2100" b="1" i="0" u="none" strike="noStrike" cap="none" dirty="0" err="1" smtClean="0">
                  <a:solidFill>
                    <a:schemeClr val="dk1"/>
                  </a:solidFill>
                  <a:latin typeface="Arial"/>
                  <a:ea typeface="Arial"/>
                  <a:cs typeface="Arial"/>
                  <a:sym typeface="Arial"/>
                </a:rPr>
                <a:t>binaan</a:t>
              </a:r>
              <a:r>
                <a:rPr lang="en-US" sz="2100" b="1" i="0" u="none" strike="noStrike" cap="none" dirty="0" smtClean="0">
                  <a:solidFill>
                    <a:schemeClr val="dk1"/>
                  </a:solidFill>
                  <a:latin typeface="Arial"/>
                  <a:ea typeface="Arial"/>
                  <a:cs typeface="Arial"/>
                  <a:sym typeface="Arial"/>
                </a:rPr>
                <a:t> </a:t>
              </a:r>
              <a:r>
                <a:rPr lang="en-US" sz="2100" b="1" i="0" u="none" strike="noStrike" cap="none" dirty="0">
                  <a:solidFill>
                    <a:schemeClr val="dk1"/>
                  </a:solidFill>
                  <a:latin typeface="Arial"/>
                  <a:ea typeface="Arial"/>
                  <a:cs typeface="Arial"/>
                  <a:sym typeface="Arial"/>
                </a:rPr>
                <a:t>KSS</a:t>
              </a:r>
              <a:endParaRPr sz="2100" b="1" i="0" u="none" strike="noStrike" cap="none" dirty="0">
                <a:solidFill>
                  <a:schemeClr val="dk1"/>
                </a:solidFill>
                <a:latin typeface="Arial"/>
                <a:ea typeface="Arial"/>
                <a:cs typeface="Arial"/>
                <a:sym typeface="Arial"/>
              </a:endParaRPr>
            </a:p>
          </p:txBody>
        </p:sp>
        <p:sp>
          <p:nvSpPr>
            <p:cNvPr id="596" name="Google Shape;596;p4"/>
            <p:cNvSpPr/>
            <p:nvPr/>
          </p:nvSpPr>
          <p:spPr>
            <a:xfrm>
              <a:off x="9245102" y="3043616"/>
              <a:ext cx="2123073" cy="2989668"/>
            </a:xfrm>
            <a:prstGeom prst="roundRect">
              <a:avLst>
                <a:gd name="adj" fmla="val 500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
            <p:cNvSpPr txBox="1"/>
            <p:nvPr/>
          </p:nvSpPr>
          <p:spPr>
            <a:xfrm>
              <a:off x="8176190" y="5565868"/>
              <a:ext cx="2942287" cy="540124"/>
            </a:xfrm>
            <a:prstGeom prst="rect">
              <a:avLst/>
            </a:prstGeom>
            <a:noFill/>
            <a:ln>
              <a:noFill/>
            </a:ln>
          </p:spPr>
          <p:txBody>
            <a:bodyPr spcFirstLastPara="1" wrap="square" lIns="0" tIns="72000" rIns="93325" bIns="0" anchor="t" anchorCtr="0">
              <a:noAutofit/>
            </a:bodyPr>
            <a:lstStyle/>
            <a:p>
              <a:pPr marL="0" marR="0" lvl="0" indent="0" algn="r" rtl="0">
                <a:lnSpc>
                  <a:spcPct val="90000"/>
                </a:lnSpc>
                <a:spcBef>
                  <a:spcPts val="0"/>
                </a:spcBef>
                <a:spcAft>
                  <a:spcPts val="0"/>
                </a:spcAft>
                <a:buClr>
                  <a:srgbClr val="000000"/>
                </a:buClr>
                <a:buSzPts val="2100"/>
                <a:buFont typeface="Arial"/>
                <a:buNone/>
              </a:pPr>
              <a:r>
                <a:rPr lang="en-US" sz="2100" b="1" i="0" u="none" strike="noStrike" cap="none" dirty="0">
                  <a:solidFill>
                    <a:srgbClr val="1E4E79"/>
                  </a:solidFill>
                  <a:latin typeface="Arial"/>
                  <a:ea typeface="Arial"/>
                  <a:cs typeface="Arial"/>
                  <a:sym typeface="Arial"/>
                </a:rPr>
                <a:t>November</a:t>
              </a:r>
              <a:endParaRPr sz="2100" b="1" i="0" u="none" strike="noStrike" cap="none" dirty="0">
                <a:solidFill>
                  <a:srgbClr val="1E4E79"/>
                </a:solidFill>
                <a:latin typeface="Arial"/>
                <a:ea typeface="Arial"/>
                <a:cs typeface="Arial"/>
                <a:sym typeface="Arial"/>
              </a:endParaRPr>
            </a:p>
          </p:txBody>
        </p:sp>
        <p:sp>
          <p:nvSpPr>
            <p:cNvPr id="598" name="Google Shape;598;p4"/>
            <p:cNvSpPr/>
            <p:nvPr/>
          </p:nvSpPr>
          <p:spPr>
            <a:xfrm rot="5400000">
              <a:off x="8953591" y="5072599"/>
              <a:ext cx="476509" cy="405093"/>
            </a:xfrm>
            <a:prstGeom prst="flowChartExtra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
            <p:cNvSpPr/>
            <p:nvPr/>
          </p:nvSpPr>
          <p:spPr>
            <a:xfrm>
              <a:off x="8930048" y="2416906"/>
              <a:ext cx="2011964" cy="35881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
            <p:cNvSpPr txBox="1"/>
            <p:nvPr/>
          </p:nvSpPr>
          <p:spPr>
            <a:xfrm>
              <a:off x="9319595" y="3230491"/>
              <a:ext cx="2011964" cy="2885842"/>
            </a:xfrm>
            <a:prstGeom prst="rect">
              <a:avLst/>
            </a:prstGeom>
            <a:noFill/>
            <a:ln>
              <a:noFill/>
            </a:ln>
          </p:spPr>
          <p:txBody>
            <a:bodyPr spcFirstLastPara="1" wrap="square" lIns="0" tIns="72000" rIns="0" bIns="0" anchor="t"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1" i="0" u="none" strike="noStrike" cap="none" dirty="0" err="1">
                  <a:solidFill>
                    <a:schemeClr val="dk1"/>
                  </a:solidFill>
                  <a:latin typeface="Arial"/>
                  <a:ea typeface="Arial"/>
                  <a:cs typeface="Arial"/>
                  <a:sym typeface="Arial"/>
                </a:rPr>
                <a:t>Pemetaan</a:t>
              </a:r>
              <a:r>
                <a:rPr lang="en-US" sz="2100" b="1" i="0" u="none" strike="noStrike" cap="none" dirty="0">
                  <a:solidFill>
                    <a:schemeClr val="dk1"/>
                  </a:solidFill>
                  <a:latin typeface="Arial"/>
                  <a:ea typeface="Arial"/>
                  <a:cs typeface="Arial"/>
                  <a:sym typeface="Arial"/>
                </a:rPr>
                <a:t> </a:t>
              </a:r>
              <a:r>
                <a:rPr lang="en-US" sz="2100" b="1" i="0" u="none" strike="noStrike" cap="none" dirty="0" err="1">
                  <a:solidFill>
                    <a:schemeClr val="dk1"/>
                  </a:solidFill>
                  <a:latin typeface="Arial"/>
                  <a:ea typeface="Arial"/>
                  <a:cs typeface="Arial"/>
                  <a:sym typeface="Arial"/>
                </a:rPr>
                <a:t>Keterlaksanaan</a:t>
              </a:r>
              <a:r>
                <a:rPr lang="en-US" sz="2100" b="1" i="0" u="none" strike="noStrike" cap="none" dirty="0">
                  <a:solidFill>
                    <a:schemeClr val="dk1"/>
                  </a:solidFill>
                  <a:latin typeface="Arial"/>
                  <a:ea typeface="Arial"/>
                  <a:cs typeface="Arial"/>
                  <a:sym typeface="Arial"/>
                </a:rPr>
                <a:t> KSS </a:t>
              </a:r>
              <a:r>
                <a:rPr lang="en-US" sz="2100" b="1" i="0" u="none" strike="noStrike" cap="none" dirty="0" err="1">
                  <a:solidFill>
                    <a:schemeClr val="dk1"/>
                  </a:solidFill>
                  <a:latin typeface="Arial"/>
                  <a:ea typeface="Arial"/>
                  <a:cs typeface="Arial"/>
                  <a:sym typeface="Arial"/>
                </a:rPr>
                <a:t>untuk</a:t>
              </a:r>
              <a:r>
                <a:rPr lang="en-US" sz="2100" b="1" i="0" u="none" strike="noStrike" cap="none" dirty="0">
                  <a:solidFill>
                    <a:schemeClr val="dk1"/>
                  </a:solidFill>
                  <a:latin typeface="Arial"/>
                  <a:ea typeface="Arial"/>
                  <a:cs typeface="Arial"/>
                  <a:sym typeface="Arial"/>
                </a:rPr>
                <a:t> </a:t>
              </a:r>
              <a:r>
                <a:rPr lang="en-US" sz="2100" b="1" i="0" u="none" strike="noStrike" cap="none" dirty="0" err="1">
                  <a:solidFill>
                    <a:schemeClr val="dk1"/>
                  </a:solidFill>
                  <a:latin typeface="Arial"/>
                  <a:ea typeface="Arial"/>
                  <a:cs typeface="Arial"/>
                  <a:sym typeface="Arial"/>
                </a:rPr>
                <a:t>seluruh</a:t>
              </a:r>
              <a:r>
                <a:rPr lang="en-US" sz="2100" b="1" i="0" u="none" strike="noStrike" cap="none" dirty="0">
                  <a:solidFill>
                    <a:schemeClr val="dk1"/>
                  </a:solidFill>
                  <a:latin typeface="Arial"/>
                  <a:ea typeface="Arial"/>
                  <a:cs typeface="Arial"/>
                  <a:sym typeface="Arial"/>
                </a:rPr>
                <a:t> </a:t>
              </a:r>
              <a:r>
                <a:rPr lang="en-US" sz="2100" b="1" i="0" u="none" strike="noStrike" cap="none" dirty="0" err="1">
                  <a:solidFill>
                    <a:schemeClr val="dk1"/>
                  </a:solidFill>
                  <a:latin typeface="Arial"/>
                  <a:ea typeface="Arial"/>
                  <a:cs typeface="Arial"/>
                  <a:sym typeface="Arial"/>
                </a:rPr>
                <a:t>satuan</a:t>
              </a:r>
              <a:r>
                <a:rPr lang="en-US" sz="2100" b="1" i="0" u="none" strike="noStrike" cap="none" dirty="0">
                  <a:solidFill>
                    <a:schemeClr val="dk1"/>
                  </a:solidFill>
                  <a:latin typeface="Arial"/>
                  <a:ea typeface="Arial"/>
                  <a:cs typeface="Arial"/>
                  <a:sym typeface="Arial"/>
                </a:rPr>
                <a:t> </a:t>
              </a:r>
              <a:r>
                <a:rPr lang="en-US" sz="2100" b="1" i="0" u="none" strike="noStrike" cap="none" dirty="0" err="1">
                  <a:solidFill>
                    <a:schemeClr val="dk1"/>
                  </a:solidFill>
                  <a:latin typeface="Arial"/>
                  <a:ea typeface="Arial"/>
                  <a:cs typeface="Arial"/>
                  <a:sym typeface="Arial"/>
                </a:rPr>
                <a:t>pendidikan</a:t>
              </a:r>
              <a:endParaRPr sz="2100" b="1" i="0" u="none" strike="noStrike" cap="none" dirty="0">
                <a:solidFill>
                  <a:schemeClr val="dk1"/>
                </a:solidFill>
                <a:latin typeface="Arial"/>
                <a:ea typeface="Arial"/>
                <a:cs typeface="Arial"/>
                <a:sym typeface="Arial"/>
              </a:endParaRPr>
            </a:p>
          </p:txBody>
        </p:sp>
      </p:grpSp>
      <p:sp>
        <p:nvSpPr>
          <p:cNvPr id="601" name="Google Shape;601;p4"/>
          <p:cNvSpPr txBox="1"/>
          <p:nvPr/>
        </p:nvSpPr>
        <p:spPr>
          <a:xfrm>
            <a:off x="548480" y="4901354"/>
            <a:ext cx="11095037" cy="1631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err="1">
                <a:solidFill>
                  <a:srgbClr val="000000"/>
                </a:solidFill>
                <a:latin typeface="Arial"/>
                <a:ea typeface="Arial"/>
                <a:cs typeface="Arial"/>
                <a:sym typeface="Arial"/>
              </a:rPr>
              <a:t>Keterangan</a:t>
            </a:r>
            <a:r>
              <a:rPr lang="en-US" sz="2000" b="0" i="0" u="none" strike="noStrike" cap="none" dirty="0">
                <a:solidFill>
                  <a:srgbClr val="000000"/>
                </a:solidFill>
                <a:latin typeface="Arial"/>
                <a:ea typeface="Arial"/>
                <a:cs typeface="Arial"/>
                <a:sym typeface="Arial"/>
              </a:rPr>
              <a:t>:</a:t>
            </a:r>
            <a:endParaRPr dirty="0"/>
          </a:p>
          <a:p>
            <a:pPr marL="342900" marR="0" lvl="0" indent="-342900" algn="l" rtl="0">
              <a:lnSpc>
                <a:spcPct val="100000"/>
              </a:lnSpc>
              <a:spcBef>
                <a:spcPts val="0"/>
              </a:spcBef>
              <a:spcAft>
                <a:spcPts val="0"/>
              </a:spcAft>
              <a:buClr>
                <a:srgbClr val="000000"/>
              </a:buClr>
              <a:buSzPts val="2000"/>
              <a:buFont typeface="Arial"/>
              <a:buAutoNum type="arabicPeriod"/>
            </a:pPr>
            <a:r>
              <a:rPr lang="en-US" sz="2000" b="0" i="0" u="none" strike="noStrike" cap="none" dirty="0" err="1">
                <a:solidFill>
                  <a:srgbClr val="000000"/>
                </a:solidFill>
                <a:latin typeface="Arial"/>
                <a:ea typeface="Arial"/>
                <a:cs typeface="Arial"/>
                <a:sym typeface="Arial"/>
              </a:rPr>
              <a:t>Responden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Assesmen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Sekolah</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Binaan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terdiri</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dari</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Kepala</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Sekolah</a:t>
            </a:r>
            <a:r>
              <a:rPr lang="en-US" sz="2000" b="0" i="0" u="none" strike="noStrike" cap="none" dirty="0">
                <a:solidFill>
                  <a:srgbClr val="000000"/>
                </a:solidFill>
                <a:latin typeface="Arial"/>
                <a:ea typeface="Arial"/>
                <a:cs typeface="Arial"/>
                <a:sym typeface="Arial"/>
              </a:rPr>
              <a:t>, Guru, </a:t>
            </a:r>
            <a:r>
              <a:rPr lang="en-US" sz="2000" b="0" i="0" u="none" strike="noStrike" cap="none" dirty="0" err="1">
                <a:solidFill>
                  <a:srgbClr val="000000"/>
                </a:solidFill>
                <a:latin typeface="Arial"/>
                <a:ea typeface="Arial"/>
                <a:cs typeface="Arial"/>
                <a:sym typeface="Arial"/>
              </a:rPr>
              <a:t>Peserta</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Didik</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sedangkan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untuk</a:t>
            </a:r>
            <a:r>
              <a:rPr lang="en-US" sz="2000" b="0" i="0" u="none" strike="noStrike" cap="none" dirty="0">
                <a:solidFill>
                  <a:srgbClr val="000000"/>
                </a:solidFill>
                <a:latin typeface="Arial"/>
                <a:ea typeface="Arial"/>
                <a:cs typeface="Arial"/>
                <a:sym typeface="Arial"/>
              </a:rPr>
              <a:t> PAUD </a:t>
            </a:r>
            <a:r>
              <a:rPr lang="en-US" sz="2000" b="0" i="0" u="none" strike="noStrike" cap="none" dirty="0" err="1">
                <a:solidFill>
                  <a:srgbClr val="000000"/>
                </a:solidFill>
                <a:latin typeface="Arial"/>
                <a:ea typeface="Arial"/>
                <a:cs typeface="Arial"/>
                <a:sym typeface="Arial"/>
              </a:rPr>
              <a:t>hanya</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Kepala</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Sekolah</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dan</a:t>
            </a:r>
            <a:r>
              <a:rPr lang="en-US" sz="2000" b="0" i="0" u="none" strike="noStrike" cap="none" dirty="0">
                <a:solidFill>
                  <a:srgbClr val="000000"/>
                </a:solidFill>
                <a:latin typeface="Arial"/>
                <a:ea typeface="Arial"/>
                <a:cs typeface="Arial"/>
                <a:sym typeface="Arial"/>
              </a:rPr>
              <a:t> Guru</a:t>
            </a:r>
            <a:endParaRPr dirty="0"/>
          </a:p>
          <a:p>
            <a:pPr marL="342900" marR="0" lvl="0" indent="-342900" algn="l" rtl="0">
              <a:lnSpc>
                <a:spcPct val="100000"/>
              </a:lnSpc>
              <a:spcBef>
                <a:spcPts val="0"/>
              </a:spcBef>
              <a:spcAft>
                <a:spcPts val="0"/>
              </a:spcAft>
              <a:buClr>
                <a:srgbClr val="000000"/>
              </a:buClr>
              <a:buSzPts val="2000"/>
              <a:buFont typeface="Arial"/>
              <a:buAutoNum type="arabicPeriod"/>
            </a:pPr>
            <a:r>
              <a:rPr lang="en-US" sz="2000" b="0" i="0" u="none" strike="noStrike" cap="none" dirty="0" err="1">
                <a:solidFill>
                  <a:srgbClr val="000000"/>
                </a:solidFill>
                <a:latin typeface="Arial"/>
                <a:ea typeface="Arial"/>
                <a:cs typeface="Arial"/>
                <a:sym typeface="Arial"/>
              </a:rPr>
              <a:t>Responden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Pemetaan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Keterlaksanaan</a:t>
            </a:r>
            <a:r>
              <a:rPr lang="en-US" sz="2000" b="0" i="0" u="none" strike="noStrike" cap="none" dirty="0">
                <a:solidFill>
                  <a:srgbClr val="000000"/>
                </a:solidFill>
                <a:latin typeface="Arial"/>
                <a:ea typeface="Arial"/>
                <a:cs typeface="Arial"/>
                <a:sym typeface="Arial"/>
              </a:rPr>
              <a:t> KSS </a:t>
            </a:r>
            <a:r>
              <a:rPr lang="en-US" sz="2000" b="0" i="0" u="none" strike="noStrike" cap="none" dirty="0" err="1">
                <a:solidFill>
                  <a:srgbClr val="000000"/>
                </a:solidFill>
                <a:latin typeface="Arial"/>
                <a:ea typeface="Arial"/>
                <a:cs typeface="Arial"/>
                <a:sym typeface="Arial"/>
              </a:rPr>
              <a:t>hanya</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untuk</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kepala</a:t>
            </a:r>
            <a:r>
              <a:rPr lang="en-US" sz="2000" b="0" i="0" u="none" strike="noStrike" cap="none" dirty="0">
                <a:solidFill>
                  <a:srgbClr val="000000"/>
                </a:solidFill>
                <a:latin typeface="Arial"/>
                <a:ea typeface="Arial"/>
                <a:cs typeface="Arial"/>
                <a:sym typeface="Arial"/>
              </a:rPr>
              <a:t> </a:t>
            </a:r>
            <a:r>
              <a:rPr lang="en-US" sz="2000" b="0" i="0" u="none" strike="noStrike" cap="none" dirty="0" err="1" smtClean="0">
                <a:solidFill>
                  <a:srgbClr val="000000"/>
                </a:solidFill>
                <a:latin typeface="Arial"/>
                <a:ea typeface="Arial"/>
                <a:cs typeface="Arial"/>
                <a:sym typeface="Arial"/>
              </a:rPr>
              <a:t>sekolah</a:t>
            </a:r>
            <a:endParaRPr lang="en-US" sz="2000" b="0" i="0" u="none" strike="noStrike" cap="none" dirty="0" smtClean="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AutoNum type="arabicPeriod"/>
            </a:pPr>
            <a:endParaRPr sz="2000" b="0" i="0" u="none" strike="noStrike" cap="none" dirty="0">
              <a:solidFill>
                <a:srgbClr val="000000"/>
              </a:solidFill>
              <a:latin typeface="Arial"/>
              <a:ea typeface="Arial"/>
              <a:cs typeface="Arial"/>
              <a:sym typeface="Arial"/>
            </a:endParaRPr>
          </a:p>
        </p:txBody>
      </p:sp>
      <p:pic>
        <p:nvPicPr>
          <p:cNvPr id="25" name="Picture 24" descr="Ikon Tanda Centang, Periksa Ikon, Tandai Ikon, Simbol PNG dan Vektor dengan  Background Transparan untuk Unduh Grati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8389" y="3572327"/>
            <a:ext cx="767715" cy="767715"/>
          </a:xfrm>
          <a:prstGeom prst="rect">
            <a:avLst/>
          </a:prstGeom>
          <a:noFill/>
          <a:ln>
            <a:noFill/>
          </a:ln>
        </p:spPr>
      </p:pic>
      <p:sp>
        <p:nvSpPr>
          <p:cNvPr id="28" name="Google Shape;586;p4"/>
          <p:cNvSpPr/>
          <p:nvPr/>
        </p:nvSpPr>
        <p:spPr>
          <a:xfrm>
            <a:off x="3132549" y="1973049"/>
            <a:ext cx="2120654" cy="2885842"/>
          </a:xfrm>
          <a:prstGeom prst="roundRect">
            <a:avLst>
              <a:gd name="adj" fmla="val 5000"/>
            </a:avLst>
          </a:prstGeom>
          <a:solidFill>
            <a:srgbClr val="92D0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85;p4"/>
          <p:cNvSpPr txBox="1"/>
          <p:nvPr/>
        </p:nvSpPr>
        <p:spPr>
          <a:xfrm>
            <a:off x="3280922" y="2117595"/>
            <a:ext cx="1930956" cy="2741296"/>
          </a:xfrm>
          <a:prstGeom prst="rect">
            <a:avLst/>
          </a:prstGeom>
          <a:noFill/>
          <a:ln>
            <a:noFill/>
          </a:ln>
        </p:spPr>
        <p:txBody>
          <a:bodyPr spcFirstLastPara="1" wrap="square" lIns="0" tIns="72000" rIns="0" bIns="0" anchor="t"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1" i="0" u="none" strike="noStrike" cap="none" dirty="0" err="1" smtClean="0">
                <a:solidFill>
                  <a:schemeClr val="dk1"/>
                </a:solidFill>
                <a:latin typeface="Arial"/>
                <a:ea typeface="Arial"/>
                <a:cs typeface="Arial"/>
                <a:sym typeface="Arial"/>
              </a:rPr>
              <a:t>Pendampingan</a:t>
            </a:r>
            <a:r>
              <a:rPr lang="en-US" sz="2100" b="1" i="0" u="none" strike="noStrike" cap="none" dirty="0" smtClean="0">
                <a:solidFill>
                  <a:schemeClr val="dk1"/>
                </a:solidFill>
                <a:latin typeface="Arial"/>
                <a:ea typeface="Arial"/>
                <a:cs typeface="Arial"/>
                <a:sym typeface="Arial"/>
              </a:rPr>
              <a:t> 40 </a:t>
            </a:r>
            <a:r>
              <a:rPr lang="en-US" sz="2100" b="1" i="0" u="none" strike="noStrike" cap="none" dirty="0" err="1" smtClean="0">
                <a:solidFill>
                  <a:schemeClr val="dk1"/>
                </a:solidFill>
                <a:latin typeface="Arial"/>
                <a:ea typeface="Arial"/>
                <a:cs typeface="Arial"/>
                <a:sym typeface="Arial"/>
              </a:rPr>
              <a:t>sekolah</a:t>
            </a:r>
            <a:r>
              <a:rPr lang="en-US" sz="2100" b="1" i="0" u="none" strike="noStrike" cap="none" dirty="0" smtClean="0">
                <a:solidFill>
                  <a:schemeClr val="dk1"/>
                </a:solidFill>
                <a:latin typeface="Arial"/>
                <a:ea typeface="Arial"/>
                <a:cs typeface="Arial"/>
                <a:sym typeface="Arial"/>
              </a:rPr>
              <a:t> </a:t>
            </a:r>
            <a:r>
              <a:rPr lang="en-US" sz="2100" b="1" i="0" u="none" strike="noStrike" cap="none" dirty="0" err="1" smtClean="0">
                <a:solidFill>
                  <a:schemeClr val="dk1"/>
                </a:solidFill>
                <a:latin typeface="Arial"/>
                <a:ea typeface="Arial"/>
                <a:cs typeface="Arial"/>
                <a:sym typeface="Arial"/>
              </a:rPr>
              <a:t>sehat</a:t>
            </a:r>
            <a:r>
              <a:rPr lang="en-US" sz="2100" b="1" i="0" u="none" strike="noStrike" cap="none" dirty="0" smtClean="0">
                <a:solidFill>
                  <a:schemeClr val="dk1"/>
                </a:solidFill>
                <a:latin typeface="Arial"/>
                <a:ea typeface="Arial"/>
                <a:cs typeface="Arial"/>
                <a:sym typeface="Arial"/>
              </a:rPr>
              <a:t> </a:t>
            </a:r>
            <a:r>
              <a:rPr lang="en-US" sz="2100" b="1" i="0" u="none" strike="noStrike" cap="none" dirty="0" err="1" smtClean="0">
                <a:solidFill>
                  <a:schemeClr val="dk1"/>
                </a:solidFill>
                <a:latin typeface="Arial"/>
                <a:ea typeface="Arial"/>
                <a:cs typeface="Arial"/>
                <a:sym typeface="Arial"/>
              </a:rPr>
              <a:t>binaan</a:t>
            </a:r>
            <a:r>
              <a:rPr lang="en-US" sz="2100" b="1" i="0" u="none" strike="noStrike" cap="none" dirty="0" smtClean="0">
                <a:solidFill>
                  <a:schemeClr val="dk1"/>
                </a:solidFill>
                <a:latin typeface="Arial"/>
                <a:ea typeface="Arial"/>
                <a:cs typeface="Arial"/>
                <a:sym typeface="Arial"/>
              </a:rPr>
              <a:t> KSS</a:t>
            </a:r>
            <a:endParaRPr sz="2100" b="0" i="0" u="none" strike="noStrike" cap="none" dirty="0">
              <a:solidFill>
                <a:schemeClr val="lt1"/>
              </a:solidFill>
              <a:latin typeface="Arial"/>
              <a:ea typeface="Arial"/>
              <a:cs typeface="Arial"/>
              <a:sym typeface="Arial"/>
            </a:endParaRPr>
          </a:p>
        </p:txBody>
      </p:sp>
      <p:sp>
        <p:nvSpPr>
          <p:cNvPr id="30" name="Google Shape;593;p4"/>
          <p:cNvSpPr/>
          <p:nvPr/>
        </p:nvSpPr>
        <p:spPr>
          <a:xfrm rot="5400000">
            <a:off x="5155578" y="3850208"/>
            <a:ext cx="476509" cy="405093"/>
          </a:xfrm>
          <a:prstGeom prst="flowChartExtra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93;p4"/>
          <p:cNvSpPr/>
          <p:nvPr/>
        </p:nvSpPr>
        <p:spPr>
          <a:xfrm rot="5400000">
            <a:off x="2738405" y="3933603"/>
            <a:ext cx="476509" cy="405093"/>
          </a:xfrm>
          <a:prstGeom prst="flowChartExtra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97;p4"/>
          <p:cNvSpPr txBox="1"/>
          <p:nvPr/>
        </p:nvSpPr>
        <p:spPr>
          <a:xfrm>
            <a:off x="2089860" y="4381668"/>
            <a:ext cx="2942287" cy="540124"/>
          </a:xfrm>
          <a:prstGeom prst="rect">
            <a:avLst/>
          </a:prstGeom>
          <a:noFill/>
          <a:ln>
            <a:noFill/>
          </a:ln>
        </p:spPr>
        <p:txBody>
          <a:bodyPr spcFirstLastPara="1" wrap="square" lIns="0" tIns="72000" rIns="93325" bIns="0" anchor="t" anchorCtr="0">
            <a:noAutofit/>
          </a:bodyPr>
          <a:lstStyle/>
          <a:p>
            <a:pPr marL="0" marR="0" lvl="0" indent="0" algn="r" rtl="0">
              <a:lnSpc>
                <a:spcPct val="90000"/>
              </a:lnSpc>
              <a:spcBef>
                <a:spcPts val="0"/>
              </a:spcBef>
              <a:spcAft>
                <a:spcPts val="0"/>
              </a:spcAft>
              <a:buClr>
                <a:srgbClr val="000000"/>
              </a:buClr>
              <a:buSzPts val="2100"/>
              <a:buFont typeface="Arial"/>
              <a:buNone/>
            </a:pPr>
            <a:r>
              <a:rPr lang="en-US" sz="2100" b="1" i="0" u="none" strike="noStrike" cap="none" dirty="0" smtClean="0">
                <a:solidFill>
                  <a:srgbClr val="1E4E79"/>
                </a:solidFill>
                <a:latin typeface="Arial"/>
                <a:ea typeface="Arial"/>
                <a:cs typeface="Arial"/>
                <a:sym typeface="Arial"/>
              </a:rPr>
              <a:t>September</a:t>
            </a:r>
            <a:endParaRPr sz="2100" b="1" i="0" u="none" strike="noStrike" cap="none" dirty="0">
              <a:solidFill>
                <a:srgbClr val="1E4E79"/>
              </a:solidFill>
              <a:latin typeface="Arial"/>
              <a:ea typeface="Arial"/>
              <a:cs typeface="Arial"/>
              <a:sym typeface="Arial"/>
            </a:endParaRPr>
          </a:p>
        </p:txBody>
      </p:sp>
      <p:sp>
        <p:nvSpPr>
          <p:cNvPr id="2" name="Rectangle 1"/>
          <p:cNvSpPr/>
          <p:nvPr/>
        </p:nvSpPr>
        <p:spPr>
          <a:xfrm>
            <a:off x="3446585" y="1434905"/>
            <a:ext cx="1463040" cy="520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BPMP KALBAR</a:t>
            </a:r>
            <a:endParaRPr lang="en-US" dirty="0"/>
          </a:p>
        </p:txBody>
      </p:sp>
      <p:sp>
        <p:nvSpPr>
          <p:cNvPr id="33" name="Rectangle 32"/>
          <p:cNvSpPr/>
          <p:nvPr/>
        </p:nvSpPr>
        <p:spPr>
          <a:xfrm>
            <a:off x="7909581" y="1306833"/>
            <a:ext cx="1463040" cy="520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BPMP KALBAR</a:t>
            </a:r>
            <a:endParaRPr lang="en-US" dirty="0"/>
          </a:p>
        </p:txBody>
      </p:sp>
      <p:sp>
        <p:nvSpPr>
          <p:cNvPr id="34" name="Google Shape;573;p59"/>
          <p:cNvSpPr txBox="1"/>
          <p:nvPr/>
        </p:nvSpPr>
        <p:spPr>
          <a:xfrm>
            <a:off x="460469" y="6180439"/>
            <a:ext cx="11183047" cy="952500"/>
          </a:xfrm>
          <a:prstGeom prst="rect">
            <a:avLst/>
          </a:prstGeom>
          <a:noFill/>
          <a:ln>
            <a:noFill/>
          </a:ln>
        </p:spPr>
        <p:txBody>
          <a:bodyPr spcFirstLastPara="1" wrap="square" lIns="91425" tIns="45700" rIns="91425" bIns="45700" anchor="t" anchorCtr="0">
            <a:noAutofit/>
          </a:bodyPr>
          <a:lstStyle/>
          <a:p>
            <a:pPr marL="114300" marR="0" lvl="0" indent="0" algn="l" rtl="0">
              <a:lnSpc>
                <a:spcPct val="90000"/>
              </a:lnSpc>
              <a:spcBef>
                <a:spcPts val="0"/>
              </a:spcBef>
              <a:spcAft>
                <a:spcPts val="0"/>
              </a:spcAft>
              <a:buClr>
                <a:schemeClr val="dk1"/>
              </a:buClr>
              <a:buSzPts val="2800"/>
              <a:buFont typeface="Arial"/>
              <a:buNone/>
            </a:pPr>
            <a:r>
              <a:rPr lang="en-US" sz="2000" b="0" i="0" u="none" strike="noStrike" cap="none" dirty="0" smtClean="0">
                <a:solidFill>
                  <a:schemeClr val="dk1"/>
                </a:solidFill>
                <a:latin typeface="Calibri"/>
                <a:ea typeface="Calibri"/>
                <a:cs typeface="Calibri"/>
                <a:sym typeface="Calibri"/>
              </a:rPr>
              <a:t>3. </a:t>
            </a:r>
            <a:r>
              <a:rPr lang="en-US" sz="2000" b="0" i="0" u="none" strike="noStrike" cap="none" dirty="0" err="1" smtClean="0">
                <a:solidFill>
                  <a:schemeClr val="dk1"/>
                </a:solidFill>
                <a:latin typeface="Calibri"/>
                <a:ea typeface="Calibri"/>
                <a:cs typeface="Calibri"/>
                <a:sym typeface="Calibri"/>
              </a:rPr>
              <a:t>Selain</a:t>
            </a:r>
            <a:r>
              <a:rPr lang="en-US" sz="2000" b="0" i="0" u="none" strike="noStrike" cap="none" dirty="0" smtClean="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Asesmen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kepada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sekolah</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binaan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pada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akhir</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tahun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juga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akan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dilaksanakan</a:t>
            </a:r>
            <a:r>
              <a:rPr lang="en-US" sz="2000" b="0" i="0" u="none" strike="noStrike" cap="none" dirty="0">
                <a:solidFill>
                  <a:schemeClr val="dk1"/>
                </a:solidFill>
                <a:latin typeface="Calibri"/>
                <a:ea typeface="Calibri"/>
                <a:cs typeface="Calibri"/>
                <a:sym typeface="Calibri"/>
              </a:rPr>
              <a:t> survey </a:t>
            </a:r>
            <a:r>
              <a:rPr lang="en-US" sz="2000" b="0" i="0" u="none" strike="noStrike" cap="none" dirty="0" err="1">
                <a:solidFill>
                  <a:schemeClr val="dk1"/>
                </a:solidFill>
                <a:latin typeface="Calibri"/>
                <a:ea typeface="Calibri"/>
                <a:cs typeface="Calibri"/>
                <a:sym typeface="Calibri"/>
              </a:rPr>
              <a:t>keterlaksanaan</a:t>
            </a:r>
            <a:r>
              <a:rPr lang="en-US" sz="2000" b="0" i="0" u="none" strike="noStrike" cap="none" dirty="0">
                <a:solidFill>
                  <a:schemeClr val="dk1"/>
                </a:solidFill>
                <a:latin typeface="Calibri"/>
                <a:ea typeface="Calibri"/>
                <a:cs typeface="Calibri"/>
                <a:sym typeface="Calibri"/>
              </a:rPr>
              <a:t> KSS di </a:t>
            </a:r>
            <a:r>
              <a:rPr lang="en-US" sz="2000" b="0" i="0" u="none" strike="noStrike" cap="none" dirty="0" err="1">
                <a:solidFill>
                  <a:schemeClr val="dk1"/>
                </a:solidFill>
                <a:latin typeface="Calibri"/>
                <a:ea typeface="Calibri"/>
                <a:cs typeface="Calibri"/>
                <a:sym typeface="Calibri"/>
              </a:rPr>
              <a:t>seluruh</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satuan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Pendidikan</a:t>
            </a:r>
            <a:r>
              <a:rPr lang="en-US" sz="2000" b="0" i="0" u="none" strike="noStrike" cap="none" dirty="0">
                <a:solidFill>
                  <a:schemeClr val="dk1"/>
                </a:solidFill>
                <a:latin typeface="Calibri"/>
                <a:ea typeface="Calibri"/>
                <a:cs typeface="Calibri"/>
                <a:sym typeface="Calibri"/>
              </a:rPr>
              <a:t> yang </a:t>
            </a:r>
            <a:r>
              <a:rPr lang="en-US" sz="2000" b="0" i="0" u="none" strike="noStrike" cap="none" dirty="0" err="1">
                <a:solidFill>
                  <a:schemeClr val="dk1"/>
                </a:solidFill>
                <a:latin typeface="Calibri"/>
                <a:ea typeface="Calibri"/>
                <a:cs typeface="Calibri"/>
                <a:sym typeface="Calibri"/>
              </a:rPr>
              <a:t>dilaksanakan</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secara</a:t>
            </a:r>
            <a:r>
              <a:rPr lang="en-US" sz="2000" b="0" i="0" u="none" strike="noStrike" cap="none" dirty="0">
                <a:solidFill>
                  <a:schemeClr val="dk1"/>
                </a:solidFill>
                <a:latin typeface="Calibri"/>
                <a:ea typeface="Calibri"/>
                <a:cs typeface="Calibri"/>
                <a:sym typeface="Calibri"/>
              </a:rPr>
              <a:t> online.</a:t>
            </a:r>
            <a:endParaRPr sz="2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7305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68"/>
          <p:cNvSpPr txBox="1">
            <a:spLocks noGrp="1"/>
          </p:cNvSpPr>
          <p:nvPr>
            <p:ph type="title"/>
          </p:nvPr>
        </p:nvSpPr>
        <p:spPr>
          <a:xfrm>
            <a:off x="762000" y="4526982"/>
            <a:ext cx="10934700" cy="1325563"/>
          </a:xfrm>
          <a:prstGeom prst="rect">
            <a:avLst/>
          </a:prstGeom>
          <a:solidFill>
            <a:srgbClr val="FEE59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4000" b="1">
                <a:solidFill>
                  <a:schemeClr val="dk1"/>
                </a:solidFill>
              </a:rPr>
              <a:t>https://uks.kemdikbud.go.id/sekolah-sehat</a:t>
            </a:r>
            <a:endParaRPr sz="4000">
              <a:solidFill>
                <a:schemeClr val="dk1"/>
              </a:solidFill>
            </a:endParaRPr>
          </a:p>
        </p:txBody>
      </p:sp>
      <p:sp>
        <p:nvSpPr>
          <p:cNvPr id="748" name="Google Shape;748;p68"/>
          <p:cNvSpPr/>
          <p:nvPr/>
        </p:nvSpPr>
        <p:spPr>
          <a:xfrm>
            <a:off x="0" y="1005454"/>
            <a:ext cx="12192000" cy="1877445"/>
          </a:xfrm>
          <a:prstGeom prst="rect">
            <a:avLst/>
          </a:prstGeom>
          <a:solidFill>
            <a:srgbClr val="002060"/>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4400" b="1" i="0" u="none" strike="noStrike" cap="none">
                <a:solidFill>
                  <a:schemeClr val="lt1"/>
                </a:solidFill>
                <a:latin typeface="Arial"/>
                <a:ea typeface="Arial"/>
                <a:cs typeface="Arial"/>
                <a:sym typeface="Arial"/>
              </a:rPr>
              <a:t>Dimana Sumber Belajar  </a:t>
            </a:r>
            <a:endParaRPr/>
          </a:p>
          <a:p>
            <a:pPr marL="0" marR="0" lvl="0" indent="0" algn="ctr" rtl="0">
              <a:lnSpc>
                <a:spcPct val="100000"/>
              </a:lnSpc>
              <a:spcBef>
                <a:spcPts val="0"/>
              </a:spcBef>
              <a:spcAft>
                <a:spcPts val="0"/>
              </a:spcAft>
              <a:buNone/>
            </a:pPr>
            <a:r>
              <a:rPr lang="en-US" sz="4400" b="1" i="0" u="none" strike="noStrike" cap="none">
                <a:solidFill>
                  <a:schemeClr val="lt1"/>
                </a:solidFill>
                <a:latin typeface="Arial"/>
                <a:ea typeface="Arial"/>
                <a:cs typeface="Arial"/>
                <a:sym typeface="Arial"/>
              </a:rPr>
              <a:t>Kampanye Sekolah Sehat?</a:t>
            </a:r>
            <a:endParaRPr sz="4400" b="1" i="0" u="none" strike="noStrike" cap="none">
              <a:solidFill>
                <a:schemeClr val="lt1"/>
              </a:solidFill>
              <a:latin typeface="Arial"/>
              <a:ea typeface="Arial"/>
              <a:cs typeface="Arial"/>
              <a:sym typeface="Arial"/>
            </a:endParaRPr>
          </a:p>
        </p:txBody>
      </p:sp>
      <p:sp>
        <p:nvSpPr>
          <p:cNvPr id="749" name="Google Shape;749;p68"/>
          <p:cNvSpPr/>
          <p:nvPr/>
        </p:nvSpPr>
        <p:spPr>
          <a:xfrm>
            <a:off x="2368056" y="3415420"/>
            <a:ext cx="7455887"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0" i="0" u="none" strike="noStrike" cap="none">
                <a:solidFill>
                  <a:schemeClr val="dk1"/>
                </a:solidFill>
                <a:latin typeface="Arial"/>
                <a:ea typeface="Arial"/>
                <a:cs typeface="Arial"/>
                <a:sym typeface="Arial"/>
              </a:rPr>
              <a:t>Laman UKS Kemendikbudristek</a:t>
            </a:r>
            <a:endParaRPr sz="40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69406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endParaRPr/>
          </a:p>
        </p:txBody>
      </p:sp>
      <p:sp>
        <p:nvSpPr>
          <p:cNvPr id="755" name="Google Shape;755;p6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endParaRPr/>
          </a:p>
        </p:txBody>
      </p:sp>
      <p:pic>
        <p:nvPicPr>
          <p:cNvPr id="756" name="Google Shape;756;p69"/>
          <p:cNvPicPr preferRelativeResize="0"/>
          <p:nvPr/>
        </p:nvPicPr>
        <p:blipFill rotWithShape="1">
          <a:blip r:embed="rId3">
            <a:alphaModFix/>
          </a:blip>
          <a:srcRect/>
          <a:stretch/>
        </p:blipFill>
        <p:spPr>
          <a:xfrm>
            <a:off x="0" y="87086"/>
            <a:ext cx="12179463" cy="6770914"/>
          </a:xfrm>
          <a:prstGeom prst="rect">
            <a:avLst/>
          </a:prstGeom>
          <a:noFill/>
          <a:ln>
            <a:noFill/>
          </a:ln>
        </p:spPr>
      </p:pic>
      <p:sp>
        <p:nvSpPr>
          <p:cNvPr id="757" name="Google Shape;757;p69"/>
          <p:cNvSpPr/>
          <p:nvPr/>
        </p:nvSpPr>
        <p:spPr>
          <a:xfrm>
            <a:off x="2671617" y="2707142"/>
            <a:ext cx="4724400" cy="4016829"/>
          </a:xfrm>
          <a:prstGeom prst="ellipse">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Ayo Kunjungi Laman : uks.kemendikbud.go.id/sekolah sehat</a:t>
            </a:r>
            <a:endParaRPr sz="2400" b="0" i="0" u="none" strike="noStrike" cap="none">
              <a:solidFill>
                <a:schemeClr val="dk1"/>
              </a:solidFill>
              <a:latin typeface="Arial"/>
              <a:ea typeface="Arial"/>
              <a:cs typeface="Arial"/>
              <a:sym typeface="Arial"/>
            </a:endParaRPr>
          </a:p>
        </p:txBody>
      </p:sp>
      <p:sp>
        <p:nvSpPr>
          <p:cNvPr id="758" name="Google Shape;758;p69"/>
          <p:cNvSpPr/>
          <p:nvPr/>
        </p:nvSpPr>
        <p:spPr>
          <a:xfrm rot="-1496935">
            <a:off x="2517626" y="88222"/>
            <a:ext cx="1251857" cy="3461657"/>
          </a:xfrm>
          <a:prstGeom prst="triangle">
            <a:avLst>
              <a:gd name="adj" fmla="val 50000"/>
            </a:avLst>
          </a:prstGeom>
          <a:solidFill>
            <a:srgbClr val="FFD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2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84812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8"/>
                                        </p:tgtEl>
                                        <p:attrNameLst>
                                          <p:attrName>style.visibility</p:attrName>
                                        </p:attrNameLst>
                                      </p:cBhvr>
                                      <p:to>
                                        <p:strVal val="visible"/>
                                      </p:to>
                                    </p:set>
                                    <p:animEffect transition="in" filter="fade">
                                      <p:cBhvr>
                                        <p:cTn id="7" dur="500"/>
                                        <p:tgtEl>
                                          <p:spTgt spid="758"/>
                                        </p:tgtEl>
                                      </p:cBhvr>
                                    </p:animEffect>
                                  </p:childTnLst>
                                </p:cTn>
                              </p:par>
                              <p:par>
                                <p:cTn id="8" presetID="10" presetClass="entr" presetSubtype="0" fill="hold" nodeType="withEffect">
                                  <p:stCondLst>
                                    <p:cond delay="0"/>
                                  </p:stCondLst>
                                  <p:childTnLst>
                                    <p:set>
                                      <p:cBhvr>
                                        <p:cTn id="9" dur="1" fill="hold">
                                          <p:stCondLst>
                                            <p:cond delay="0"/>
                                          </p:stCondLst>
                                        </p:cTn>
                                        <p:tgtEl>
                                          <p:spTgt spid="757"/>
                                        </p:tgtEl>
                                        <p:attrNameLst>
                                          <p:attrName>style.visibility</p:attrName>
                                        </p:attrNameLst>
                                      </p:cBhvr>
                                      <p:to>
                                        <p:strVal val="visible"/>
                                      </p:to>
                                    </p:set>
                                    <p:animEffect transition="in" filter="fade">
                                      <p:cBhvr>
                                        <p:cTn id="10" dur="500"/>
                                        <p:tgtEl>
                                          <p:spTgt spid="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graphicFrame>
        <p:nvGraphicFramePr>
          <p:cNvPr id="763" name="Google Shape;763;p70"/>
          <p:cNvGraphicFramePr/>
          <p:nvPr/>
        </p:nvGraphicFramePr>
        <p:xfrm>
          <a:off x="1082074" y="722026"/>
          <a:ext cx="5407450" cy="5923150"/>
        </p:xfrm>
        <a:graphic>
          <a:graphicData uri="http://schemas.openxmlformats.org/drawingml/2006/table">
            <a:tbl>
              <a:tblPr>
                <a:noFill/>
              </a:tblPr>
              <a:tblGrid>
                <a:gridCol w="773025"/>
                <a:gridCol w="4634425"/>
              </a:tblGrid>
              <a:tr h="2054450">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dirty="0"/>
                        <a:t>PAUD</a:t>
                      </a:r>
                      <a:endParaRPr sz="1300" b="1" u="none" strike="noStrike" cap="none" dirty="0"/>
                    </a:p>
                  </a:txBody>
                  <a:tcPr marL="121900" marR="121900" marT="121900" marB="121900">
                    <a:solidFill>
                      <a:srgbClr val="D8D8D8"/>
                    </a:solidFill>
                  </a:tcPr>
                </a:tc>
                <a:tc>
                  <a:txBody>
                    <a:bodyPr/>
                    <a:lstStyle/>
                    <a:p>
                      <a:pPr marL="457200" marR="0" lvl="0" indent="-292100" algn="l" rtl="0">
                        <a:lnSpc>
                          <a:spcPct val="100000"/>
                        </a:lnSpc>
                        <a:spcBef>
                          <a:spcPts val="0"/>
                        </a:spcBef>
                        <a:spcAft>
                          <a:spcPts val="0"/>
                        </a:spcAft>
                        <a:buClr>
                          <a:srgbClr val="000000"/>
                        </a:buClr>
                        <a:buSzPts val="1000"/>
                        <a:buFont typeface="Arial"/>
                        <a:buAutoNum type="arabicPeriod"/>
                      </a:pPr>
                      <a:r>
                        <a:rPr lang="en-US" sz="1300" u="none" strike="noStrike" cap="none" dirty="0">
                          <a:solidFill>
                            <a:schemeClr val="dk1"/>
                          </a:solidFill>
                        </a:rPr>
                        <a:t>Poster 1:  3 </a:t>
                      </a:r>
                      <a:r>
                        <a:rPr lang="en-US" sz="1300" u="none" strike="noStrike" cap="none" dirty="0" err="1">
                          <a:solidFill>
                            <a:schemeClr val="dk1"/>
                          </a:solidFill>
                        </a:rPr>
                        <a:t>Sehat</a:t>
                      </a:r>
                      <a:endParaRPr sz="1300" u="none" strike="noStrike" cap="none" dirty="0"/>
                    </a:p>
                    <a:p>
                      <a:pPr marL="457200" marR="0" lvl="0" indent="-292100" algn="l" rtl="0">
                        <a:lnSpc>
                          <a:spcPct val="100000"/>
                        </a:lnSpc>
                        <a:spcBef>
                          <a:spcPts val="0"/>
                        </a:spcBef>
                        <a:spcAft>
                          <a:spcPts val="0"/>
                        </a:spcAft>
                        <a:buClr>
                          <a:srgbClr val="000000"/>
                        </a:buClr>
                        <a:buSzPts val="1000"/>
                        <a:buFont typeface="Arial"/>
                        <a:buAutoNum type="arabicPeriod"/>
                      </a:pPr>
                      <a:r>
                        <a:rPr lang="en-US" sz="1300" u="none" strike="noStrike" cap="none" dirty="0"/>
                        <a:t>Poster 2: </a:t>
                      </a:r>
                      <a:r>
                        <a:rPr lang="en-US" sz="1300" u="none" strike="noStrike" cap="none" dirty="0" err="1"/>
                        <a:t>Sehat</a:t>
                      </a:r>
                      <a:r>
                        <a:rPr lang="en-US" sz="1300" u="none" strike="noStrike" cap="none" dirty="0"/>
                        <a:t> </a:t>
                      </a:r>
                      <a:r>
                        <a:rPr lang="en-US" sz="1300" u="none" strike="noStrike" cap="none" dirty="0" err="1"/>
                        <a:t>Bergizi</a:t>
                      </a:r>
                      <a:r>
                        <a:rPr lang="en-US" sz="1300" u="none" strike="noStrike" cap="none" dirty="0"/>
                        <a:t>- </a:t>
                      </a:r>
                      <a:r>
                        <a:rPr lang="en-US" sz="1300" u="none" strike="noStrike" cap="none" dirty="0" err="1"/>
                        <a:t>Minum</a:t>
                      </a:r>
                      <a:r>
                        <a:rPr lang="en-US" sz="1300" u="none" strike="noStrike" cap="none" dirty="0"/>
                        <a:t> Air </a:t>
                      </a:r>
                      <a:r>
                        <a:rPr lang="en-US" sz="1300" u="none" strike="noStrike" cap="none" dirty="0" err="1"/>
                        <a:t>Putir</a:t>
                      </a:r>
                      <a:endParaRPr sz="1300" u="none" strike="noStrike" cap="none" dirty="0"/>
                    </a:p>
                    <a:p>
                      <a:pPr marL="457200" marR="0" lvl="0" indent="-292100" algn="l" rtl="0">
                        <a:lnSpc>
                          <a:spcPct val="100000"/>
                        </a:lnSpc>
                        <a:spcBef>
                          <a:spcPts val="0"/>
                        </a:spcBef>
                        <a:spcAft>
                          <a:spcPts val="0"/>
                        </a:spcAft>
                        <a:buClr>
                          <a:srgbClr val="000000"/>
                        </a:buClr>
                        <a:buSzPts val="1000"/>
                        <a:buFont typeface="Arial"/>
                        <a:buAutoNum type="arabicPeriod"/>
                      </a:pPr>
                      <a:r>
                        <a:rPr lang="en-US" sz="1300" u="none" strike="noStrike" cap="none" dirty="0"/>
                        <a:t>Poster 3: </a:t>
                      </a:r>
                      <a:r>
                        <a:rPr lang="en-US" sz="1300" u="none" strike="noStrike" cap="none" dirty="0" err="1"/>
                        <a:t>Sehat</a:t>
                      </a:r>
                      <a:r>
                        <a:rPr lang="en-US" sz="1300" u="none" strike="noStrike" cap="none" dirty="0"/>
                        <a:t> </a:t>
                      </a:r>
                      <a:r>
                        <a:rPr lang="en-US" sz="1300" u="none" strike="noStrike" cap="none" dirty="0" err="1"/>
                        <a:t>Bergizi</a:t>
                      </a:r>
                      <a:r>
                        <a:rPr lang="en-US" sz="1300" u="none" strike="noStrike" cap="none" dirty="0"/>
                        <a:t> - </a:t>
                      </a:r>
                      <a:r>
                        <a:rPr lang="en-US" sz="1300" u="none" strike="noStrike" cap="none" dirty="0" err="1"/>
                        <a:t>Makan</a:t>
                      </a:r>
                      <a:r>
                        <a:rPr lang="en-US" sz="1300" u="none" strike="noStrike" cap="none" dirty="0"/>
                        <a:t> </a:t>
                      </a:r>
                      <a:r>
                        <a:rPr lang="en-US" sz="1300" u="none" strike="noStrike" cap="none" dirty="0" err="1"/>
                        <a:t>Sayur</a:t>
                      </a:r>
                      <a:r>
                        <a:rPr lang="en-US" sz="1300" u="none" strike="noStrike" cap="none" dirty="0"/>
                        <a:t>/ </a:t>
                      </a:r>
                      <a:r>
                        <a:rPr lang="en-US" sz="1300" u="none" strike="noStrike" cap="none" dirty="0" err="1"/>
                        <a:t>Buah</a:t>
                      </a:r>
                      <a:endParaRPr sz="1300" u="none" strike="noStrike" cap="none" dirty="0"/>
                    </a:p>
                    <a:p>
                      <a:pPr marL="457200" marR="0" lvl="0" indent="-292100" algn="l" rtl="0">
                        <a:lnSpc>
                          <a:spcPct val="100000"/>
                        </a:lnSpc>
                        <a:spcBef>
                          <a:spcPts val="0"/>
                        </a:spcBef>
                        <a:spcAft>
                          <a:spcPts val="0"/>
                        </a:spcAft>
                        <a:buClr>
                          <a:srgbClr val="000000"/>
                        </a:buClr>
                        <a:buSzPts val="1000"/>
                        <a:buFont typeface="Arial"/>
                        <a:buAutoNum type="arabicPeriod"/>
                      </a:pPr>
                      <a:r>
                        <a:rPr lang="en-US" sz="1300" u="none" strike="noStrike" cap="none" dirty="0"/>
                        <a:t>Poster 4: </a:t>
                      </a:r>
                      <a:r>
                        <a:rPr lang="en-US" sz="1300" u="none" strike="noStrike" cap="none" dirty="0" err="1"/>
                        <a:t>Sehat</a:t>
                      </a:r>
                      <a:r>
                        <a:rPr lang="en-US" sz="1300" u="none" strike="noStrike" cap="none" dirty="0"/>
                        <a:t> </a:t>
                      </a:r>
                      <a:r>
                        <a:rPr lang="en-US" sz="1300" u="none" strike="noStrike" cap="none" dirty="0" err="1"/>
                        <a:t>Fisik</a:t>
                      </a:r>
                      <a:r>
                        <a:rPr lang="en-US" sz="1300" u="none" strike="noStrike" cap="none" dirty="0"/>
                        <a:t> - </a:t>
                      </a:r>
                      <a:r>
                        <a:rPr lang="en-US" sz="1300" u="none" strike="noStrike" cap="none" dirty="0" err="1"/>
                        <a:t>Peregangan</a:t>
                      </a:r>
                      <a:endParaRPr sz="1300" u="none" strike="noStrike" cap="none" dirty="0"/>
                    </a:p>
                    <a:p>
                      <a:pPr marL="457200" marR="0" lvl="0" indent="-292100" algn="l" rtl="0">
                        <a:lnSpc>
                          <a:spcPct val="100000"/>
                        </a:lnSpc>
                        <a:spcBef>
                          <a:spcPts val="0"/>
                        </a:spcBef>
                        <a:spcAft>
                          <a:spcPts val="0"/>
                        </a:spcAft>
                        <a:buClr>
                          <a:srgbClr val="000000"/>
                        </a:buClr>
                        <a:buSzPts val="1000"/>
                        <a:buFont typeface="Arial"/>
                        <a:buAutoNum type="arabicPeriod"/>
                      </a:pPr>
                      <a:r>
                        <a:rPr lang="en-US" sz="1300" u="none" strike="noStrike" cap="none" dirty="0"/>
                        <a:t>Poster 5: </a:t>
                      </a:r>
                      <a:r>
                        <a:rPr lang="en-US" sz="1300" u="none" strike="noStrike" cap="none" dirty="0" err="1"/>
                        <a:t>Sehat</a:t>
                      </a:r>
                      <a:r>
                        <a:rPr lang="en-US" sz="1300" u="none" strike="noStrike" cap="none" dirty="0"/>
                        <a:t> </a:t>
                      </a:r>
                      <a:r>
                        <a:rPr lang="en-US" sz="1300" u="none" strike="noStrike" cap="none" dirty="0" err="1"/>
                        <a:t>Fisik</a:t>
                      </a:r>
                      <a:r>
                        <a:rPr lang="en-US" sz="1300" u="none" strike="noStrike" cap="none" dirty="0"/>
                        <a:t> - </a:t>
                      </a:r>
                      <a:r>
                        <a:rPr lang="en-US" sz="1300" u="none" strike="noStrike" cap="none" dirty="0" err="1"/>
                        <a:t>Senam</a:t>
                      </a:r>
                      <a:endParaRPr sz="1300" u="none" strike="noStrike" cap="none" dirty="0"/>
                    </a:p>
                    <a:p>
                      <a:pPr marL="457200" marR="0" lvl="0" indent="-292100" algn="l" rtl="0">
                        <a:lnSpc>
                          <a:spcPct val="100000"/>
                        </a:lnSpc>
                        <a:spcBef>
                          <a:spcPts val="0"/>
                        </a:spcBef>
                        <a:spcAft>
                          <a:spcPts val="0"/>
                        </a:spcAft>
                        <a:buClr>
                          <a:srgbClr val="000000"/>
                        </a:buClr>
                        <a:buSzPts val="1000"/>
                        <a:buFont typeface="Arial"/>
                        <a:buAutoNum type="arabicPeriod"/>
                      </a:pPr>
                      <a:r>
                        <a:rPr lang="en-US" sz="1300" u="none" strike="noStrike" cap="none" dirty="0"/>
                        <a:t>Poster 6: </a:t>
                      </a:r>
                      <a:r>
                        <a:rPr lang="en-US" sz="1300" u="none" strike="noStrike" cap="none" dirty="0" err="1"/>
                        <a:t>Sehat</a:t>
                      </a:r>
                      <a:r>
                        <a:rPr lang="en-US" sz="1300" u="none" strike="noStrike" cap="none" dirty="0"/>
                        <a:t> </a:t>
                      </a:r>
                      <a:r>
                        <a:rPr lang="en-US" sz="1300" u="none" strike="noStrike" cap="none" dirty="0" err="1"/>
                        <a:t>Imunisasi</a:t>
                      </a:r>
                      <a:endParaRPr sz="1300" u="none" strike="noStrike" cap="none" dirty="0"/>
                    </a:p>
                    <a:p>
                      <a:pPr marL="0" marR="0" lvl="0" indent="0" algn="l" rtl="0">
                        <a:lnSpc>
                          <a:spcPct val="100000"/>
                        </a:lnSpc>
                        <a:spcBef>
                          <a:spcPts val="0"/>
                        </a:spcBef>
                        <a:spcAft>
                          <a:spcPts val="0"/>
                        </a:spcAft>
                        <a:buClr>
                          <a:srgbClr val="000000"/>
                        </a:buClr>
                        <a:buSzPts val="1300"/>
                        <a:buFont typeface="Arial"/>
                        <a:buNone/>
                      </a:pPr>
                      <a:endParaRPr sz="1300" b="1" u="none" strike="noStrike" cap="none" dirty="0"/>
                    </a:p>
                    <a:p>
                      <a:pPr marL="0" marR="0" lvl="0" indent="0" algn="l" rtl="0">
                        <a:lnSpc>
                          <a:spcPct val="100000"/>
                        </a:lnSpc>
                        <a:spcBef>
                          <a:spcPts val="0"/>
                        </a:spcBef>
                        <a:spcAft>
                          <a:spcPts val="0"/>
                        </a:spcAft>
                        <a:buClr>
                          <a:srgbClr val="000000"/>
                        </a:buClr>
                        <a:buSzPts val="1300"/>
                        <a:buFont typeface="Arial"/>
                        <a:buNone/>
                      </a:pPr>
                      <a:r>
                        <a:rPr lang="en-US" sz="1300" u="sng" strike="noStrike" cap="none" dirty="0">
                          <a:solidFill>
                            <a:srgbClr val="0000FF"/>
                          </a:solidFill>
                        </a:rPr>
                        <a:t>http://ringkas.kemdikbud.go.id/posterJenjangPAUD</a:t>
                      </a:r>
                      <a:endParaRPr sz="1300" u="sng" strike="noStrike" cap="none" dirty="0">
                        <a:solidFill>
                          <a:srgbClr val="0000FF"/>
                        </a:solidFill>
                      </a:endParaRPr>
                    </a:p>
                    <a:p>
                      <a:pPr marL="0" marR="0" lvl="0" indent="0" algn="l" rtl="0">
                        <a:lnSpc>
                          <a:spcPct val="100000"/>
                        </a:lnSpc>
                        <a:spcBef>
                          <a:spcPts val="0"/>
                        </a:spcBef>
                        <a:spcAft>
                          <a:spcPts val="0"/>
                        </a:spcAft>
                        <a:buClr>
                          <a:srgbClr val="000000"/>
                        </a:buClr>
                        <a:buSzPts val="1300"/>
                        <a:buFont typeface="Arial"/>
                        <a:buNone/>
                      </a:pPr>
                      <a:endParaRPr sz="1300" u="sng" strike="noStrike" cap="none" dirty="0">
                        <a:solidFill>
                          <a:srgbClr val="0000FF"/>
                        </a:solidFill>
                      </a:endParaRPr>
                    </a:p>
                  </a:txBody>
                  <a:tcPr marL="121900" marR="121900" marT="121900" marB="121900"/>
                </a:tc>
              </a:tr>
              <a:tr h="2054450">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t>SD</a:t>
                      </a:r>
                      <a:endParaRPr sz="1300" b="1" u="none" strike="noStrike" cap="none"/>
                    </a:p>
                  </a:txBody>
                  <a:tcPr marL="121900" marR="121900" marT="121900" marB="121900">
                    <a:solidFill>
                      <a:srgbClr val="D8D8D8"/>
                    </a:solidFill>
                  </a:tcPr>
                </a:tc>
                <a:tc>
                  <a:txBody>
                    <a:bodyPr/>
                    <a:lstStyle/>
                    <a:p>
                      <a:pPr marL="457200" marR="0" lvl="0" indent="-292100" algn="l" rtl="0">
                        <a:lnSpc>
                          <a:spcPct val="100000"/>
                        </a:lnSpc>
                        <a:spcBef>
                          <a:spcPts val="0"/>
                        </a:spcBef>
                        <a:spcAft>
                          <a:spcPts val="0"/>
                        </a:spcAft>
                        <a:buClr>
                          <a:schemeClr val="dk1"/>
                        </a:buClr>
                        <a:buSzPts val="1000"/>
                        <a:buFont typeface="Arial"/>
                        <a:buAutoNum type="arabicPeriod"/>
                      </a:pPr>
                      <a:r>
                        <a:rPr lang="en-US" sz="1300" u="none" strike="noStrike" cap="none">
                          <a:solidFill>
                            <a:schemeClr val="dk1"/>
                          </a:solidFill>
                        </a:rPr>
                        <a:t>Poster 1:  3 Sehat</a:t>
                      </a:r>
                      <a:endParaRPr/>
                    </a:p>
                    <a:p>
                      <a:pPr marL="457200" marR="0" lvl="0" indent="-292100" algn="l" rtl="0">
                        <a:lnSpc>
                          <a:spcPct val="100000"/>
                        </a:lnSpc>
                        <a:spcBef>
                          <a:spcPts val="0"/>
                        </a:spcBef>
                        <a:spcAft>
                          <a:spcPts val="0"/>
                        </a:spcAft>
                        <a:buClr>
                          <a:schemeClr val="dk1"/>
                        </a:buClr>
                        <a:buSzPts val="1000"/>
                        <a:buFont typeface="Arial"/>
                        <a:buAutoNum type="arabicPeriod"/>
                      </a:pPr>
                      <a:r>
                        <a:rPr lang="en-US" sz="1300" u="none" strike="noStrike" cap="none">
                          <a:solidFill>
                            <a:schemeClr val="dk1"/>
                          </a:solidFill>
                        </a:rPr>
                        <a:t>Poster 2: Sehat Bergizi- Minum Air Putir</a:t>
                      </a:r>
                      <a:endParaRPr sz="1300" u="none" strike="noStrike" cap="none">
                        <a:solidFill>
                          <a:schemeClr val="dk1"/>
                        </a:solidFill>
                      </a:endParaRPr>
                    </a:p>
                    <a:p>
                      <a:pPr marL="457200" marR="0" lvl="0" indent="-292100" algn="l" rtl="0">
                        <a:lnSpc>
                          <a:spcPct val="100000"/>
                        </a:lnSpc>
                        <a:spcBef>
                          <a:spcPts val="0"/>
                        </a:spcBef>
                        <a:spcAft>
                          <a:spcPts val="0"/>
                        </a:spcAft>
                        <a:buClr>
                          <a:schemeClr val="dk1"/>
                        </a:buClr>
                        <a:buSzPts val="1000"/>
                        <a:buFont typeface="Arial"/>
                        <a:buAutoNum type="arabicPeriod"/>
                      </a:pPr>
                      <a:r>
                        <a:rPr lang="en-US" sz="1300" u="none" strike="noStrike" cap="none">
                          <a:solidFill>
                            <a:schemeClr val="dk1"/>
                          </a:solidFill>
                        </a:rPr>
                        <a:t>Poster 3: Sehat Bergizi - Makan Sayur/ Buah</a:t>
                      </a:r>
                      <a:endParaRPr sz="1300" u="none" strike="noStrike" cap="none">
                        <a:solidFill>
                          <a:schemeClr val="dk1"/>
                        </a:solidFill>
                      </a:endParaRPr>
                    </a:p>
                    <a:p>
                      <a:pPr marL="457200" marR="0" lvl="0" indent="-292100" algn="l" rtl="0">
                        <a:lnSpc>
                          <a:spcPct val="100000"/>
                        </a:lnSpc>
                        <a:spcBef>
                          <a:spcPts val="0"/>
                        </a:spcBef>
                        <a:spcAft>
                          <a:spcPts val="0"/>
                        </a:spcAft>
                        <a:buClr>
                          <a:schemeClr val="dk1"/>
                        </a:buClr>
                        <a:buSzPts val="1000"/>
                        <a:buFont typeface="Arial"/>
                        <a:buAutoNum type="arabicPeriod"/>
                      </a:pPr>
                      <a:r>
                        <a:rPr lang="en-US" sz="1300" u="none" strike="noStrike" cap="none">
                          <a:solidFill>
                            <a:schemeClr val="dk1"/>
                          </a:solidFill>
                        </a:rPr>
                        <a:t>Poster 4: Sehat Fisik - Peregangan</a:t>
                      </a:r>
                      <a:endParaRPr sz="1300" u="none" strike="noStrike" cap="none">
                        <a:solidFill>
                          <a:schemeClr val="dk1"/>
                        </a:solidFill>
                      </a:endParaRPr>
                    </a:p>
                    <a:p>
                      <a:pPr marL="457200" marR="0" lvl="0" indent="-292100" algn="l" rtl="0">
                        <a:lnSpc>
                          <a:spcPct val="100000"/>
                        </a:lnSpc>
                        <a:spcBef>
                          <a:spcPts val="0"/>
                        </a:spcBef>
                        <a:spcAft>
                          <a:spcPts val="0"/>
                        </a:spcAft>
                        <a:buClr>
                          <a:schemeClr val="dk1"/>
                        </a:buClr>
                        <a:buSzPts val="1000"/>
                        <a:buFont typeface="Arial"/>
                        <a:buAutoNum type="arabicPeriod"/>
                      </a:pPr>
                      <a:r>
                        <a:rPr lang="en-US" sz="1300" u="none" strike="noStrike" cap="none">
                          <a:solidFill>
                            <a:schemeClr val="dk1"/>
                          </a:solidFill>
                        </a:rPr>
                        <a:t>Poster 5: Sehat Fisik - Senam</a:t>
                      </a:r>
                      <a:endParaRPr sz="1300" u="none" strike="noStrike" cap="none">
                        <a:solidFill>
                          <a:schemeClr val="dk1"/>
                        </a:solidFill>
                      </a:endParaRPr>
                    </a:p>
                    <a:p>
                      <a:pPr marL="457200" marR="0" lvl="0" indent="-292100" algn="l" rtl="0">
                        <a:lnSpc>
                          <a:spcPct val="100000"/>
                        </a:lnSpc>
                        <a:spcBef>
                          <a:spcPts val="0"/>
                        </a:spcBef>
                        <a:spcAft>
                          <a:spcPts val="0"/>
                        </a:spcAft>
                        <a:buClr>
                          <a:schemeClr val="dk1"/>
                        </a:buClr>
                        <a:buSzPts val="1000"/>
                        <a:buFont typeface="Arial"/>
                        <a:buAutoNum type="arabicPeriod"/>
                      </a:pPr>
                      <a:r>
                        <a:rPr lang="en-US" sz="1300" u="none" strike="noStrike" cap="none">
                          <a:solidFill>
                            <a:schemeClr val="dk1"/>
                          </a:solidFill>
                        </a:rPr>
                        <a:t>Poster 6: Sehat Imunisasi </a:t>
                      </a:r>
                      <a:endParaRPr sz="1300" u="none" strike="noStrike" cap="none">
                        <a:solidFill>
                          <a:schemeClr val="dk1"/>
                        </a:solidFill>
                      </a:endParaRPr>
                    </a:p>
                    <a:p>
                      <a:pPr marL="0" marR="0" lvl="0" indent="0" algn="l" rtl="0">
                        <a:lnSpc>
                          <a:spcPct val="100000"/>
                        </a:lnSpc>
                        <a:spcBef>
                          <a:spcPts val="0"/>
                        </a:spcBef>
                        <a:spcAft>
                          <a:spcPts val="0"/>
                        </a:spcAft>
                        <a:buClr>
                          <a:srgbClr val="000000"/>
                        </a:buClr>
                        <a:buSzPts val="1300"/>
                        <a:buFont typeface="Arial"/>
                        <a:buNone/>
                      </a:pPr>
                      <a:endParaRPr sz="1300" u="none" strike="noStrike" cap="none">
                        <a:solidFill>
                          <a:schemeClr val="dk1"/>
                        </a:solidFill>
                      </a:endParaRPr>
                    </a:p>
                    <a:p>
                      <a:pPr marL="0" marR="0" lvl="0" indent="0" algn="l" rtl="0">
                        <a:lnSpc>
                          <a:spcPct val="100000"/>
                        </a:lnSpc>
                        <a:spcBef>
                          <a:spcPts val="0"/>
                        </a:spcBef>
                        <a:spcAft>
                          <a:spcPts val="0"/>
                        </a:spcAft>
                        <a:buClr>
                          <a:srgbClr val="000000"/>
                        </a:buClr>
                        <a:buSzPts val="1300"/>
                        <a:buFont typeface="Arial"/>
                        <a:buNone/>
                      </a:pPr>
                      <a:r>
                        <a:rPr lang="en-US" sz="1300" u="sng" strike="noStrike" cap="none">
                          <a:solidFill>
                            <a:schemeClr val="hlink"/>
                          </a:solidFill>
                          <a:hlinkClick r:id="rId3"/>
                        </a:rPr>
                        <a:t>http://ringkas.kemdikbud.go.id/posterJenjangSD</a:t>
                      </a:r>
                      <a:endParaRPr sz="1300" u="none" strike="noStrike" cap="none">
                        <a:solidFill>
                          <a:schemeClr val="dk1"/>
                        </a:solidFill>
                      </a:endParaRPr>
                    </a:p>
                    <a:p>
                      <a:pPr marL="0" marR="0" lvl="0" indent="0" algn="l" rtl="0">
                        <a:lnSpc>
                          <a:spcPct val="100000"/>
                        </a:lnSpc>
                        <a:spcBef>
                          <a:spcPts val="0"/>
                        </a:spcBef>
                        <a:spcAft>
                          <a:spcPts val="0"/>
                        </a:spcAft>
                        <a:buClr>
                          <a:srgbClr val="000000"/>
                        </a:buClr>
                        <a:buSzPts val="1300"/>
                        <a:buFont typeface="Arial"/>
                        <a:buNone/>
                      </a:pPr>
                      <a:endParaRPr sz="1300" u="none" strike="noStrike" cap="none">
                        <a:solidFill>
                          <a:schemeClr val="dk1"/>
                        </a:solidFill>
                      </a:endParaRPr>
                    </a:p>
                  </a:txBody>
                  <a:tcPr marL="121900" marR="121900" marT="121900" marB="121900"/>
                </a:tc>
              </a:tr>
              <a:tr h="1814250">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t>SMP</a:t>
                      </a:r>
                      <a:endParaRPr sz="1300" b="1" u="none" strike="noStrike" cap="none"/>
                    </a:p>
                  </a:txBody>
                  <a:tcPr marL="121900" marR="121900" marT="121900" marB="121900">
                    <a:solidFill>
                      <a:srgbClr val="D8D8D8"/>
                    </a:solidFill>
                  </a:tcPr>
                </a:tc>
                <a:tc>
                  <a:txBody>
                    <a:bodyPr/>
                    <a:lstStyle/>
                    <a:p>
                      <a:pPr marL="457200" marR="0" lvl="0" indent="-292100" algn="l" rtl="0">
                        <a:lnSpc>
                          <a:spcPct val="100000"/>
                        </a:lnSpc>
                        <a:spcBef>
                          <a:spcPts val="0"/>
                        </a:spcBef>
                        <a:spcAft>
                          <a:spcPts val="0"/>
                        </a:spcAft>
                        <a:buClr>
                          <a:schemeClr val="dk1"/>
                        </a:buClr>
                        <a:buSzPts val="1000"/>
                        <a:buFont typeface="Arial"/>
                        <a:buAutoNum type="arabicPeriod"/>
                      </a:pPr>
                      <a:r>
                        <a:rPr lang="en-US" sz="1300" u="none" strike="noStrike" cap="none" dirty="0">
                          <a:solidFill>
                            <a:schemeClr val="dk1"/>
                          </a:solidFill>
                        </a:rPr>
                        <a:t>Poster 1:  3 </a:t>
                      </a:r>
                      <a:r>
                        <a:rPr lang="en-US" sz="1300" u="none" strike="noStrike" cap="none" dirty="0" err="1">
                          <a:solidFill>
                            <a:schemeClr val="dk1"/>
                          </a:solidFill>
                        </a:rPr>
                        <a:t>Sehat</a:t>
                      </a:r>
                      <a:endParaRPr dirty="0"/>
                    </a:p>
                    <a:p>
                      <a:pPr marL="457200" marR="0" lvl="0" indent="-292100" algn="l" rtl="0">
                        <a:lnSpc>
                          <a:spcPct val="100000"/>
                        </a:lnSpc>
                        <a:spcBef>
                          <a:spcPts val="0"/>
                        </a:spcBef>
                        <a:spcAft>
                          <a:spcPts val="0"/>
                        </a:spcAft>
                        <a:buClr>
                          <a:schemeClr val="dk1"/>
                        </a:buClr>
                        <a:buSzPts val="1000"/>
                        <a:buFont typeface="Arial"/>
                        <a:buAutoNum type="arabicPeriod"/>
                      </a:pPr>
                      <a:r>
                        <a:rPr lang="en-US" sz="1300" u="none" strike="noStrike" cap="none" dirty="0">
                          <a:solidFill>
                            <a:schemeClr val="dk1"/>
                          </a:solidFill>
                        </a:rPr>
                        <a:t>Poster 2: </a:t>
                      </a:r>
                      <a:r>
                        <a:rPr lang="en-US" sz="1300" u="none" strike="noStrike" cap="none" dirty="0" err="1">
                          <a:solidFill>
                            <a:schemeClr val="dk1"/>
                          </a:solidFill>
                        </a:rPr>
                        <a:t>Sehat</a:t>
                      </a:r>
                      <a:r>
                        <a:rPr lang="en-US" sz="1300" u="none" strike="noStrike" cap="none" dirty="0">
                          <a:solidFill>
                            <a:schemeClr val="dk1"/>
                          </a:solidFill>
                        </a:rPr>
                        <a:t> </a:t>
                      </a:r>
                      <a:r>
                        <a:rPr lang="en-US" sz="1300" u="none" strike="noStrike" cap="none" dirty="0" err="1">
                          <a:solidFill>
                            <a:schemeClr val="dk1"/>
                          </a:solidFill>
                        </a:rPr>
                        <a:t>Bergizi</a:t>
                      </a:r>
                      <a:r>
                        <a:rPr lang="en-US" sz="1300" u="none" strike="noStrike" cap="none" dirty="0">
                          <a:solidFill>
                            <a:schemeClr val="dk1"/>
                          </a:solidFill>
                        </a:rPr>
                        <a:t>- </a:t>
                      </a:r>
                      <a:r>
                        <a:rPr lang="en-US" sz="1300" u="none" strike="noStrike" cap="none" dirty="0" err="1">
                          <a:solidFill>
                            <a:schemeClr val="dk1"/>
                          </a:solidFill>
                        </a:rPr>
                        <a:t>Minum</a:t>
                      </a:r>
                      <a:r>
                        <a:rPr lang="en-US" sz="1300" u="none" strike="noStrike" cap="none" dirty="0">
                          <a:solidFill>
                            <a:schemeClr val="dk1"/>
                          </a:solidFill>
                        </a:rPr>
                        <a:t> Air </a:t>
                      </a:r>
                      <a:r>
                        <a:rPr lang="en-US" sz="1300" u="none" strike="noStrike" cap="none" dirty="0" err="1">
                          <a:solidFill>
                            <a:schemeClr val="dk1"/>
                          </a:solidFill>
                        </a:rPr>
                        <a:t>Putir</a:t>
                      </a:r>
                      <a:endParaRPr sz="1300" u="none" strike="noStrike" cap="none" dirty="0">
                        <a:solidFill>
                          <a:schemeClr val="dk1"/>
                        </a:solidFill>
                      </a:endParaRPr>
                    </a:p>
                    <a:p>
                      <a:pPr marL="457200" marR="0" lvl="0" indent="-292100" algn="l" rtl="0">
                        <a:lnSpc>
                          <a:spcPct val="100000"/>
                        </a:lnSpc>
                        <a:spcBef>
                          <a:spcPts val="0"/>
                        </a:spcBef>
                        <a:spcAft>
                          <a:spcPts val="0"/>
                        </a:spcAft>
                        <a:buClr>
                          <a:schemeClr val="dk1"/>
                        </a:buClr>
                        <a:buSzPts val="1000"/>
                        <a:buFont typeface="Arial"/>
                        <a:buAutoNum type="arabicPeriod"/>
                      </a:pPr>
                      <a:r>
                        <a:rPr lang="en-US" sz="1300" u="none" strike="noStrike" cap="none" dirty="0">
                          <a:solidFill>
                            <a:schemeClr val="dk1"/>
                          </a:solidFill>
                        </a:rPr>
                        <a:t>Poster 3: </a:t>
                      </a:r>
                      <a:r>
                        <a:rPr lang="en-US" sz="1300" u="none" strike="noStrike" cap="none" dirty="0" err="1">
                          <a:solidFill>
                            <a:schemeClr val="dk1"/>
                          </a:solidFill>
                        </a:rPr>
                        <a:t>Sehat</a:t>
                      </a:r>
                      <a:r>
                        <a:rPr lang="en-US" sz="1300" u="none" strike="noStrike" cap="none" dirty="0">
                          <a:solidFill>
                            <a:schemeClr val="dk1"/>
                          </a:solidFill>
                        </a:rPr>
                        <a:t> </a:t>
                      </a:r>
                      <a:r>
                        <a:rPr lang="en-US" sz="1300" u="none" strike="noStrike" cap="none" dirty="0" err="1">
                          <a:solidFill>
                            <a:schemeClr val="dk1"/>
                          </a:solidFill>
                        </a:rPr>
                        <a:t>Bergizi</a:t>
                      </a:r>
                      <a:r>
                        <a:rPr lang="en-US" sz="1300" u="none" strike="noStrike" cap="none" dirty="0">
                          <a:solidFill>
                            <a:schemeClr val="dk1"/>
                          </a:solidFill>
                        </a:rPr>
                        <a:t> - </a:t>
                      </a:r>
                      <a:r>
                        <a:rPr lang="en-US" sz="1300" u="none" strike="noStrike" cap="none" dirty="0" err="1">
                          <a:solidFill>
                            <a:schemeClr val="dk1"/>
                          </a:solidFill>
                        </a:rPr>
                        <a:t>Makan</a:t>
                      </a:r>
                      <a:r>
                        <a:rPr lang="en-US" sz="1300" u="none" strike="noStrike" cap="none" dirty="0">
                          <a:solidFill>
                            <a:schemeClr val="dk1"/>
                          </a:solidFill>
                        </a:rPr>
                        <a:t> </a:t>
                      </a:r>
                      <a:r>
                        <a:rPr lang="en-US" sz="1300" u="none" strike="noStrike" cap="none" dirty="0" err="1">
                          <a:solidFill>
                            <a:schemeClr val="dk1"/>
                          </a:solidFill>
                        </a:rPr>
                        <a:t>Sayur</a:t>
                      </a:r>
                      <a:r>
                        <a:rPr lang="en-US" sz="1300" u="none" strike="noStrike" cap="none" dirty="0">
                          <a:solidFill>
                            <a:schemeClr val="dk1"/>
                          </a:solidFill>
                        </a:rPr>
                        <a:t>/ </a:t>
                      </a:r>
                      <a:r>
                        <a:rPr lang="en-US" sz="1300" u="none" strike="noStrike" cap="none" dirty="0" err="1">
                          <a:solidFill>
                            <a:schemeClr val="dk1"/>
                          </a:solidFill>
                        </a:rPr>
                        <a:t>Buah</a:t>
                      </a:r>
                      <a:endParaRPr sz="1300" u="none" strike="noStrike" cap="none" dirty="0">
                        <a:solidFill>
                          <a:schemeClr val="dk1"/>
                        </a:solidFill>
                      </a:endParaRPr>
                    </a:p>
                    <a:p>
                      <a:pPr marL="457200" marR="0" lvl="0" indent="-292100" algn="l" rtl="0">
                        <a:lnSpc>
                          <a:spcPct val="100000"/>
                        </a:lnSpc>
                        <a:spcBef>
                          <a:spcPts val="0"/>
                        </a:spcBef>
                        <a:spcAft>
                          <a:spcPts val="0"/>
                        </a:spcAft>
                        <a:buClr>
                          <a:schemeClr val="dk1"/>
                        </a:buClr>
                        <a:buSzPts val="1000"/>
                        <a:buFont typeface="Arial"/>
                        <a:buAutoNum type="arabicPeriod"/>
                      </a:pPr>
                      <a:r>
                        <a:rPr lang="en-US" sz="1300" u="none" strike="noStrike" cap="none" dirty="0">
                          <a:solidFill>
                            <a:schemeClr val="dk1"/>
                          </a:solidFill>
                        </a:rPr>
                        <a:t>Poster 4: </a:t>
                      </a:r>
                      <a:r>
                        <a:rPr lang="en-US" sz="1300" u="none" strike="noStrike" cap="none" dirty="0" err="1">
                          <a:solidFill>
                            <a:schemeClr val="dk1"/>
                          </a:solidFill>
                        </a:rPr>
                        <a:t>Sehat</a:t>
                      </a:r>
                      <a:r>
                        <a:rPr lang="en-US" sz="1300" u="none" strike="noStrike" cap="none" dirty="0">
                          <a:solidFill>
                            <a:schemeClr val="dk1"/>
                          </a:solidFill>
                        </a:rPr>
                        <a:t> </a:t>
                      </a:r>
                      <a:r>
                        <a:rPr lang="en-US" sz="1300" u="none" strike="noStrike" cap="none" dirty="0" err="1">
                          <a:solidFill>
                            <a:schemeClr val="dk1"/>
                          </a:solidFill>
                        </a:rPr>
                        <a:t>Fisik</a:t>
                      </a:r>
                      <a:r>
                        <a:rPr lang="en-US" sz="1300" u="none" strike="noStrike" cap="none" dirty="0">
                          <a:solidFill>
                            <a:schemeClr val="dk1"/>
                          </a:solidFill>
                        </a:rPr>
                        <a:t> - </a:t>
                      </a:r>
                      <a:r>
                        <a:rPr lang="en-US" sz="1300" u="none" strike="noStrike" cap="none" dirty="0" err="1">
                          <a:solidFill>
                            <a:schemeClr val="dk1"/>
                          </a:solidFill>
                        </a:rPr>
                        <a:t>Peregangan</a:t>
                      </a:r>
                      <a:endParaRPr sz="1300" u="none" strike="noStrike" cap="none" dirty="0">
                        <a:solidFill>
                          <a:schemeClr val="dk1"/>
                        </a:solidFill>
                      </a:endParaRPr>
                    </a:p>
                    <a:p>
                      <a:pPr marL="457200" marR="0" lvl="0" indent="-292100" algn="l" rtl="0">
                        <a:lnSpc>
                          <a:spcPct val="100000"/>
                        </a:lnSpc>
                        <a:spcBef>
                          <a:spcPts val="0"/>
                        </a:spcBef>
                        <a:spcAft>
                          <a:spcPts val="0"/>
                        </a:spcAft>
                        <a:buClr>
                          <a:schemeClr val="dk1"/>
                        </a:buClr>
                        <a:buSzPts val="1000"/>
                        <a:buFont typeface="Arial"/>
                        <a:buAutoNum type="arabicPeriod"/>
                      </a:pPr>
                      <a:r>
                        <a:rPr lang="en-US" sz="1300" u="none" strike="noStrike" cap="none" dirty="0">
                          <a:solidFill>
                            <a:schemeClr val="dk1"/>
                          </a:solidFill>
                        </a:rPr>
                        <a:t>Poster 5: </a:t>
                      </a:r>
                      <a:r>
                        <a:rPr lang="en-US" sz="1300" u="none" strike="noStrike" cap="none" dirty="0" err="1">
                          <a:solidFill>
                            <a:schemeClr val="dk1"/>
                          </a:solidFill>
                        </a:rPr>
                        <a:t>Sehat</a:t>
                      </a:r>
                      <a:r>
                        <a:rPr lang="en-US" sz="1300" u="none" strike="noStrike" cap="none" dirty="0">
                          <a:solidFill>
                            <a:schemeClr val="dk1"/>
                          </a:solidFill>
                        </a:rPr>
                        <a:t> </a:t>
                      </a:r>
                      <a:r>
                        <a:rPr lang="en-US" sz="1300" u="none" strike="noStrike" cap="none" dirty="0" err="1">
                          <a:solidFill>
                            <a:schemeClr val="dk1"/>
                          </a:solidFill>
                        </a:rPr>
                        <a:t>Fisik</a:t>
                      </a:r>
                      <a:r>
                        <a:rPr lang="en-US" sz="1300" u="none" strike="noStrike" cap="none" dirty="0">
                          <a:solidFill>
                            <a:schemeClr val="dk1"/>
                          </a:solidFill>
                        </a:rPr>
                        <a:t> - </a:t>
                      </a:r>
                      <a:r>
                        <a:rPr lang="en-US" sz="1300" u="none" strike="noStrike" cap="none" dirty="0" err="1">
                          <a:solidFill>
                            <a:schemeClr val="dk1"/>
                          </a:solidFill>
                        </a:rPr>
                        <a:t>Senam</a:t>
                      </a:r>
                      <a:endParaRPr sz="1300" u="none" strike="noStrike" cap="none" dirty="0">
                        <a:solidFill>
                          <a:schemeClr val="dk1"/>
                        </a:solidFill>
                      </a:endParaRPr>
                    </a:p>
                    <a:p>
                      <a:pPr marL="0" marR="0" lvl="0" indent="0" algn="l" rtl="0">
                        <a:lnSpc>
                          <a:spcPct val="100000"/>
                        </a:lnSpc>
                        <a:spcBef>
                          <a:spcPts val="0"/>
                        </a:spcBef>
                        <a:spcAft>
                          <a:spcPts val="0"/>
                        </a:spcAft>
                        <a:buClr>
                          <a:srgbClr val="000000"/>
                        </a:buClr>
                        <a:buSzPts val="1300"/>
                        <a:buFont typeface="Arial"/>
                        <a:buNone/>
                      </a:pPr>
                      <a:endParaRPr sz="1300" u="none" strike="noStrike" cap="none" dirty="0">
                        <a:solidFill>
                          <a:schemeClr val="dk1"/>
                        </a:solidFill>
                      </a:endParaRPr>
                    </a:p>
                    <a:p>
                      <a:pPr marL="0" marR="0" lvl="0" indent="0" algn="l" rtl="0">
                        <a:lnSpc>
                          <a:spcPct val="100000"/>
                        </a:lnSpc>
                        <a:spcBef>
                          <a:spcPts val="0"/>
                        </a:spcBef>
                        <a:spcAft>
                          <a:spcPts val="0"/>
                        </a:spcAft>
                        <a:buClr>
                          <a:srgbClr val="000000"/>
                        </a:buClr>
                        <a:buSzPts val="1300"/>
                        <a:buFont typeface="Arial"/>
                        <a:buNone/>
                      </a:pPr>
                      <a:r>
                        <a:rPr lang="en-US" sz="1300" u="sng" strike="noStrike" cap="none" dirty="0">
                          <a:solidFill>
                            <a:schemeClr val="hlink"/>
                          </a:solidFill>
                          <a:hlinkClick r:id="rId4"/>
                        </a:rPr>
                        <a:t>http://ringkas.kemdikbud.go.id/posterJenjangSMP</a:t>
                      </a:r>
                      <a:endParaRPr sz="1300" u="none" strike="noStrike" cap="none" dirty="0">
                        <a:solidFill>
                          <a:schemeClr val="dk1"/>
                        </a:solidFill>
                      </a:endParaRPr>
                    </a:p>
                  </a:txBody>
                  <a:tcPr marL="121900" marR="121900" marT="121900" marB="121900"/>
                </a:tc>
              </a:tr>
            </a:tbl>
          </a:graphicData>
        </a:graphic>
      </p:graphicFrame>
      <p:graphicFrame>
        <p:nvGraphicFramePr>
          <p:cNvPr id="764" name="Google Shape;764;p70"/>
          <p:cNvGraphicFramePr/>
          <p:nvPr/>
        </p:nvGraphicFramePr>
        <p:xfrm>
          <a:off x="6639100" y="695866"/>
          <a:ext cx="5346950" cy="5923175"/>
        </p:xfrm>
        <a:graphic>
          <a:graphicData uri="http://schemas.openxmlformats.org/drawingml/2006/table">
            <a:tbl>
              <a:tblPr>
                <a:noFill/>
              </a:tblPr>
              <a:tblGrid>
                <a:gridCol w="963875"/>
                <a:gridCol w="4383075"/>
              </a:tblGrid>
              <a:tr h="1869400">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t>SMA</a:t>
                      </a:r>
                      <a:endParaRPr sz="1300" b="1" u="none" strike="noStrike" cap="none"/>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1EFD8"/>
                    </a:solidFill>
                  </a:tcPr>
                </a:tc>
                <a:tc>
                  <a:txBody>
                    <a:bodyPr/>
                    <a:lstStyle/>
                    <a:p>
                      <a:pPr marL="457200" marR="0" lvl="0" indent="-292100" algn="l" rtl="0">
                        <a:lnSpc>
                          <a:spcPct val="100000"/>
                        </a:lnSpc>
                        <a:spcBef>
                          <a:spcPts val="0"/>
                        </a:spcBef>
                        <a:spcAft>
                          <a:spcPts val="0"/>
                        </a:spcAft>
                        <a:buClr>
                          <a:schemeClr val="dk1"/>
                        </a:buClr>
                        <a:buSzPts val="1000"/>
                        <a:buFont typeface="Arial"/>
                        <a:buAutoNum type="arabicPeriod"/>
                      </a:pPr>
                      <a:r>
                        <a:rPr lang="en-US" sz="1300" u="none" strike="noStrike" cap="none">
                          <a:solidFill>
                            <a:schemeClr val="dk1"/>
                          </a:solidFill>
                        </a:rPr>
                        <a:t>Poster 1:  3 Sehat</a:t>
                      </a:r>
                      <a:endParaRPr/>
                    </a:p>
                    <a:p>
                      <a:pPr marL="457200" marR="0" lvl="0" indent="-292100" algn="l" rtl="0">
                        <a:lnSpc>
                          <a:spcPct val="100000"/>
                        </a:lnSpc>
                        <a:spcBef>
                          <a:spcPts val="0"/>
                        </a:spcBef>
                        <a:spcAft>
                          <a:spcPts val="0"/>
                        </a:spcAft>
                        <a:buClr>
                          <a:schemeClr val="dk1"/>
                        </a:buClr>
                        <a:buSzPts val="1000"/>
                        <a:buFont typeface="Arial"/>
                        <a:buAutoNum type="arabicPeriod"/>
                      </a:pPr>
                      <a:r>
                        <a:rPr lang="en-US" sz="1300" u="none" strike="noStrike" cap="none">
                          <a:solidFill>
                            <a:schemeClr val="dk1"/>
                          </a:solidFill>
                        </a:rPr>
                        <a:t>Poster 2: Sehat Bergizi- Minum Air Putir</a:t>
                      </a:r>
                      <a:endParaRPr sz="1300" u="none" strike="noStrike" cap="none">
                        <a:solidFill>
                          <a:schemeClr val="dk1"/>
                        </a:solidFill>
                      </a:endParaRPr>
                    </a:p>
                    <a:p>
                      <a:pPr marL="457200" marR="0" lvl="0" indent="-292100" algn="l" rtl="0">
                        <a:lnSpc>
                          <a:spcPct val="100000"/>
                        </a:lnSpc>
                        <a:spcBef>
                          <a:spcPts val="0"/>
                        </a:spcBef>
                        <a:spcAft>
                          <a:spcPts val="0"/>
                        </a:spcAft>
                        <a:buClr>
                          <a:schemeClr val="dk1"/>
                        </a:buClr>
                        <a:buSzPts val="1000"/>
                        <a:buFont typeface="Arial"/>
                        <a:buAutoNum type="arabicPeriod"/>
                      </a:pPr>
                      <a:r>
                        <a:rPr lang="en-US" sz="1300" u="none" strike="noStrike" cap="none">
                          <a:solidFill>
                            <a:schemeClr val="dk1"/>
                          </a:solidFill>
                        </a:rPr>
                        <a:t>Poster 3: Sehat Bergizi - Makan Sayur/ Buah</a:t>
                      </a:r>
                      <a:endParaRPr sz="1300" u="none" strike="noStrike" cap="none">
                        <a:solidFill>
                          <a:schemeClr val="dk1"/>
                        </a:solidFill>
                      </a:endParaRPr>
                    </a:p>
                    <a:p>
                      <a:pPr marL="457200" marR="0" lvl="0" indent="-292100" algn="l" rtl="0">
                        <a:lnSpc>
                          <a:spcPct val="100000"/>
                        </a:lnSpc>
                        <a:spcBef>
                          <a:spcPts val="0"/>
                        </a:spcBef>
                        <a:spcAft>
                          <a:spcPts val="0"/>
                        </a:spcAft>
                        <a:buClr>
                          <a:schemeClr val="dk1"/>
                        </a:buClr>
                        <a:buSzPts val="1000"/>
                        <a:buFont typeface="Arial"/>
                        <a:buAutoNum type="arabicPeriod"/>
                      </a:pPr>
                      <a:r>
                        <a:rPr lang="en-US" sz="1300" u="none" strike="noStrike" cap="none">
                          <a:solidFill>
                            <a:schemeClr val="dk1"/>
                          </a:solidFill>
                        </a:rPr>
                        <a:t>Poster 4: Sehat Fisik - Peregangan</a:t>
                      </a:r>
                      <a:endParaRPr sz="1300" u="none" strike="noStrike" cap="none">
                        <a:solidFill>
                          <a:schemeClr val="dk1"/>
                        </a:solidFill>
                      </a:endParaRPr>
                    </a:p>
                    <a:p>
                      <a:pPr marL="457200" marR="0" lvl="0" indent="-292100" algn="l" rtl="0">
                        <a:lnSpc>
                          <a:spcPct val="100000"/>
                        </a:lnSpc>
                        <a:spcBef>
                          <a:spcPts val="0"/>
                        </a:spcBef>
                        <a:spcAft>
                          <a:spcPts val="0"/>
                        </a:spcAft>
                        <a:buClr>
                          <a:schemeClr val="dk1"/>
                        </a:buClr>
                        <a:buSzPts val="1000"/>
                        <a:buFont typeface="Arial"/>
                        <a:buAutoNum type="arabicPeriod"/>
                      </a:pPr>
                      <a:r>
                        <a:rPr lang="en-US" sz="1300" u="none" strike="noStrike" cap="none">
                          <a:solidFill>
                            <a:schemeClr val="dk1"/>
                          </a:solidFill>
                        </a:rPr>
                        <a:t>Poster 5: Sehat Fisik - Senam</a:t>
                      </a:r>
                      <a:endParaRPr sz="1300" u="none" strike="noStrike" cap="none">
                        <a:solidFill>
                          <a:schemeClr val="dk1"/>
                        </a:solidFill>
                      </a:endParaRPr>
                    </a:p>
                    <a:p>
                      <a:pPr marL="0" marR="0" lvl="0" indent="0" algn="l" rtl="0">
                        <a:lnSpc>
                          <a:spcPct val="100000"/>
                        </a:lnSpc>
                        <a:spcBef>
                          <a:spcPts val="0"/>
                        </a:spcBef>
                        <a:spcAft>
                          <a:spcPts val="0"/>
                        </a:spcAft>
                        <a:buClr>
                          <a:srgbClr val="000000"/>
                        </a:buClr>
                        <a:buSzPts val="1300"/>
                        <a:buFont typeface="Arial"/>
                        <a:buNone/>
                      </a:pPr>
                      <a:endParaRPr sz="1300" u="none" strike="noStrike" cap="none">
                        <a:solidFill>
                          <a:schemeClr val="dk1"/>
                        </a:solidFill>
                      </a:endParaRPr>
                    </a:p>
                    <a:p>
                      <a:pPr marL="0" marR="0" lvl="0" indent="0" algn="l" rtl="0">
                        <a:lnSpc>
                          <a:spcPct val="100000"/>
                        </a:lnSpc>
                        <a:spcBef>
                          <a:spcPts val="0"/>
                        </a:spcBef>
                        <a:spcAft>
                          <a:spcPts val="0"/>
                        </a:spcAft>
                        <a:buClr>
                          <a:srgbClr val="000000"/>
                        </a:buClr>
                        <a:buSzPts val="1300"/>
                        <a:buFont typeface="Arial"/>
                        <a:buNone/>
                      </a:pPr>
                      <a:r>
                        <a:rPr lang="en-US" sz="1300" u="sng" strike="noStrike" cap="none">
                          <a:solidFill>
                            <a:schemeClr val="accent5"/>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http://ringkas.kemdikbud.go.id/posterJenjangSMA</a:t>
                      </a:r>
                      <a:endParaRPr sz="1300" u="sng" strike="noStrike" cap="none">
                        <a:solidFill>
                          <a:srgbClr val="0000FF"/>
                        </a:solidFill>
                      </a:endParaRPr>
                    </a:p>
                    <a:p>
                      <a:pPr marL="0" marR="0" lvl="0" indent="0" algn="l" rtl="0">
                        <a:lnSpc>
                          <a:spcPct val="100000"/>
                        </a:lnSpc>
                        <a:spcBef>
                          <a:spcPts val="0"/>
                        </a:spcBef>
                        <a:spcAft>
                          <a:spcPts val="0"/>
                        </a:spcAft>
                        <a:buClr>
                          <a:srgbClr val="000000"/>
                        </a:buClr>
                        <a:buSzPts val="1300"/>
                        <a:buFont typeface="Arial"/>
                        <a:buNone/>
                      </a:pPr>
                      <a:endParaRPr sz="1300" b="1" u="sng" strike="noStrike" cap="none">
                        <a:solidFill>
                          <a:srgbClr val="0000FF"/>
                        </a:solidFill>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1869400">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t>SMK</a:t>
                      </a:r>
                      <a:endParaRPr sz="1300" b="1" u="none" strike="noStrike" cap="none"/>
                    </a:p>
                  </a:txBody>
                  <a:tcPr marL="121900" marR="121900" marT="121900" marB="121900">
                    <a:lnT w="9525" cap="flat" cmpd="sng">
                      <a:solidFill>
                        <a:srgbClr val="9E9E9E"/>
                      </a:solidFill>
                      <a:prstDash val="solid"/>
                      <a:round/>
                      <a:headEnd type="none" w="sm" len="sm"/>
                      <a:tailEnd type="none" w="sm" len="sm"/>
                    </a:lnT>
                    <a:solidFill>
                      <a:srgbClr val="E1EFD8"/>
                    </a:solidFill>
                  </a:tcPr>
                </a:tc>
                <a:tc>
                  <a:txBody>
                    <a:bodyPr/>
                    <a:lstStyle/>
                    <a:p>
                      <a:pPr marL="457200" marR="0" lvl="0" indent="-292100" algn="l" rtl="0">
                        <a:lnSpc>
                          <a:spcPct val="100000"/>
                        </a:lnSpc>
                        <a:spcBef>
                          <a:spcPts val="0"/>
                        </a:spcBef>
                        <a:spcAft>
                          <a:spcPts val="0"/>
                        </a:spcAft>
                        <a:buClr>
                          <a:schemeClr val="dk1"/>
                        </a:buClr>
                        <a:buSzPts val="1000"/>
                        <a:buFont typeface="Arial"/>
                        <a:buAutoNum type="arabicPeriod"/>
                      </a:pPr>
                      <a:r>
                        <a:rPr lang="en-US" sz="1300" u="none" strike="noStrike" cap="none">
                          <a:solidFill>
                            <a:schemeClr val="dk1"/>
                          </a:solidFill>
                        </a:rPr>
                        <a:t>Poster 1:  3 Sehat</a:t>
                      </a:r>
                      <a:endParaRPr/>
                    </a:p>
                    <a:p>
                      <a:pPr marL="457200" marR="0" lvl="0" indent="-292100" algn="l" rtl="0">
                        <a:lnSpc>
                          <a:spcPct val="100000"/>
                        </a:lnSpc>
                        <a:spcBef>
                          <a:spcPts val="0"/>
                        </a:spcBef>
                        <a:spcAft>
                          <a:spcPts val="0"/>
                        </a:spcAft>
                        <a:buClr>
                          <a:schemeClr val="dk1"/>
                        </a:buClr>
                        <a:buSzPts val="1000"/>
                        <a:buFont typeface="Arial"/>
                        <a:buAutoNum type="arabicPeriod"/>
                      </a:pPr>
                      <a:r>
                        <a:rPr lang="en-US" sz="1300" u="none" strike="noStrike" cap="none">
                          <a:solidFill>
                            <a:schemeClr val="dk1"/>
                          </a:solidFill>
                        </a:rPr>
                        <a:t>Poster 2: Sehat Bergizi- Minum Air Putir</a:t>
                      </a:r>
                      <a:endParaRPr sz="1300" u="none" strike="noStrike" cap="none">
                        <a:solidFill>
                          <a:schemeClr val="dk1"/>
                        </a:solidFill>
                      </a:endParaRPr>
                    </a:p>
                    <a:p>
                      <a:pPr marL="457200" marR="0" lvl="0" indent="-292100" algn="l" rtl="0">
                        <a:lnSpc>
                          <a:spcPct val="100000"/>
                        </a:lnSpc>
                        <a:spcBef>
                          <a:spcPts val="0"/>
                        </a:spcBef>
                        <a:spcAft>
                          <a:spcPts val="0"/>
                        </a:spcAft>
                        <a:buClr>
                          <a:schemeClr val="dk1"/>
                        </a:buClr>
                        <a:buSzPts val="1000"/>
                        <a:buFont typeface="Arial"/>
                        <a:buAutoNum type="arabicPeriod"/>
                      </a:pPr>
                      <a:r>
                        <a:rPr lang="en-US" sz="1300" u="none" strike="noStrike" cap="none">
                          <a:solidFill>
                            <a:schemeClr val="dk1"/>
                          </a:solidFill>
                        </a:rPr>
                        <a:t>Poster 3: Sehat Bergizi - Makan Sayur/ Buah</a:t>
                      </a:r>
                      <a:endParaRPr sz="1300" u="none" strike="noStrike" cap="none">
                        <a:solidFill>
                          <a:schemeClr val="dk1"/>
                        </a:solidFill>
                      </a:endParaRPr>
                    </a:p>
                    <a:p>
                      <a:pPr marL="457200" marR="0" lvl="0" indent="-292100" algn="l" rtl="0">
                        <a:lnSpc>
                          <a:spcPct val="100000"/>
                        </a:lnSpc>
                        <a:spcBef>
                          <a:spcPts val="0"/>
                        </a:spcBef>
                        <a:spcAft>
                          <a:spcPts val="0"/>
                        </a:spcAft>
                        <a:buClr>
                          <a:schemeClr val="dk1"/>
                        </a:buClr>
                        <a:buSzPts val="1000"/>
                        <a:buFont typeface="Arial"/>
                        <a:buAutoNum type="arabicPeriod"/>
                      </a:pPr>
                      <a:r>
                        <a:rPr lang="en-US" sz="1300" u="none" strike="noStrike" cap="none">
                          <a:solidFill>
                            <a:schemeClr val="dk1"/>
                          </a:solidFill>
                        </a:rPr>
                        <a:t>Poster 4: Sehat Fisik - Peregangan</a:t>
                      </a:r>
                      <a:endParaRPr sz="1300" u="none" strike="noStrike" cap="none">
                        <a:solidFill>
                          <a:schemeClr val="dk1"/>
                        </a:solidFill>
                      </a:endParaRPr>
                    </a:p>
                    <a:p>
                      <a:pPr marL="457200" marR="0" lvl="0" indent="-292100" algn="l" rtl="0">
                        <a:lnSpc>
                          <a:spcPct val="100000"/>
                        </a:lnSpc>
                        <a:spcBef>
                          <a:spcPts val="0"/>
                        </a:spcBef>
                        <a:spcAft>
                          <a:spcPts val="0"/>
                        </a:spcAft>
                        <a:buClr>
                          <a:schemeClr val="dk1"/>
                        </a:buClr>
                        <a:buSzPts val="1000"/>
                        <a:buFont typeface="Arial"/>
                        <a:buAutoNum type="arabicPeriod"/>
                      </a:pPr>
                      <a:r>
                        <a:rPr lang="en-US" sz="1300" u="none" strike="noStrike" cap="none">
                          <a:solidFill>
                            <a:schemeClr val="dk1"/>
                          </a:solidFill>
                        </a:rPr>
                        <a:t>Poster 5: Sehat Fisik - Senam</a:t>
                      </a:r>
                      <a:endParaRPr sz="1300" u="none" strike="noStrike" cap="none">
                        <a:solidFill>
                          <a:schemeClr val="dk1"/>
                        </a:solidFill>
                      </a:endParaRPr>
                    </a:p>
                    <a:p>
                      <a:pPr marL="457200" marR="0" lvl="0" indent="0" algn="l" rtl="0">
                        <a:lnSpc>
                          <a:spcPct val="100000"/>
                        </a:lnSpc>
                        <a:spcBef>
                          <a:spcPts val="0"/>
                        </a:spcBef>
                        <a:spcAft>
                          <a:spcPts val="0"/>
                        </a:spcAft>
                        <a:buClr>
                          <a:srgbClr val="000000"/>
                        </a:buClr>
                        <a:buSzPts val="1300"/>
                        <a:buFont typeface="Arial"/>
                        <a:buNone/>
                      </a:pPr>
                      <a:endParaRPr sz="1300" u="none" strike="noStrike" cap="none">
                        <a:solidFill>
                          <a:schemeClr val="dk1"/>
                        </a:solidFill>
                      </a:endParaRPr>
                    </a:p>
                    <a:p>
                      <a:pPr marL="0" marR="0" lvl="0" indent="0" algn="l" rtl="0">
                        <a:lnSpc>
                          <a:spcPct val="100000"/>
                        </a:lnSpc>
                        <a:spcBef>
                          <a:spcPts val="0"/>
                        </a:spcBef>
                        <a:spcAft>
                          <a:spcPts val="0"/>
                        </a:spcAft>
                        <a:buClr>
                          <a:srgbClr val="000000"/>
                        </a:buClr>
                        <a:buSzPts val="1300"/>
                        <a:buFont typeface="Arial"/>
                        <a:buNone/>
                      </a:pPr>
                      <a:r>
                        <a:rPr lang="en-US" sz="1300" u="sng" strike="noStrike" cap="none">
                          <a:solidFill>
                            <a:schemeClr val="hlink"/>
                          </a:solidFill>
                          <a:hlinkClick r:id="rId6"/>
                        </a:rPr>
                        <a:t>http://ringkas.kemdikbud.go.id/posterSMK</a:t>
                      </a:r>
                      <a:endParaRPr sz="1300" u="none" strike="noStrike" cap="none">
                        <a:solidFill>
                          <a:schemeClr val="dk1"/>
                        </a:solidFill>
                      </a:endParaRPr>
                    </a:p>
                    <a:p>
                      <a:pPr marL="0" marR="0" lvl="0" indent="0" algn="l" rtl="0">
                        <a:lnSpc>
                          <a:spcPct val="100000"/>
                        </a:lnSpc>
                        <a:spcBef>
                          <a:spcPts val="0"/>
                        </a:spcBef>
                        <a:spcAft>
                          <a:spcPts val="0"/>
                        </a:spcAft>
                        <a:buClr>
                          <a:srgbClr val="000000"/>
                        </a:buClr>
                        <a:buSzPts val="1300"/>
                        <a:buFont typeface="Arial"/>
                        <a:buNone/>
                      </a:pPr>
                      <a:endParaRPr sz="1300" u="none" strike="noStrike" cap="none">
                        <a:solidFill>
                          <a:schemeClr val="dk1"/>
                        </a:solidFill>
                      </a:endParaRPr>
                    </a:p>
                  </a:txBody>
                  <a:tcPr marL="121900" marR="121900" marT="121900" marB="121900">
                    <a:lnT w="9525" cap="flat" cmpd="sng">
                      <a:solidFill>
                        <a:srgbClr val="9E9E9E"/>
                      </a:solidFill>
                      <a:prstDash val="solid"/>
                      <a:round/>
                      <a:headEnd type="none" w="sm" len="sm"/>
                      <a:tailEnd type="none" w="sm" len="sm"/>
                    </a:lnT>
                  </a:tcPr>
                </a:tc>
              </a:tr>
              <a:tr h="2184375">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t>PMPK (SLB/ SKB/ PKBM)</a:t>
                      </a:r>
                      <a:endParaRPr sz="1300" b="1" u="none" strike="noStrike" cap="none"/>
                    </a:p>
                  </a:txBody>
                  <a:tcPr marL="121900" marR="121900" marT="121900" marB="121900">
                    <a:solidFill>
                      <a:srgbClr val="E1EFD8"/>
                    </a:solidFill>
                  </a:tcPr>
                </a:tc>
                <a:tc>
                  <a:txBody>
                    <a:bodyPr/>
                    <a:lstStyle/>
                    <a:p>
                      <a:pPr marL="457200" marR="0" lvl="0" indent="-292100" algn="l" rtl="0">
                        <a:lnSpc>
                          <a:spcPct val="100000"/>
                        </a:lnSpc>
                        <a:spcBef>
                          <a:spcPts val="0"/>
                        </a:spcBef>
                        <a:spcAft>
                          <a:spcPts val="0"/>
                        </a:spcAft>
                        <a:buClr>
                          <a:schemeClr val="dk1"/>
                        </a:buClr>
                        <a:buSzPts val="1000"/>
                        <a:buFont typeface="Arial"/>
                        <a:buAutoNum type="arabicPeriod"/>
                      </a:pPr>
                      <a:r>
                        <a:rPr lang="en-US" sz="1300" u="none" strike="noStrike" cap="none">
                          <a:solidFill>
                            <a:schemeClr val="dk1"/>
                          </a:solidFill>
                        </a:rPr>
                        <a:t>Poster 1:  3 Sehat</a:t>
                      </a:r>
                      <a:endParaRPr sz="1300" u="none" strike="noStrike" cap="none">
                        <a:solidFill>
                          <a:schemeClr val="dk1"/>
                        </a:solidFill>
                      </a:endParaRPr>
                    </a:p>
                    <a:p>
                      <a:pPr marL="457200" marR="0" lvl="0" indent="-292100" algn="l" rtl="0">
                        <a:lnSpc>
                          <a:spcPct val="100000"/>
                        </a:lnSpc>
                        <a:spcBef>
                          <a:spcPts val="0"/>
                        </a:spcBef>
                        <a:spcAft>
                          <a:spcPts val="0"/>
                        </a:spcAft>
                        <a:buClr>
                          <a:schemeClr val="dk1"/>
                        </a:buClr>
                        <a:buSzPts val="1000"/>
                        <a:buFont typeface="Arial"/>
                        <a:buAutoNum type="arabicPeriod"/>
                      </a:pPr>
                      <a:r>
                        <a:rPr lang="en-US" sz="1300" u="none" strike="noStrike" cap="none">
                          <a:solidFill>
                            <a:schemeClr val="dk1"/>
                          </a:solidFill>
                        </a:rPr>
                        <a:t>Poster 2: Sehat Bergizi- Minum Air Putir</a:t>
                      </a:r>
                      <a:endParaRPr sz="1300" u="none" strike="noStrike" cap="none">
                        <a:solidFill>
                          <a:schemeClr val="dk1"/>
                        </a:solidFill>
                      </a:endParaRPr>
                    </a:p>
                    <a:p>
                      <a:pPr marL="457200" marR="0" lvl="0" indent="-292100" algn="l" rtl="0">
                        <a:lnSpc>
                          <a:spcPct val="100000"/>
                        </a:lnSpc>
                        <a:spcBef>
                          <a:spcPts val="0"/>
                        </a:spcBef>
                        <a:spcAft>
                          <a:spcPts val="0"/>
                        </a:spcAft>
                        <a:buClr>
                          <a:schemeClr val="dk1"/>
                        </a:buClr>
                        <a:buSzPts val="1000"/>
                        <a:buFont typeface="Arial"/>
                        <a:buAutoNum type="arabicPeriod"/>
                      </a:pPr>
                      <a:r>
                        <a:rPr lang="en-US" sz="1300" u="none" strike="noStrike" cap="none">
                          <a:solidFill>
                            <a:schemeClr val="dk1"/>
                          </a:solidFill>
                        </a:rPr>
                        <a:t>Poster 3: Sehat Bergizi - Makan Sayur/ Buah</a:t>
                      </a:r>
                      <a:endParaRPr sz="1300" u="none" strike="noStrike" cap="none">
                        <a:solidFill>
                          <a:schemeClr val="dk1"/>
                        </a:solidFill>
                      </a:endParaRPr>
                    </a:p>
                    <a:p>
                      <a:pPr marL="457200" marR="0" lvl="0" indent="-292100" algn="l" rtl="0">
                        <a:lnSpc>
                          <a:spcPct val="100000"/>
                        </a:lnSpc>
                        <a:spcBef>
                          <a:spcPts val="0"/>
                        </a:spcBef>
                        <a:spcAft>
                          <a:spcPts val="0"/>
                        </a:spcAft>
                        <a:buClr>
                          <a:schemeClr val="dk1"/>
                        </a:buClr>
                        <a:buSzPts val="1000"/>
                        <a:buFont typeface="Arial"/>
                        <a:buAutoNum type="arabicPeriod"/>
                      </a:pPr>
                      <a:r>
                        <a:rPr lang="en-US" sz="1300" u="none" strike="noStrike" cap="none">
                          <a:solidFill>
                            <a:schemeClr val="dk1"/>
                          </a:solidFill>
                        </a:rPr>
                        <a:t>Poster 4: Sehat Fisik - Peregangan</a:t>
                      </a:r>
                      <a:endParaRPr sz="1300" u="none" strike="noStrike" cap="none">
                        <a:solidFill>
                          <a:schemeClr val="dk1"/>
                        </a:solidFill>
                      </a:endParaRPr>
                    </a:p>
                    <a:p>
                      <a:pPr marL="457200" marR="0" lvl="0" indent="-292100" algn="l" rtl="0">
                        <a:lnSpc>
                          <a:spcPct val="100000"/>
                        </a:lnSpc>
                        <a:spcBef>
                          <a:spcPts val="0"/>
                        </a:spcBef>
                        <a:spcAft>
                          <a:spcPts val="0"/>
                        </a:spcAft>
                        <a:buClr>
                          <a:schemeClr val="dk1"/>
                        </a:buClr>
                        <a:buSzPts val="1000"/>
                        <a:buFont typeface="Arial"/>
                        <a:buAutoNum type="arabicPeriod"/>
                      </a:pPr>
                      <a:r>
                        <a:rPr lang="en-US" sz="1300" u="none" strike="noStrike" cap="none">
                          <a:solidFill>
                            <a:schemeClr val="dk1"/>
                          </a:solidFill>
                        </a:rPr>
                        <a:t>Poster 5: Sehat Fisik - Senam</a:t>
                      </a:r>
                      <a:endParaRPr sz="1300" u="none" strike="noStrike" cap="none">
                        <a:solidFill>
                          <a:schemeClr val="dk1"/>
                        </a:solidFill>
                      </a:endParaRPr>
                    </a:p>
                    <a:p>
                      <a:pPr marL="457200" marR="0" lvl="0" indent="-292100" algn="l" rtl="0">
                        <a:lnSpc>
                          <a:spcPct val="100000"/>
                        </a:lnSpc>
                        <a:spcBef>
                          <a:spcPts val="0"/>
                        </a:spcBef>
                        <a:spcAft>
                          <a:spcPts val="0"/>
                        </a:spcAft>
                        <a:buClr>
                          <a:schemeClr val="dk1"/>
                        </a:buClr>
                        <a:buSzPts val="1000"/>
                        <a:buFont typeface="Arial"/>
                        <a:buAutoNum type="arabicPeriod"/>
                      </a:pPr>
                      <a:r>
                        <a:rPr lang="en-US" sz="1300" u="none" strike="noStrike" cap="none">
                          <a:solidFill>
                            <a:schemeClr val="dk1"/>
                          </a:solidFill>
                        </a:rPr>
                        <a:t>Poster 6: Sehat Imunisasi</a:t>
                      </a:r>
                      <a:endParaRPr sz="1300" u="none" strike="noStrike" cap="none">
                        <a:solidFill>
                          <a:schemeClr val="dk1"/>
                        </a:solidFill>
                      </a:endParaRPr>
                    </a:p>
                    <a:p>
                      <a:pPr marL="457200" marR="0" lvl="0" indent="-228600" algn="l" rtl="0">
                        <a:lnSpc>
                          <a:spcPct val="100000"/>
                        </a:lnSpc>
                        <a:spcBef>
                          <a:spcPts val="0"/>
                        </a:spcBef>
                        <a:spcAft>
                          <a:spcPts val="0"/>
                        </a:spcAft>
                        <a:buClr>
                          <a:schemeClr val="dk1"/>
                        </a:buClr>
                        <a:buSzPts val="1000"/>
                        <a:buFont typeface="Arial"/>
                        <a:buNone/>
                      </a:pPr>
                      <a:endParaRPr sz="1300" u="none" strike="noStrike" cap="none">
                        <a:solidFill>
                          <a:schemeClr val="dk1"/>
                        </a:solidFill>
                      </a:endParaRPr>
                    </a:p>
                    <a:p>
                      <a:pPr marL="0" marR="0" lvl="0" indent="0" algn="l" rtl="0">
                        <a:lnSpc>
                          <a:spcPct val="100000"/>
                        </a:lnSpc>
                        <a:spcBef>
                          <a:spcPts val="0"/>
                        </a:spcBef>
                        <a:spcAft>
                          <a:spcPts val="0"/>
                        </a:spcAft>
                        <a:buClr>
                          <a:srgbClr val="000000"/>
                        </a:buClr>
                        <a:buSzPts val="1300"/>
                        <a:buFont typeface="Arial"/>
                        <a:buNone/>
                      </a:pPr>
                      <a:r>
                        <a:rPr lang="en-US" sz="1300" u="none" strike="noStrike" cap="none">
                          <a:solidFill>
                            <a:schemeClr val="dk1"/>
                          </a:solidFill>
                        </a:rPr>
                        <a:t> </a:t>
                      </a:r>
                      <a:r>
                        <a:rPr lang="en-US" sz="1300" u="sng" strike="noStrike" cap="none">
                          <a:solidFill>
                            <a:schemeClr val="hlink"/>
                          </a:solidFill>
                          <a:hlinkClick r:id="rId7"/>
                        </a:rPr>
                        <a:t>http://ringkas.kemdikbud.go.id/posterPMPK</a:t>
                      </a:r>
                      <a:endParaRPr sz="1300" u="none" strike="noStrike" cap="none">
                        <a:solidFill>
                          <a:schemeClr val="dk1"/>
                        </a:solidFill>
                      </a:endParaRPr>
                    </a:p>
                  </a:txBody>
                  <a:tcPr marL="121900" marR="121900" marT="121900" marB="121900"/>
                </a:tc>
              </a:tr>
            </a:tbl>
          </a:graphicData>
        </a:graphic>
      </p:graphicFrame>
      <p:sp>
        <p:nvSpPr>
          <p:cNvPr id="765" name="Google Shape;765;p70"/>
          <p:cNvSpPr txBox="1"/>
          <p:nvPr/>
        </p:nvSpPr>
        <p:spPr>
          <a:xfrm>
            <a:off x="93734" y="93734"/>
            <a:ext cx="11903876" cy="553957"/>
          </a:xfrm>
          <a:prstGeom prst="rect">
            <a:avLst/>
          </a:prstGeom>
          <a:solidFill>
            <a:srgbClr val="F3F3F3"/>
          </a:solid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000000"/>
                </a:solidFill>
                <a:latin typeface="Calibri"/>
                <a:ea typeface="Calibri"/>
                <a:cs typeface="Calibri"/>
                <a:sym typeface="Calibri"/>
              </a:rPr>
              <a:t>Poster “Aktivasi Pembiasaan 3 S di satuan pendidikan”</a:t>
            </a:r>
            <a:endParaRPr sz="2000" b="1" i="0" u="none" strike="noStrike" cap="none">
              <a:solidFill>
                <a:srgbClr val="000000"/>
              </a:solidFill>
              <a:latin typeface="Calibri"/>
              <a:ea typeface="Calibri"/>
              <a:cs typeface="Calibri"/>
              <a:sym typeface="Calibri"/>
            </a:endParaRPr>
          </a:p>
        </p:txBody>
      </p:sp>
      <p:sp>
        <p:nvSpPr>
          <p:cNvPr id="766" name="Google Shape;766;p70"/>
          <p:cNvSpPr/>
          <p:nvPr/>
        </p:nvSpPr>
        <p:spPr>
          <a:xfrm>
            <a:off x="6759387" y="71717"/>
            <a:ext cx="5396755" cy="543867"/>
          </a:xfrm>
          <a:prstGeom prst="rect">
            <a:avLst/>
          </a:prstGeom>
          <a:solidFill>
            <a:schemeClr val="accent5">
              <a:lumMod val="75000"/>
            </a:scheme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67" b="0" i="0" u="none" strike="noStrike" cap="none" dirty="0" err="1">
                <a:solidFill>
                  <a:schemeClr val="bg1"/>
                </a:solidFill>
                <a:latin typeface="Arial"/>
                <a:ea typeface="Arial"/>
                <a:cs typeface="Arial"/>
                <a:sym typeface="Arial"/>
              </a:rPr>
              <a:t>Setiap</a:t>
            </a:r>
            <a:r>
              <a:rPr lang="en-US" sz="1467" b="0" i="0" u="none" strike="noStrike" cap="none" dirty="0">
                <a:solidFill>
                  <a:schemeClr val="bg1"/>
                </a:solidFill>
                <a:latin typeface="Arial"/>
                <a:ea typeface="Arial"/>
                <a:cs typeface="Arial"/>
                <a:sym typeface="Arial"/>
              </a:rPr>
              <a:t> </a:t>
            </a:r>
            <a:r>
              <a:rPr lang="en-US" sz="1467" b="0" i="0" u="none" strike="noStrike" cap="none" dirty="0" err="1">
                <a:solidFill>
                  <a:schemeClr val="bg1"/>
                </a:solidFill>
                <a:latin typeface="Arial"/>
                <a:ea typeface="Arial"/>
                <a:cs typeface="Arial"/>
                <a:sym typeface="Arial"/>
              </a:rPr>
              <a:t>satuan</a:t>
            </a:r>
            <a:r>
              <a:rPr lang="en-US" sz="1467" b="0" i="0" u="none" strike="noStrike" cap="none" dirty="0">
                <a:solidFill>
                  <a:schemeClr val="bg1"/>
                </a:solidFill>
                <a:latin typeface="Arial"/>
                <a:ea typeface="Arial"/>
                <a:cs typeface="Arial"/>
                <a:sym typeface="Arial"/>
              </a:rPr>
              <a:t> </a:t>
            </a:r>
            <a:r>
              <a:rPr lang="en-US" sz="1467" b="0" i="0" u="none" strike="noStrike" cap="none" dirty="0" err="1">
                <a:solidFill>
                  <a:schemeClr val="bg1"/>
                </a:solidFill>
                <a:latin typeface="Arial"/>
                <a:ea typeface="Arial"/>
                <a:cs typeface="Arial"/>
                <a:sym typeface="Arial"/>
              </a:rPr>
              <a:t>pendidikan</a:t>
            </a:r>
            <a:r>
              <a:rPr lang="en-US" sz="1467" b="0" i="0" u="none" strike="noStrike" cap="none" dirty="0">
                <a:solidFill>
                  <a:schemeClr val="bg1"/>
                </a:solidFill>
                <a:latin typeface="Arial"/>
                <a:ea typeface="Arial"/>
                <a:cs typeface="Arial"/>
                <a:sym typeface="Arial"/>
              </a:rPr>
              <a:t> </a:t>
            </a:r>
            <a:r>
              <a:rPr lang="en-US" sz="1467" b="0" i="0" u="none" strike="noStrike" cap="none" dirty="0" err="1">
                <a:solidFill>
                  <a:schemeClr val="bg1"/>
                </a:solidFill>
                <a:latin typeface="Arial"/>
                <a:ea typeface="Arial"/>
                <a:cs typeface="Arial"/>
                <a:sym typeface="Arial"/>
              </a:rPr>
              <a:t>dihimbau</a:t>
            </a:r>
            <a:r>
              <a:rPr lang="en-US" sz="1467" b="0" i="0" u="none" strike="noStrike" cap="none" dirty="0">
                <a:solidFill>
                  <a:schemeClr val="bg1"/>
                </a:solidFill>
                <a:latin typeface="Arial"/>
                <a:ea typeface="Arial"/>
                <a:cs typeface="Arial"/>
                <a:sym typeface="Arial"/>
              </a:rPr>
              <a:t> </a:t>
            </a:r>
            <a:r>
              <a:rPr lang="en-US" sz="1467" b="0" i="0" u="none" strike="noStrike" cap="none" dirty="0" err="1">
                <a:solidFill>
                  <a:schemeClr val="bg1"/>
                </a:solidFill>
                <a:latin typeface="Arial"/>
                <a:ea typeface="Arial"/>
                <a:cs typeface="Arial"/>
                <a:sym typeface="Arial"/>
              </a:rPr>
              <a:t>untuk</a:t>
            </a:r>
            <a:r>
              <a:rPr lang="en-US" sz="1467" b="0" i="0" u="none" strike="noStrike" cap="none" dirty="0">
                <a:solidFill>
                  <a:schemeClr val="bg1"/>
                </a:solidFill>
                <a:latin typeface="Arial"/>
                <a:ea typeface="Arial"/>
                <a:cs typeface="Arial"/>
                <a:sym typeface="Arial"/>
              </a:rPr>
              <a:t> </a:t>
            </a:r>
            <a:r>
              <a:rPr lang="en-US" sz="1467" b="0" i="0" u="none" strike="noStrike" cap="none" dirty="0" err="1">
                <a:solidFill>
                  <a:schemeClr val="bg1"/>
                </a:solidFill>
                <a:latin typeface="Arial"/>
                <a:ea typeface="Arial"/>
                <a:cs typeface="Arial"/>
                <a:sym typeface="Arial"/>
              </a:rPr>
              <a:t>memasang</a:t>
            </a:r>
            <a:r>
              <a:rPr lang="en-US" sz="1467" b="0" i="0" u="none" strike="noStrike" cap="none" dirty="0">
                <a:solidFill>
                  <a:schemeClr val="bg1"/>
                </a:solidFill>
                <a:latin typeface="Arial"/>
                <a:ea typeface="Arial"/>
                <a:cs typeface="Arial"/>
                <a:sym typeface="Arial"/>
              </a:rPr>
              <a:t> poster </a:t>
            </a:r>
            <a:r>
              <a:rPr lang="en-US" sz="1467" b="0" i="0" u="none" strike="noStrike" cap="none" dirty="0" err="1">
                <a:solidFill>
                  <a:schemeClr val="bg1"/>
                </a:solidFill>
                <a:latin typeface="Arial"/>
                <a:ea typeface="Arial"/>
                <a:cs typeface="Arial"/>
                <a:sym typeface="Arial"/>
              </a:rPr>
              <a:t>Kampanye</a:t>
            </a:r>
            <a:r>
              <a:rPr lang="en-US" sz="1467" b="0" i="0" u="none" strike="noStrike" cap="none" dirty="0">
                <a:solidFill>
                  <a:schemeClr val="bg1"/>
                </a:solidFill>
                <a:latin typeface="Arial"/>
                <a:ea typeface="Arial"/>
                <a:cs typeface="Arial"/>
                <a:sym typeface="Arial"/>
              </a:rPr>
              <a:t> </a:t>
            </a:r>
            <a:r>
              <a:rPr lang="en-US" sz="1467" b="0" i="0" u="none" strike="noStrike" cap="none" dirty="0" err="1">
                <a:solidFill>
                  <a:schemeClr val="bg1"/>
                </a:solidFill>
                <a:latin typeface="Arial"/>
                <a:ea typeface="Arial"/>
                <a:cs typeface="Arial"/>
                <a:sym typeface="Arial"/>
              </a:rPr>
              <a:t>Sekolah</a:t>
            </a:r>
            <a:r>
              <a:rPr lang="en-US" sz="1467" b="0" i="0" u="none" strike="noStrike" cap="none" dirty="0">
                <a:solidFill>
                  <a:schemeClr val="bg1"/>
                </a:solidFill>
                <a:latin typeface="Arial"/>
                <a:ea typeface="Arial"/>
                <a:cs typeface="Arial"/>
                <a:sym typeface="Arial"/>
              </a:rPr>
              <a:t> </a:t>
            </a:r>
            <a:r>
              <a:rPr lang="en-US" sz="1467" b="0" i="0" u="none" strike="noStrike" cap="none" dirty="0" err="1">
                <a:solidFill>
                  <a:schemeClr val="bg1"/>
                </a:solidFill>
                <a:latin typeface="Arial"/>
                <a:ea typeface="Arial"/>
                <a:cs typeface="Arial"/>
                <a:sym typeface="Arial"/>
              </a:rPr>
              <a:t>Sehat</a:t>
            </a:r>
            <a:r>
              <a:rPr lang="en-US" sz="1467" b="0" i="0" u="none" strike="noStrike" cap="none" dirty="0">
                <a:solidFill>
                  <a:schemeClr val="bg1"/>
                </a:solidFill>
                <a:latin typeface="Arial"/>
                <a:ea typeface="Arial"/>
                <a:cs typeface="Arial"/>
                <a:sym typeface="Arial"/>
              </a:rPr>
              <a:t> di </a:t>
            </a:r>
            <a:r>
              <a:rPr lang="en-US" sz="1467" b="0" i="0" u="none" strike="noStrike" cap="none" dirty="0" err="1">
                <a:solidFill>
                  <a:schemeClr val="bg1"/>
                </a:solidFill>
                <a:latin typeface="Arial"/>
                <a:ea typeface="Arial"/>
                <a:cs typeface="Arial"/>
                <a:sym typeface="Arial"/>
              </a:rPr>
              <a:t>sekolah</a:t>
            </a:r>
            <a:endParaRPr dirty="0">
              <a:solidFill>
                <a:schemeClr val="bg1"/>
              </a:solidFill>
            </a:endParaRPr>
          </a:p>
        </p:txBody>
      </p:sp>
      <p:sp>
        <p:nvSpPr>
          <p:cNvPr id="767" name="Google Shape;767;p70"/>
          <p:cNvSpPr/>
          <p:nvPr/>
        </p:nvSpPr>
        <p:spPr>
          <a:xfrm>
            <a:off x="205966" y="1017164"/>
            <a:ext cx="723275" cy="5078313"/>
          </a:xfrm>
          <a:prstGeom prst="rect">
            <a:avLst/>
          </a:prstGeom>
          <a:solidFill>
            <a:srgbClr val="FEE5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400" b="1" i="0" u="none" strike="noStrike" cap="none">
                <a:solidFill>
                  <a:srgbClr val="FF0000"/>
                </a:solidFill>
                <a:latin typeface="Arial"/>
                <a:ea typeface="Arial"/>
                <a:cs typeface="Arial"/>
                <a:sym typeface="Arial"/>
              </a:rPr>
              <a:t>P</a:t>
            </a:r>
            <a:endParaRPr/>
          </a:p>
          <a:p>
            <a:pPr marL="0" marR="0" lvl="0" indent="0" algn="ctr" rtl="0">
              <a:lnSpc>
                <a:spcPct val="100000"/>
              </a:lnSpc>
              <a:spcBef>
                <a:spcPts val="0"/>
              </a:spcBef>
              <a:spcAft>
                <a:spcPts val="0"/>
              </a:spcAft>
              <a:buNone/>
            </a:pPr>
            <a:r>
              <a:rPr lang="en-US" sz="5400" b="1" i="0" u="none" strike="noStrike" cap="none">
                <a:solidFill>
                  <a:srgbClr val="FF0000"/>
                </a:solidFill>
                <a:latin typeface="Arial"/>
                <a:ea typeface="Arial"/>
                <a:cs typeface="Arial"/>
                <a:sym typeface="Arial"/>
              </a:rPr>
              <a:t>O</a:t>
            </a:r>
            <a:endParaRPr/>
          </a:p>
          <a:p>
            <a:pPr marL="0" marR="0" lvl="0" indent="0" algn="ctr" rtl="0">
              <a:lnSpc>
                <a:spcPct val="100000"/>
              </a:lnSpc>
              <a:spcBef>
                <a:spcPts val="0"/>
              </a:spcBef>
              <a:spcAft>
                <a:spcPts val="0"/>
              </a:spcAft>
              <a:buNone/>
            </a:pPr>
            <a:r>
              <a:rPr lang="en-US" sz="5400" b="1" i="0" u="none" strike="noStrike" cap="none">
                <a:solidFill>
                  <a:srgbClr val="FF0000"/>
                </a:solidFill>
                <a:latin typeface="Arial"/>
                <a:ea typeface="Arial"/>
                <a:cs typeface="Arial"/>
                <a:sym typeface="Arial"/>
              </a:rPr>
              <a:t>S</a:t>
            </a:r>
            <a:endParaRPr/>
          </a:p>
          <a:p>
            <a:pPr marL="0" marR="0" lvl="0" indent="0" algn="ctr" rtl="0">
              <a:lnSpc>
                <a:spcPct val="100000"/>
              </a:lnSpc>
              <a:spcBef>
                <a:spcPts val="0"/>
              </a:spcBef>
              <a:spcAft>
                <a:spcPts val="0"/>
              </a:spcAft>
              <a:buNone/>
            </a:pPr>
            <a:r>
              <a:rPr lang="en-US" sz="5400" b="1" i="0" u="none" strike="noStrike" cap="none">
                <a:solidFill>
                  <a:srgbClr val="FF0000"/>
                </a:solidFill>
                <a:latin typeface="Arial"/>
                <a:ea typeface="Arial"/>
                <a:cs typeface="Arial"/>
                <a:sym typeface="Arial"/>
              </a:rPr>
              <a:t>T</a:t>
            </a:r>
            <a:endParaRPr/>
          </a:p>
          <a:p>
            <a:pPr marL="0" marR="0" lvl="0" indent="0" algn="ctr" rtl="0">
              <a:lnSpc>
                <a:spcPct val="100000"/>
              </a:lnSpc>
              <a:spcBef>
                <a:spcPts val="0"/>
              </a:spcBef>
              <a:spcAft>
                <a:spcPts val="0"/>
              </a:spcAft>
              <a:buNone/>
            </a:pPr>
            <a:r>
              <a:rPr lang="en-US" sz="5400" b="1" i="0" u="none" strike="noStrike" cap="none">
                <a:solidFill>
                  <a:srgbClr val="FF0000"/>
                </a:solidFill>
                <a:latin typeface="Arial"/>
                <a:ea typeface="Arial"/>
                <a:cs typeface="Arial"/>
                <a:sym typeface="Arial"/>
              </a:rPr>
              <a:t>E</a:t>
            </a:r>
            <a:endParaRPr/>
          </a:p>
          <a:p>
            <a:pPr marL="0" marR="0" lvl="0" indent="0" algn="ctr" rtl="0">
              <a:lnSpc>
                <a:spcPct val="100000"/>
              </a:lnSpc>
              <a:spcBef>
                <a:spcPts val="0"/>
              </a:spcBef>
              <a:spcAft>
                <a:spcPts val="0"/>
              </a:spcAft>
              <a:buNone/>
            </a:pPr>
            <a:r>
              <a:rPr lang="en-US" sz="5400" b="1" i="0" u="none" strike="noStrike" cap="none">
                <a:solidFill>
                  <a:srgbClr val="FF0000"/>
                </a:solidFill>
                <a:latin typeface="Arial"/>
                <a:ea typeface="Arial"/>
                <a:cs typeface="Arial"/>
                <a:sym typeface="Arial"/>
              </a:rPr>
              <a:t>R</a:t>
            </a:r>
            <a:endParaRPr sz="5400" b="1" i="0" u="none" strike="noStrike" cap="none">
              <a:solidFill>
                <a:srgbClr val="FF0000"/>
              </a:solidFill>
              <a:latin typeface="Arial"/>
              <a:ea typeface="Arial"/>
              <a:cs typeface="Arial"/>
              <a:sym typeface="Arial"/>
            </a:endParaRPr>
          </a:p>
        </p:txBody>
      </p:sp>
    </p:spTree>
    <p:extLst>
      <p:ext uri="{BB962C8B-B14F-4D97-AF65-F5344CB8AC3E}">
        <p14:creationId xmlns:p14="http://schemas.microsoft.com/office/powerpoint/2010/main" val="932272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title"/>
          </p:nvPr>
        </p:nvSpPr>
        <p:spPr>
          <a:xfrm>
            <a:off x="6139078" y="158096"/>
            <a:ext cx="2661497" cy="860620"/>
          </a:xfrm>
          <a:prstGeom prst="rect">
            <a:avLst/>
          </a:prstGeom>
        </p:spPr>
        <p:txBody>
          <a:bodyPr vert="horz" wrap="square" lIns="0" tIns="8890" rIns="0" bIns="0" rtlCol="0" anchor="ctr">
            <a:spAutoFit/>
          </a:bodyPr>
          <a:lstStyle/>
          <a:p>
            <a:pPr marL="8467">
              <a:lnSpc>
                <a:spcPct val="100000"/>
              </a:lnSpc>
              <a:spcBef>
                <a:spcPts val="70"/>
              </a:spcBef>
            </a:pPr>
            <a:r>
              <a:rPr sz="5534" spc="807" dirty="0">
                <a:latin typeface="Tahoma"/>
                <a:cs typeface="Tahoma"/>
              </a:rPr>
              <a:t>Target</a:t>
            </a:r>
            <a:endParaRPr sz="5534" dirty="0">
              <a:latin typeface="Tahoma"/>
              <a:cs typeface="Tahoma"/>
            </a:endParaRPr>
          </a:p>
        </p:txBody>
      </p:sp>
      <p:sp>
        <p:nvSpPr>
          <p:cNvPr id="14" name="object 14"/>
          <p:cNvSpPr txBox="1"/>
          <p:nvPr/>
        </p:nvSpPr>
        <p:spPr>
          <a:xfrm>
            <a:off x="6256453" y="859991"/>
            <a:ext cx="2581910" cy="860620"/>
          </a:xfrm>
          <a:prstGeom prst="rect">
            <a:avLst/>
          </a:prstGeom>
        </p:spPr>
        <p:txBody>
          <a:bodyPr vert="horz" wrap="square" lIns="0" tIns="8890" rIns="0" bIns="0" rtlCol="0">
            <a:spAutoFit/>
          </a:bodyPr>
          <a:lstStyle/>
          <a:p>
            <a:pPr marL="8467">
              <a:spcBef>
                <a:spcPts val="70"/>
              </a:spcBef>
            </a:pPr>
            <a:r>
              <a:rPr sz="5534" spc="1003" dirty="0">
                <a:solidFill>
                  <a:srgbClr val="0E8A8A"/>
                </a:solidFill>
                <a:latin typeface="Tahoma"/>
                <a:cs typeface="Tahoma"/>
              </a:rPr>
              <a:t>P</a:t>
            </a:r>
            <a:r>
              <a:rPr sz="5534" spc="433" dirty="0">
                <a:solidFill>
                  <a:srgbClr val="0E8A8A"/>
                </a:solidFill>
                <a:latin typeface="Tahoma"/>
                <a:cs typeface="Tahoma"/>
              </a:rPr>
              <a:t>D</a:t>
            </a:r>
            <a:r>
              <a:rPr sz="5534" spc="1287" dirty="0">
                <a:solidFill>
                  <a:srgbClr val="0E8A8A"/>
                </a:solidFill>
                <a:latin typeface="Tahoma"/>
                <a:cs typeface="Tahoma"/>
              </a:rPr>
              <a:t>M</a:t>
            </a:r>
            <a:r>
              <a:rPr sz="5534" spc="47" dirty="0">
                <a:solidFill>
                  <a:srgbClr val="0E8A8A"/>
                </a:solidFill>
                <a:latin typeface="Tahoma"/>
                <a:cs typeface="Tahoma"/>
              </a:rPr>
              <a:t>-</a:t>
            </a:r>
            <a:r>
              <a:rPr sz="5534" spc="-860" dirty="0">
                <a:solidFill>
                  <a:srgbClr val="0E8A8A"/>
                </a:solidFill>
                <a:latin typeface="Tahoma"/>
                <a:cs typeface="Tahoma"/>
              </a:rPr>
              <a:t>1</a:t>
            </a:r>
            <a:r>
              <a:rPr sz="5534" spc="-857" dirty="0">
                <a:solidFill>
                  <a:srgbClr val="0E8A8A"/>
                </a:solidFill>
                <a:latin typeface="Tahoma"/>
                <a:cs typeface="Tahoma"/>
              </a:rPr>
              <a:t>1</a:t>
            </a:r>
            <a:endParaRPr sz="5534">
              <a:latin typeface="Tahoma"/>
              <a:cs typeface="Tahoma"/>
            </a:endParaRPr>
          </a:p>
        </p:txBody>
      </p:sp>
      <p:sp>
        <p:nvSpPr>
          <p:cNvPr id="47" name="object 47"/>
          <p:cNvSpPr txBox="1"/>
          <p:nvPr/>
        </p:nvSpPr>
        <p:spPr>
          <a:xfrm>
            <a:off x="4753592" y="2484276"/>
            <a:ext cx="5741670" cy="646353"/>
          </a:xfrm>
          <a:prstGeom prst="rect">
            <a:avLst/>
          </a:prstGeom>
        </p:spPr>
        <p:txBody>
          <a:bodyPr vert="horz" wrap="square" lIns="0" tIns="8467" rIns="0" bIns="0" rtlCol="0">
            <a:spAutoFit/>
          </a:bodyPr>
          <a:lstStyle/>
          <a:p>
            <a:pPr marL="8467" marR="3387">
              <a:lnSpc>
                <a:spcPct val="116100"/>
              </a:lnSpc>
              <a:spcBef>
                <a:spcPts val="67"/>
              </a:spcBef>
            </a:pPr>
            <a:r>
              <a:rPr sz="1867" b="1" spc="-76" dirty="0">
                <a:solidFill>
                  <a:schemeClr val="accent6">
                    <a:lumMod val="75000"/>
                  </a:schemeClr>
                </a:solidFill>
                <a:latin typeface="Arial"/>
                <a:cs typeface="Arial"/>
              </a:rPr>
              <a:t>1. </a:t>
            </a:r>
            <a:r>
              <a:rPr sz="1867" b="1" spc="37" dirty="0">
                <a:solidFill>
                  <a:schemeClr val="accent6">
                    <a:lumMod val="75000"/>
                  </a:schemeClr>
                </a:solidFill>
                <a:latin typeface="Arial"/>
                <a:cs typeface="Arial"/>
              </a:rPr>
              <a:t>75% </a:t>
            </a:r>
            <a:r>
              <a:rPr sz="1867" b="1" spc="63" dirty="0">
                <a:solidFill>
                  <a:schemeClr val="accent6">
                    <a:lumMod val="75000"/>
                  </a:schemeClr>
                </a:solidFill>
                <a:latin typeface="Arial"/>
                <a:cs typeface="Arial"/>
              </a:rPr>
              <a:t>Pemerintah </a:t>
            </a:r>
            <a:r>
              <a:rPr sz="1867" b="1" spc="103" dirty="0">
                <a:solidFill>
                  <a:schemeClr val="accent6">
                    <a:lumMod val="75000"/>
                  </a:schemeClr>
                </a:solidFill>
                <a:latin typeface="Arial"/>
                <a:cs typeface="Arial"/>
              </a:rPr>
              <a:t>Daerah </a:t>
            </a:r>
            <a:r>
              <a:rPr sz="1867" b="1" spc="80" dirty="0">
                <a:solidFill>
                  <a:schemeClr val="accent6">
                    <a:lumMod val="75000"/>
                  </a:schemeClr>
                </a:solidFill>
                <a:latin typeface="Arial"/>
                <a:cs typeface="Arial"/>
              </a:rPr>
              <a:t>mengeluarkan </a:t>
            </a:r>
            <a:r>
              <a:rPr sz="1867" b="1" spc="-153" dirty="0">
                <a:solidFill>
                  <a:schemeClr val="accent6">
                    <a:lumMod val="75000"/>
                  </a:schemeClr>
                </a:solidFill>
                <a:latin typeface="Arial"/>
                <a:cs typeface="Arial"/>
              </a:rPr>
              <a:t>SE </a:t>
            </a:r>
            <a:r>
              <a:rPr sz="1867" b="1" spc="-150" dirty="0">
                <a:solidFill>
                  <a:schemeClr val="accent6">
                    <a:lumMod val="75000"/>
                  </a:schemeClr>
                </a:solidFill>
                <a:latin typeface="Arial"/>
                <a:cs typeface="Arial"/>
              </a:rPr>
              <a:t> </a:t>
            </a:r>
            <a:r>
              <a:rPr sz="1867" b="1" spc="100" dirty="0">
                <a:solidFill>
                  <a:schemeClr val="accent6">
                    <a:lumMod val="75000"/>
                  </a:schemeClr>
                </a:solidFill>
                <a:latin typeface="Arial"/>
                <a:cs typeface="Arial"/>
              </a:rPr>
              <a:t>tentang</a:t>
            </a:r>
            <a:r>
              <a:rPr sz="1867" b="1" spc="40" dirty="0">
                <a:solidFill>
                  <a:schemeClr val="accent6">
                    <a:lumMod val="75000"/>
                  </a:schemeClr>
                </a:solidFill>
                <a:latin typeface="Arial"/>
                <a:cs typeface="Arial"/>
              </a:rPr>
              <a:t> </a:t>
            </a:r>
            <a:r>
              <a:rPr sz="1867" b="1" spc="97" dirty="0">
                <a:solidFill>
                  <a:schemeClr val="accent6">
                    <a:lumMod val="75000"/>
                  </a:schemeClr>
                </a:solidFill>
                <a:latin typeface="Arial"/>
                <a:cs typeface="Arial"/>
              </a:rPr>
              <a:t>Kebijakan</a:t>
            </a:r>
            <a:r>
              <a:rPr sz="1867" b="1" spc="40" dirty="0">
                <a:solidFill>
                  <a:schemeClr val="accent6">
                    <a:lumMod val="75000"/>
                  </a:schemeClr>
                </a:solidFill>
                <a:latin typeface="Arial"/>
                <a:cs typeface="Arial"/>
              </a:rPr>
              <a:t> </a:t>
            </a:r>
            <a:r>
              <a:rPr sz="1867" b="1" spc="57" dirty="0">
                <a:solidFill>
                  <a:schemeClr val="accent6">
                    <a:lumMod val="75000"/>
                  </a:schemeClr>
                </a:solidFill>
                <a:latin typeface="Arial"/>
                <a:cs typeface="Arial"/>
              </a:rPr>
              <a:t>Implementasi</a:t>
            </a:r>
            <a:r>
              <a:rPr sz="1867" b="1" spc="43" dirty="0">
                <a:solidFill>
                  <a:schemeClr val="accent6">
                    <a:lumMod val="75000"/>
                  </a:schemeClr>
                </a:solidFill>
                <a:latin typeface="Arial"/>
                <a:cs typeface="Arial"/>
              </a:rPr>
              <a:t> </a:t>
            </a:r>
            <a:r>
              <a:rPr sz="1867" b="1" spc="53" dirty="0">
                <a:solidFill>
                  <a:schemeClr val="accent6">
                    <a:lumMod val="75000"/>
                  </a:schemeClr>
                </a:solidFill>
                <a:latin typeface="Arial"/>
                <a:cs typeface="Arial"/>
              </a:rPr>
              <a:t>Sekolah</a:t>
            </a:r>
            <a:r>
              <a:rPr sz="1867" b="1" spc="40" dirty="0">
                <a:solidFill>
                  <a:schemeClr val="accent6">
                    <a:lumMod val="75000"/>
                  </a:schemeClr>
                </a:solidFill>
                <a:latin typeface="Arial"/>
                <a:cs typeface="Arial"/>
              </a:rPr>
              <a:t> </a:t>
            </a:r>
            <a:r>
              <a:rPr sz="1867" b="1" spc="63" dirty="0">
                <a:solidFill>
                  <a:schemeClr val="accent6">
                    <a:lumMod val="75000"/>
                  </a:schemeClr>
                </a:solidFill>
                <a:latin typeface="Arial"/>
                <a:cs typeface="Arial"/>
              </a:rPr>
              <a:t>Sehat</a:t>
            </a:r>
            <a:endParaRPr sz="1867" dirty="0">
              <a:solidFill>
                <a:schemeClr val="accent6">
                  <a:lumMod val="75000"/>
                </a:schemeClr>
              </a:solidFill>
              <a:latin typeface="Arial"/>
              <a:cs typeface="Arial"/>
            </a:endParaRPr>
          </a:p>
        </p:txBody>
      </p:sp>
      <p:sp>
        <p:nvSpPr>
          <p:cNvPr id="50" name="object 50"/>
          <p:cNvSpPr txBox="1"/>
          <p:nvPr/>
        </p:nvSpPr>
        <p:spPr>
          <a:xfrm>
            <a:off x="4838149" y="4870892"/>
            <a:ext cx="5866553" cy="801074"/>
          </a:xfrm>
          <a:prstGeom prst="rect">
            <a:avLst/>
          </a:prstGeom>
        </p:spPr>
        <p:txBody>
          <a:bodyPr vert="horz" wrap="square" lIns="0" tIns="8467" rIns="0" bIns="0" rtlCol="0">
            <a:spAutoFit/>
          </a:bodyPr>
          <a:lstStyle/>
          <a:p>
            <a:pPr marL="8467" marR="3387">
              <a:lnSpc>
                <a:spcPct val="116500"/>
              </a:lnSpc>
              <a:spcBef>
                <a:spcPts val="67"/>
              </a:spcBef>
            </a:pPr>
            <a:r>
              <a:rPr sz="1467" b="1" spc="83" dirty="0">
                <a:solidFill>
                  <a:srgbClr val="A72E5C"/>
                </a:solidFill>
                <a:latin typeface="Arial"/>
                <a:cs typeface="Arial"/>
              </a:rPr>
              <a:t>3. </a:t>
            </a:r>
            <a:r>
              <a:rPr sz="1467" b="1" spc="27" dirty="0">
                <a:solidFill>
                  <a:srgbClr val="A72E5C"/>
                </a:solidFill>
                <a:latin typeface="Arial"/>
                <a:cs typeface="Arial"/>
              </a:rPr>
              <a:t>75% </a:t>
            </a:r>
            <a:r>
              <a:rPr sz="1467" b="1" spc="76" dirty="0">
                <a:solidFill>
                  <a:srgbClr val="A72E5C"/>
                </a:solidFill>
                <a:latin typeface="Arial"/>
                <a:cs typeface="Arial"/>
              </a:rPr>
              <a:t>dari </a:t>
            </a:r>
            <a:r>
              <a:rPr sz="1467" b="1" spc="40" dirty="0">
                <a:solidFill>
                  <a:srgbClr val="A72E5C"/>
                </a:solidFill>
                <a:latin typeface="Arial"/>
                <a:cs typeface="Arial"/>
              </a:rPr>
              <a:t>satuan </a:t>
            </a:r>
            <a:r>
              <a:rPr sz="1467" b="1" spc="63" dirty="0">
                <a:solidFill>
                  <a:srgbClr val="A72E5C"/>
                </a:solidFill>
                <a:latin typeface="Arial"/>
                <a:cs typeface="Arial"/>
              </a:rPr>
              <a:t>pendidikan </a:t>
            </a:r>
            <a:r>
              <a:rPr sz="1467" b="1" spc="76" dirty="0" err="1">
                <a:solidFill>
                  <a:srgbClr val="A72E5C"/>
                </a:solidFill>
                <a:latin typeface="Arial"/>
                <a:cs typeface="Arial"/>
              </a:rPr>
              <a:t>binaan</a:t>
            </a:r>
            <a:r>
              <a:rPr sz="1467" b="1" spc="76" dirty="0">
                <a:solidFill>
                  <a:srgbClr val="A72E5C"/>
                </a:solidFill>
                <a:latin typeface="Arial"/>
                <a:cs typeface="Arial"/>
              </a:rPr>
              <a:t> </a:t>
            </a:r>
            <a:r>
              <a:rPr sz="1467" b="1" spc="70" dirty="0" smtClean="0">
                <a:solidFill>
                  <a:srgbClr val="A72E5C"/>
                </a:solidFill>
                <a:latin typeface="Arial"/>
                <a:cs typeface="Arial"/>
              </a:rPr>
              <a:t>(</a:t>
            </a:r>
            <a:r>
              <a:rPr lang="en-US" sz="1467" b="1" spc="70" dirty="0" smtClean="0">
                <a:solidFill>
                  <a:srgbClr val="A72E5C"/>
                </a:solidFill>
                <a:latin typeface="Arial"/>
                <a:cs typeface="Arial"/>
              </a:rPr>
              <a:t>40</a:t>
            </a:r>
            <a:r>
              <a:rPr sz="1467" b="1" spc="70" dirty="0" smtClean="0">
                <a:solidFill>
                  <a:srgbClr val="A72E5C"/>
                </a:solidFill>
                <a:latin typeface="Arial"/>
                <a:cs typeface="Arial"/>
              </a:rPr>
              <a:t> </a:t>
            </a:r>
            <a:r>
              <a:rPr sz="1467" b="1" spc="40" dirty="0">
                <a:solidFill>
                  <a:srgbClr val="A72E5C"/>
                </a:solidFill>
                <a:latin typeface="Arial"/>
                <a:cs typeface="Arial"/>
              </a:rPr>
              <a:t>satuan </a:t>
            </a:r>
            <a:r>
              <a:rPr sz="1467" b="1" spc="43" dirty="0">
                <a:solidFill>
                  <a:srgbClr val="A72E5C"/>
                </a:solidFill>
                <a:latin typeface="Arial"/>
                <a:cs typeface="Arial"/>
              </a:rPr>
              <a:t> </a:t>
            </a:r>
            <a:r>
              <a:rPr sz="1467" b="1" spc="70" dirty="0">
                <a:solidFill>
                  <a:srgbClr val="A72E5C"/>
                </a:solidFill>
                <a:latin typeface="Arial"/>
                <a:cs typeface="Arial"/>
              </a:rPr>
              <a:t>pendidikan) </a:t>
            </a:r>
            <a:r>
              <a:rPr sz="1467" b="1" spc="50" dirty="0">
                <a:solidFill>
                  <a:srgbClr val="A72E5C"/>
                </a:solidFill>
                <a:latin typeface="Arial"/>
                <a:cs typeface="Arial"/>
              </a:rPr>
              <a:t>mengimplementasikan </a:t>
            </a:r>
            <a:r>
              <a:rPr sz="1467" b="1" spc="63" dirty="0">
                <a:solidFill>
                  <a:srgbClr val="A72E5C"/>
                </a:solidFill>
                <a:latin typeface="Arial"/>
                <a:cs typeface="Arial"/>
              </a:rPr>
              <a:t>program </a:t>
            </a:r>
            <a:r>
              <a:rPr sz="1467" b="1" spc="87" dirty="0">
                <a:solidFill>
                  <a:srgbClr val="A72E5C"/>
                </a:solidFill>
                <a:latin typeface="Arial"/>
                <a:cs typeface="Arial"/>
              </a:rPr>
              <a:t>gerakan </a:t>
            </a:r>
            <a:r>
              <a:rPr sz="1467" b="1" spc="30" dirty="0">
                <a:solidFill>
                  <a:srgbClr val="A72E5C"/>
                </a:solidFill>
                <a:latin typeface="Arial"/>
                <a:cs typeface="Arial"/>
              </a:rPr>
              <a:t>sekolah </a:t>
            </a:r>
            <a:r>
              <a:rPr sz="1467" b="1" spc="-400" dirty="0">
                <a:solidFill>
                  <a:srgbClr val="A72E5C"/>
                </a:solidFill>
                <a:latin typeface="Arial"/>
                <a:cs typeface="Arial"/>
              </a:rPr>
              <a:t> </a:t>
            </a:r>
            <a:r>
              <a:rPr sz="1467" b="1" spc="37" dirty="0">
                <a:solidFill>
                  <a:srgbClr val="A72E5C"/>
                </a:solidFill>
                <a:latin typeface="Arial"/>
                <a:cs typeface="Arial"/>
              </a:rPr>
              <a:t>sehat</a:t>
            </a:r>
            <a:r>
              <a:rPr sz="1467" b="1" spc="27" dirty="0">
                <a:solidFill>
                  <a:srgbClr val="A72E5C"/>
                </a:solidFill>
                <a:latin typeface="Arial"/>
                <a:cs typeface="Arial"/>
              </a:rPr>
              <a:t> </a:t>
            </a:r>
            <a:r>
              <a:rPr sz="1467" b="1" spc="80" dirty="0">
                <a:solidFill>
                  <a:srgbClr val="A72E5C"/>
                </a:solidFill>
                <a:latin typeface="Arial"/>
                <a:cs typeface="Arial"/>
              </a:rPr>
              <a:t>dan</a:t>
            </a:r>
            <a:r>
              <a:rPr sz="1467" b="1" spc="30" dirty="0">
                <a:solidFill>
                  <a:srgbClr val="A72E5C"/>
                </a:solidFill>
                <a:latin typeface="Arial"/>
                <a:cs typeface="Arial"/>
              </a:rPr>
              <a:t> </a:t>
            </a:r>
            <a:r>
              <a:rPr sz="1467" b="1" spc="87" dirty="0">
                <a:solidFill>
                  <a:srgbClr val="A72E5C"/>
                </a:solidFill>
                <a:latin typeface="Arial"/>
                <a:cs typeface="Arial"/>
              </a:rPr>
              <a:t>terpetakan</a:t>
            </a:r>
            <a:r>
              <a:rPr sz="1467" b="1" spc="30" dirty="0">
                <a:solidFill>
                  <a:srgbClr val="A72E5C"/>
                </a:solidFill>
                <a:latin typeface="Arial"/>
                <a:cs typeface="Arial"/>
              </a:rPr>
              <a:t> </a:t>
            </a:r>
            <a:r>
              <a:rPr sz="1467" b="1" spc="73" dirty="0">
                <a:solidFill>
                  <a:srgbClr val="A72E5C"/>
                </a:solidFill>
                <a:latin typeface="Arial"/>
                <a:cs typeface="Arial"/>
              </a:rPr>
              <a:t>kebugaran</a:t>
            </a:r>
            <a:r>
              <a:rPr sz="1467" b="1" spc="30" dirty="0">
                <a:solidFill>
                  <a:srgbClr val="A72E5C"/>
                </a:solidFill>
                <a:latin typeface="Arial"/>
                <a:cs typeface="Arial"/>
              </a:rPr>
              <a:t> </a:t>
            </a:r>
            <a:r>
              <a:rPr sz="1467" b="1" spc="53" dirty="0">
                <a:solidFill>
                  <a:srgbClr val="A72E5C"/>
                </a:solidFill>
                <a:latin typeface="Arial"/>
                <a:cs typeface="Arial"/>
              </a:rPr>
              <a:t>peserta</a:t>
            </a:r>
            <a:r>
              <a:rPr sz="1467" b="1" spc="30" dirty="0">
                <a:solidFill>
                  <a:srgbClr val="A72E5C"/>
                </a:solidFill>
                <a:latin typeface="Arial"/>
                <a:cs typeface="Arial"/>
              </a:rPr>
              <a:t> </a:t>
            </a:r>
            <a:r>
              <a:rPr sz="1467" b="1" spc="60" dirty="0">
                <a:solidFill>
                  <a:srgbClr val="A72E5C"/>
                </a:solidFill>
                <a:latin typeface="Arial"/>
                <a:cs typeface="Arial"/>
              </a:rPr>
              <a:t>didiknya</a:t>
            </a:r>
            <a:endParaRPr sz="1467" dirty="0">
              <a:latin typeface="Arial"/>
              <a:cs typeface="Arial"/>
            </a:endParaRPr>
          </a:p>
        </p:txBody>
      </p:sp>
      <p:sp>
        <p:nvSpPr>
          <p:cNvPr id="51" name="object 47"/>
          <p:cNvSpPr txBox="1"/>
          <p:nvPr/>
        </p:nvSpPr>
        <p:spPr>
          <a:xfrm>
            <a:off x="4869368" y="3373381"/>
            <a:ext cx="5741670" cy="1008439"/>
          </a:xfrm>
          <a:prstGeom prst="rect">
            <a:avLst/>
          </a:prstGeom>
        </p:spPr>
        <p:txBody>
          <a:bodyPr vert="horz" wrap="square" lIns="0" tIns="8467" rIns="0" bIns="0" rtlCol="0">
            <a:spAutoFit/>
          </a:bodyPr>
          <a:lstStyle/>
          <a:p>
            <a:pPr marL="8467" marR="3387">
              <a:lnSpc>
                <a:spcPct val="116100"/>
              </a:lnSpc>
              <a:spcBef>
                <a:spcPts val="67"/>
              </a:spcBef>
            </a:pPr>
            <a:r>
              <a:rPr lang="en-US" sz="1867" b="1" spc="-76" dirty="0">
                <a:solidFill>
                  <a:srgbClr val="A72E5C"/>
                </a:solidFill>
                <a:latin typeface="Arial"/>
                <a:cs typeface="Arial"/>
              </a:rPr>
              <a:t>2</a:t>
            </a:r>
            <a:r>
              <a:rPr sz="1867" b="1" spc="-76" dirty="0" smtClean="0">
                <a:solidFill>
                  <a:srgbClr val="A72E5C"/>
                </a:solidFill>
                <a:latin typeface="Arial"/>
                <a:cs typeface="Arial"/>
              </a:rPr>
              <a:t>. </a:t>
            </a:r>
            <a:r>
              <a:rPr lang="en-US" sz="1867" b="1" spc="-76" dirty="0" smtClean="0">
                <a:solidFill>
                  <a:srgbClr val="A72E5C"/>
                </a:solidFill>
                <a:latin typeface="Arial"/>
                <a:cs typeface="Arial"/>
              </a:rPr>
              <a:t>40</a:t>
            </a:r>
            <a:r>
              <a:rPr sz="1867" b="1" spc="37" dirty="0" smtClean="0">
                <a:solidFill>
                  <a:srgbClr val="A72E5C"/>
                </a:solidFill>
                <a:latin typeface="Arial"/>
                <a:cs typeface="Arial"/>
              </a:rPr>
              <a:t>% </a:t>
            </a:r>
            <a:r>
              <a:rPr lang="en-US" sz="1867" b="1" spc="37" dirty="0" err="1" smtClean="0">
                <a:solidFill>
                  <a:srgbClr val="A72E5C"/>
                </a:solidFill>
                <a:latin typeface="Arial"/>
                <a:cs typeface="Arial"/>
              </a:rPr>
              <a:t>satuan</a:t>
            </a:r>
            <a:r>
              <a:rPr lang="en-US" sz="1867" b="1" spc="37" dirty="0" smtClean="0">
                <a:solidFill>
                  <a:srgbClr val="A72E5C"/>
                </a:solidFill>
                <a:latin typeface="Arial"/>
                <a:cs typeface="Arial"/>
              </a:rPr>
              <a:t> </a:t>
            </a:r>
            <a:r>
              <a:rPr lang="en-US" sz="1867" b="1" spc="37" dirty="0" err="1" smtClean="0">
                <a:solidFill>
                  <a:srgbClr val="A72E5C"/>
                </a:solidFill>
                <a:latin typeface="Arial"/>
                <a:cs typeface="Arial"/>
              </a:rPr>
              <a:t>pendidikan</a:t>
            </a:r>
            <a:r>
              <a:rPr lang="en-US" sz="1867" b="1" spc="37" dirty="0" smtClean="0">
                <a:solidFill>
                  <a:srgbClr val="A72E5C"/>
                </a:solidFill>
                <a:latin typeface="Arial"/>
                <a:cs typeface="Arial"/>
              </a:rPr>
              <a:t> </a:t>
            </a:r>
            <a:r>
              <a:rPr lang="en-US" sz="1867" b="1" spc="37" dirty="0" err="1" smtClean="0">
                <a:solidFill>
                  <a:srgbClr val="A72E5C"/>
                </a:solidFill>
                <a:latin typeface="Arial"/>
                <a:cs typeface="Arial"/>
              </a:rPr>
              <a:t>binaan</a:t>
            </a:r>
            <a:r>
              <a:rPr lang="en-US" sz="1867" b="1" spc="37" dirty="0" smtClean="0">
                <a:solidFill>
                  <a:srgbClr val="A72E5C"/>
                </a:solidFill>
                <a:latin typeface="Arial"/>
                <a:cs typeface="Arial"/>
              </a:rPr>
              <a:t> </a:t>
            </a:r>
            <a:r>
              <a:rPr lang="en-US" sz="1867" b="1" spc="37" dirty="0" err="1" smtClean="0">
                <a:solidFill>
                  <a:srgbClr val="A72E5C"/>
                </a:solidFill>
                <a:latin typeface="Arial"/>
                <a:cs typeface="Arial"/>
              </a:rPr>
              <a:t>meningkat</a:t>
            </a:r>
            <a:r>
              <a:rPr lang="en-US" sz="1867" b="1" spc="37" dirty="0" smtClean="0">
                <a:solidFill>
                  <a:srgbClr val="A72E5C"/>
                </a:solidFill>
                <a:latin typeface="Arial"/>
                <a:cs typeface="Arial"/>
              </a:rPr>
              <a:t> </a:t>
            </a:r>
            <a:r>
              <a:rPr lang="en-US" sz="1867" b="1" spc="37" dirty="0" err="1" smtClean="0">
                <a:solidFill>
                  <a:srgbClr val="A72E5C"/>
                </a:solidFill>
                <a:latin typeface="Arial"/>
                <a:cs typeface="Arial"/>
              </a:rPr>
              <a:t>kategori</a:t>
            </a:r>
            <a:r>
              <a:rPr lang="en-US" sz="1867" b="1" spc="37" dirty="0" smtClean="0">
                <a:solidFill>
                  <a:srgbClr val="A72E5C"/>
                </a:solidFill>
                <a:latin typeface="Arial"/>
                <a:cs typeface="Arial"/>
              </a:rPr>
              <a:t> status </a:t>
            </a:r>
            <a:r>
              <a:rPr lang="en-US" sz="1867" b="1" spc="37" dirty="0" err="1" smtClean="0">
                <a:solidFill>
                  <a:srgbClr val="A72E5C"/>
                </a:solidFill>
                <a:latin typeface="Arial"/>
                <a:cs typeface="Arial"/>
              </a:rPr>
              <a:t>kesehatannya</a:t>
            </a:r>
            <a:r>
              <a:rPr lang="en-US" sz="1867" b="1" spc="37" dirty="0" smtClean="0">
                <a:solidFill>
                  <a:srgbClr val="A72E5C"/>
                </a:solidFill>
                <a:latin typeface="Arial"/>
                <a:cs typeface="Arial"/>
              </a:rPr>
              <a:t> </a:t>
            </a:r>
            <a:r>
              <a:rPr lang="en-US" sz="1867" b="1" spc="37" dirty="0" err="1" smtClean="0">
                <a:solidFill>
                  <a:srgbClr val="A72E5C"/>
                </a:solidFill>
                <a:latin typeface="Arial"/>
                <a:cs typeface="Arial"/>
              </a:rPr>
              <a:t>dari</a:t>
            </a:r>
            <a:r>
              <a:rPr lang="en-US" sz="1867" b="1" spc="37" dirty="0" smtClean="0">
                <a:solidFill>
                  <a:srgbClr val="A72E5C"/>
                </a:solidFill>
                <a:latin typeface="Arial"/>
                <a:cs typeface="Arial"/>
              </a:rPr>
              <a:t> </a:t>
            </a:r>
            <a:r>
              <a:rPr lang="en-US" sz="1867" b="1" spc="37" dirty="0" err="1" smtClean="0">
                <a:solidFill>
                  <a:srgbClr val="A72E5C"/>
                </a:solidFill>
                <a:latin typeface="Arial"/>
                <a:cs typeface="Arial"/>
              </a:rPr>
              <a:t>merah</a:t>
            </a:r>
            <a:r>
              <a:rPr lang="en-US" sz="1867" b="1" spc="37" dirty="0" smtClean="0">
                <a:solidFill>
                  <a:srgbClr val="A72E5C"/>
                </a:solidFill>
                <a:latin typeface="Arial"/>
                <a:cs typeface="Arial"/>
              </a:rPr>
              <a:t> </a:t>
            </a:r>
            <a:r>
              <a:rPr lang="en-US" sz="1867" b="1" spc="37" dirty="0" err="1" smtClean="0">
                <a:solidFill>
                  <a:srgbClr val="A72E5C"/>
                </a:solidFill>
                <a:latin typeface="Arial"/>
                <a:cs typeface="Arial"/>
              </a:rPr>
              <a:t>menjadi</a:t>
            </a:r>
            <a:r>
              <a:rPr lang="en-US" sz="1867" b="1" spc="37" dirty="0" smtClean="0">
                <a:solidFill>
                  <a:srgbClr val="A72E5C"/>
                </a:solidFill>
                <a:latin typeface="Arial"/>
                <a:cs typeface="Arial"/>
              </a:rPr>
              <a:t> </a:t>
            </a:r>
            <a:r>
              <a:rPr lang="en-US" sz="1867" b="1" spc="37" dirty="0" err="1" smtClean="0">
                <a:solidFill>
                  <a:srgbClr val="A72E5C"/>
                </a:solidFill>
                <a:latin typeface="Arial"/>
                <a:cs typeface="Arial"/>
              </a:rPr>
              <a:t>kuning</a:t>
            </a:r>
            <a:r>
              <a:rPr lang="en-US" sz="1867" b="1" spc="37" dirty="0" smtClean="0">
                <a:solidFill>
                  <a:srgbClr val="A72E5C"/>
                </a:solidFill>
                <a:latin typeface="Arial"/>
                <a:cs typeface="Arial"/>
              </a:rPr>
              <a:t> di </a:t>
            </a:r>
            <a:r>
              <a:rPr lang="en-US" sz="1867" b="1" spc="37" dirty="0" err="1" smtClean="0">
                <a:solidFill>
                  <a:srgbClr val="A72E5C"/>
                </a:solidFill>
                <a:latin typeface="Arial"/>
                <a:cs typeface="Arial"/>
              </a:rPr>
              <a:t>tahun</a:t>
            </a:r>
            <a:r>
              <a:rPr lang="en-US" sz="1867" b="1" spc="37" dirty="0" smtClean="0">
                <a:solidFill>
                  <a:srgbClr val="A72E5C"/>
                </a:solidFill>
                <a:latin typeface="Arial"/>
                <a:cs typeface="Arial"/>
              </a:rPr>
              <a:t> 2024</a:t>
            </a:r>
            <a:endParaRPr sz="1867" dirty="0">
              <a:latin typeface="Arial"/>
              <a:cs typeface="Arial"/>
            </a:endParaRPr>
          </a:p>
        </p:txBody>
      </p:sp>
      <p:sp>
        <p:nvSpPr>
          <p:cNvPr id="53" name="object 11"/>
          <p:cNvSpPr/>
          <p:nvPr/>
        </p:nvSpPr>
        <p:spPr>
          <a:xfrm>
            <a:off x="2417902" y="2391086"/>
            <a:ext cx="1936904" cy="728524"/>
          </a:xfrm>
          <a:custGeom>
            <a:avLst/>
            <a:gdLst/>
            <a:ahLst/>
            <a:cxnLst/>
            <a:rect l="l" t="t" r="r" b="b"/>
            <a:pathLst>
              <a:path w="5322570" h="1371600">
                <a:moveTo>
                  <a:pt x="4594433" y="1371035"/>
                </a:moveTo>
                <a:lnTo>
                  <a:pt x="0" y="1371035"/>
                </a:lnTo>
                <a:lnTo>
                  <a:pt x="0" y="0"/>
                </a:lnTo>
                <a:lnTo>
                  <a:pt x="4594433" y="0"/>
                </a:lnTo>
                <a:lnTo>
                  <a:pt x="4620632" y="2537"/>
                </a:lnTo>
                <a:lnTo>
                  <a:pt x="4669595" y="21972"/>
                </a:lnTo>
                <a:lnTo>
                  <a:pt x="5278576" y="580583"/>
                </a:lnTo>
                <a:lnTo>
                  <a:pt x="5307897" y="618893"/>
                </a:lnTo>
                <a:lnTo>
                  <a:pt x="5322557" y="663158"/>
                </a:lnTo>
                <a:lnTo>
                  <a:pt x="5322557" y="709408"/>
                </a:lnTo>
                <a:lnTo>
                  <a:pt x="5307897" y="753674"/>
                </a:lnTo>
                <a:lnTo>
                  <a:pt x="5278576" y="791983"/>
                </a:lnTo>
                <a:lnTo>
                  <a:pt x="4692168" y="1332738"/>
                </a:lnTo>
                <a:lnTo>
                  <a:pt x="4646737" y="1361078"/>
                </a:lnTo>
                <a:lnTo>
                  <a:pt x="4594433" y="1371035"/>
                </a:lnTo>
                <a:close/>
              </a:path>
            </a:pathLst>
          </a:custGeom>
          <a:solidFill>
            <a:srgbClr val="6DB0B9"/>
          </a:solidFill>
        </p:spPr>
        <p:txBody>
          <a:bodyPr wrap="square" lIns="0" tIns="0" rIns="0" bIns="0" rtlCol="0"/>
          <a:lstStyle/>
          <a:p>
            <a:r>
              <a:rPr lang="en-US" sz="2000" dirty="0" smtClean="0"/>
              <a:t>    </a:t>
            </a:r>
          </a:p>
          <a:p>
            <a:r>
              <a:rPr lang="en-US" sz="2000" dirty="0" smtClean="0"/>
              <a:t>       100 %</a:t>
            </a:r>
          </a:p>
          <a:p>
            <a:endParaRPr lang="en-US" sz="2000" dirty="0" smtClean="0"/>
          </a:p>
          <a:p>
            <a:r>
              <a:rPr lang="en-US" sz="2000" dirty="0" smtClean="0"/>
              <a:t> </a:t>
            </a:r>
          </a:p>
        </p:txBody>
      </p:sp>
      <p:sp>
        <p:nvSpPr>
          <p:cNvPr id="54" name="object 50"/>
          <p:cNvSpPr txBox="1"/>
          <p:nvPr/>
        </p:nvSpPr>
        <p:spPr>
          <a:xfrm>
            <a:off x="4557952" y="5980984"/>
            <a:ext cx="5866553" cy="513688"/>
          </a:xfrm>
          <a:prstGeom prst="rect">
            <a:avLst/>
          </a:prstGeom>
        </p:spPr>
        <p:txBody>
          <a:bodyPr vert="horz" wrap="square" lIns="0" tIns="8467" rIns="0" bIns="0" rtlCol="0">
            <a:spAutoFit/>
          </a:bodyPr>
          <a:lstStyle/>
          <a:p>
            <a:pPr marL="8467" marR="3387">
              <a:lnSpc>
                <a:spcPct val="116500"/>
              </a:lnSpc>
              <a:spcBef>
                <a:spcPts val="67"/>
              </a:spcBef>
            </a:pPr>
            <a:r>
              <a:rPr lang="en-US" sz="1467" b="1" spc="40" dirty="0" err="1" smtClean="0">
                <a:solidFill>
                  <a:srgbClr val="0070C0"/>
                </a:solidFill>
                <a:latin typeface="Arial"/>
                <a:cs typeface="Arial"/>
              </a:rPr>
              <a:t>S</a:t>
            </a:r>
            <a:r>
              <a:rPr sz="1467" b="1" spc="40" dirty="0" err="1" smtClean="0">
                <a:solidFill>
                  <a:srgbClr val="0070C0"/>
                </a:solidFill>
                <a:latin typeface="Arial"/>
                <a:cs typeface="Arial"/>
              </a:rPr>
              <a:t>atuan</a:t>
            </a:r>
            <a:r>
              <a:rPr sz="1467" b="1" spc="40" dirty="0" smtClean="0">
                <a:solidFill>
                  <a:srgbClr val="0070C0"/>
                </a:solidFill>
                <a:latin typeface="Arial"/>
                <a:cs typeface="Arial"/>
              </a:rPr>
              <a:t> </a:t>
            </a:r>
            <a:r>
              <a:rPr sz="1467" b="1" spc="63" dirty="0" err="1">
                <a:solidFill>
                  <a:srgbClr val="0070C0"/>
                </a:solidFill>
                <a:latin typeface="Arial"/>
                <a:cs typeface="Arial"/>
              </a:rPr>
              <a:t>pendidikan</a:t>
            </a:r>
            <a:r>
              <a:rPr sz="1467" b="1" spc="63" dirty="0">
                <a:solidFill>
                  <a:srgbClr val="0070C0"/>
                </a:solidFill>
                <a:latin typeface="Arial"/>
                <a:cs typeface="Arial"/>
              </a:rPr>
              <a:t> </a:t>
            </a:r>
            <a:r>
              <a:rPr lang="en-US" sz="1467" b="1" spc="63" dirty="0" smtClean="0">
                <a:solidFill>
                  <a:srgbClr val="0070C0"/>
                </a:solidFill>
                <a:latin typeface="Arial"/>
                <a:cs typeface="Arial"/>
              </a:rPr>
              <a:t>di </a:t>
            </a:r>
            <a:r>
              <a:rPr lang="en-US" sz="1467" b="1" spc="63" dirty="0" err="1" smtClean="0">
                <a:solidFill>
                  <a:srgbClr val="0070C0"/>
                </a:solidFill>
                <a:latin typeface="Arial"/>
                <a:cs typeface="Arial"/>
              </a:rPr>
              <a:t>Provinsi</a:t>
            </a:r>
            <a:r>
              <a:rPr lang="en-US" sz="1467" b="1" spc="63" dirty="0" smtClean="0">
                <a:solidFill>
                  <a:srgbClr val="0070C0"/>
                </a:solidFill>
                <a:latin typeface="Arial"/>
                <a:cs typeface="Arial"/>
              </a:rPr>
              <a:t> Kalimantan Barat</a:t>
            </a:r>
            <a:r>
              <a:rPr sz="1467" b="1" spc="70" dirty="0" smtClean="0">
                <a:solidFill>
                  <a:srgbClr val="0070C0"/>
                </a:solidFill>
                <a:latin typeface="Arial"/>
                <a:cs typeface="Arial"/>
              </a:rPr>
              <a:t> </a:t>
            </a:r>
            <a:r>
              <a:rPr sz="1467" b="1" spc="50" dirty="0">
                <a:solidFill>
                  <a:srgbClr val="0070C0"/>
                </a:solidFill>
                <a:latin typeface="Arial"/>
                <a:cs typeface="Arial"/>
              </a:rPr>
              <a:t>mengimplementasikan </a:t>
            </a:r>
            <a:r>
              <a:rPr sz="1467" b="1" spc="63" dirty="0">
                <a:solidFill>
                  <a:srgbClr val="0070C0"/>
                </a:solidFill>
                <a:latin typeface="Arial"/>
                <a:cs typeface="Arial"/>
              </a:rPr>
              <a:t>program </a:t>
            </a:r>
            <a:r>
              <a:rPr sz="1467" b="1" spc="87" dirty="0">
                <a:solidFill>
                  <a:srgbClr val="0070C0"/>
                </a:solidFill>
                <a:latin typeface="Arial"/>
                <a:cs typeface="Arial"/>
              </a:rPr>
              <a:t>gerakan </a:t>
            </a:r>
            <a:r>
              <a:rPr sz="1467" b="1" spc="30" dirty="0" err="1">
                <a:solidFill>
                  <a:srgbClr val="0070C0"/>
                </a:solidFill>
                <a:latin typeface="Arial"/>
                <a:cs typeface="Arial"/>
              </a:rPr>
              <a:t>sekolah</a:t>
            </a:r>
            <a:r>
              <a:rPr sz="1467" b="1" spc="30" dirty="0">
                <a:solidFill>
                  <a:srgbClr val="0070C0"/>
                </a:solidFill>
                <a:latin typeface="Arial"/>
                <a:cs typeface="Arial"/>
              </a:rPr>
              <a:t> </a:t>
            </a:r>
            <a:r>
              <a:rPr sz="1467" b="1" spc="-400" dirty="0">
                <a:solidFill>
                  <a:srgbClr val="0070C0"/>
                </a:solidFill>
                <a:latin typeface="Arial"/>
                <a:cs typeface="Arial"/>
              </a:rPr>
              <a:t> </a:t>
            </a:r>
            <a:r>
              <a:rPr sz="1467" b="1" spc="37" dirty="0" err="1" smtClean="0">
                <a:solidFill>
                  <a:srgbClr val="0070C0"/>
                </a:solidFill>
                <a:latin typeface="Arial"/>
                <a:cs typeface="Arial"/>
              </a:rPr>
              <a:t>sehat</a:t>
            </a:r>
            <a:endParaRPr sz="1467" dirty="0">
              <a:solidFill>
                <a:srgbClr val="0070C0"/>
              </a:solidFill>
              <a:latin typeface="Arial"/>
              <a:cs typeface="Arial"/>
            </a:endParaRPr>
          </a:p>
        </p:txBody>
      </p:sp>
      <p:pic>
        <p:nvPicPr>
          <p:cNvPr id="55" name="Picture 54"/>
          <p:cNvPicPr/>
          <p:nvPr/>
        </p:nvPicPr>
        <p:blipFill rotWithShape="1">
          <a:blip r:embed="rId2"/>
          <a:srcRect l="21200" t="14718" r="62827" b="40621"/>
          <a:stretch/>
        </p:blipFill>
        <p:spPr bwMode="auto">
          <a:xfrm>
            <a:off x="325712" y="1660499"/>
            <a:ext cx="2143922" cy="27841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0803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990" y="1037229"/>
            <a:ext cx="10357513" cy="5650173"/>
          </a:xfrm>
        </p:spPr>
        <p:txBody>
          <a:bodyPr>
            <a:normAutofit/>
          </a:bodyPr>
          <a:lstStyle/>
          <a:p>
            <a:pPr lvl="0"/>
            <a:r>
              <a:rPr lang="en-US" sz="1900" dirty="0" smtClean="0">
                <a:solidFill>
                  <a:schemeClr val="accent1">
                    <a:lumMod val="50000"/>
                  </a:schemeClr>
                </a:solidFill>
              </a:rPr>
              <a:t>TUJUAN KEGIATAN PENDAMPINGAN</a:t>
            </a:r>
            <a:r>
              <a:rPr lang="en-US" sz="1900" b="0" dirty="0" smtClean="0"/>
              <a:t>:</a:t>
            </a:r>
            <a:br>
              <a:rPr lang="en-US" sz="1900" b="0" dirty="0" smtClean="0"/>
            </a:br>
            <a:r>
              <a:rPr lang="en-US" sz="1900" b="0" dirty="0">
                <a:solidFill>
                  <a:schemeClr val="accent6">
                    <a:lumMod val="50000"/>
                  </a:schemeClr>
                </a:solidFill>
              </a:rPr>
              <a:t>DINAS PENDIDIKAN</a:t>
            </a:r>
            <a:br>
              <a:rPr lang="en-US" sz="1900" b="0" dirty="0">
                <a:solidFill>
                  <a:schemeClr val="accent6">
                    <a:lumMod val="50000"/>
                  </a:schemeClr>
                </a:solidFill>
              </a:rPr>
            </a:br>
            <a:r>
              <a:rPr lang="en-US" sz="1900" b="0" dirty="0" err="1" smtClean="0"/>
              <a:t>Memperoleh</a:t>
            </a:r>
            <a:r>
              <a:rPr lang="en-US" sz="1900" b="0" dirty="0" smtClean="0"/>
              <a:t> </a:t>
            </a:r>
            <a:r>
              <a:rPr lang="en-US" sz="1900" b="0" dirty="0" err="1"/>
              <a:t>gambaran</a:t>
            </a:r>
            <a:r>
              <a:rPr lang="en-US" sz="1900" b="0" dirty="0"/>
              <a:t> </a:t>
            </a:r>
            <a:r>
              <a:rPr lang="en-US" sz="1900" b="0" dirty="0" err="1"/>
              <a:t>implementasi</a:t>
            </a:r>
            <a:r>
              <a:rPr lang="en-US" sz="1900" b="0" dirty="0"/>
              <a:t>, progress </a:t>
            </a:r>
            <a:r>
              <a:rPr lang="en-US" sz="1900" b="0" dirty="0" err="1"/>
              <a:t>dan</a:t>
            </a:r>
            <a:r>
              <a:rPr lang="en-US" sz="1900" b="0" dirty="0"/>
              <a:t> </a:t>
            </a:r>
            <a:r>
              <a:rPr lang="en-US" sz="1900" b="0" dirty="0" err="1"/>
              <a:t>permasalahan</a:t>
            </a:r>
            <a:r>
              <a:rPr lang="en-US" sz="1900" b="0" dirty="0"/>
              <a:t> yang </a:t>
            </a:r>
            <a:r>
              <a:rPr lang="en-US" sz="1900" b="0" dirty="0" err="1"/>
              <a:t>dihadapi</a:t>
            </a:r>
            <a:r>
              <a:rPr lang="en-US" sz="1900" b="0" dirty="0"/>
              <a:t> </a:t>
            </a:r>
            <a:r>
              <a:rPr lang="en-US" sz="1900" b="0" dirty="0" err="1"/>
              <a:t>oleh</a:t>
            </a:r>
            <a:r>
              <a:rPr lang="en-US" sz="1900" b="0" dirty="0"/>
              <a:t> </a:t>
            </a:r>
            <a:r>
              <a:rPr lang="en-US" sz="1900" b="0" dirty="0" err="1"/>
              <a:t>Dinas</a:t>
            </a:r>
            <a:r>
              <a:rPr lang="en-US" sz="1900" b="0" dirty="0"/>
              <a:t> </a:t>
            </a:r>
            <a:r>
              <a:rPr lang="en-US" sz="1900" b="0" dirty="0" err="1"/>
              <a:t>Pendidikan</a:t>
            </a:r>
            <a:r>
              <a:rPr lang="en-US" sz="1900" b="0" dirty="0"/>
              <a:t> </a:t>
            </a:r>
            <a:r>
              <a:rPr lang="en-US" sz="1900" b="0" dirty="0" err="1"/>
              <a:t>dan</a:t>
            </a:r>
            <a:r>
              <a:rPr lang="en-US" sz="1900" b="0" dirty="0"/>
              <a:t> </a:t>
            </a:r>
            <a:r>
              <a:rPr lang="en-US" sz="1900" b="0" dirty="0" err="1"/>
              <a:t>Kebudayaan</a:t>
            </a:r>
            <a:r>
              <a:rPr lang="en-US" sz="1900" b="0" dirty="0"/>
              <a:t> </a:t>
            </a:r>
            <a:r>
              <a:rPr lang="en-US" sz="1900" b="0" dirty="0" err="1"/>
              <a:t>dalam</a:t>
            </a:r>
            <a:r>
              <a:rPr lang="en-US" sz="1900" b="0" dirty="0"/>
              <a:t> </a:t>
            </a:r>
            <a:r>
              <a:rPr lang="en-US" sz="1900" b="0" dirty="0" err="1"/>
              <a:t>pelaksanaan</a:t>
            </a:r>
            <a:r>
              <a:rPr lang="en-US" sz="1900" b="0" dirty="0"/>
              <a:t> </a:t>
            </a:r>
            <a:r>
              <a:rPr lang="en-US" sz="1900" b="0" dirty="0" err="1" smtClean="0"/>
              <a:t>Kampanye</a:t>
            </a:r>
            <a:r>
              <a:rPr lang="en-US" sz="1900" b="0" dirty="0" smtClean="0"/>
              <a:t> </a:t>
            </a:r>
            <a:r>
              <a:rPr lang="en-US" sz="1900" b="0" dirty="0" err="1" smtClean="0"/>
              <a:t>Sekolah</a:t>
            </a:r>
            <a:r>
              <a:rPr lang="en-US" sz="1900" b="0" dirty="0" smtClean="0"/>
              <a:t> </a:t>
            </a:r>
            <a:r>
              <a:rPr lang="en-US" sz="1900" b="0" dirty="0" err="1" smtClean="0"/>
              <a:t>Sehat</a:t>
            </a:r>
            <a:r>
              <a:rPr lang="en-US" sz="1900" b="0" dirty="0" smtClean="0"/>
              <a:t>. </a:t>
            </a:r>
            <a:br>
              <a:rPr lang="en-US" sz="1900" b="0" dirty="0" smtClean="0"/>
            </a:br>
            <a:r>
              <a:rPr lang="en-US" sz="1900" b="0" dirty="0"/>
              <a:t/>
            </a:r>
            <a:br>
              <a:rPr lang="en-US" sz="1900" b="0" dirty="0"/>
            </a:br>
            <a:r>
              <a:rPr lang="en-US" sz="1900" b="0" dirty="0" smtClean="0">
                <a:solidFill>
                  <a:schemeClr val="accent6">
                    <a:lumMod val="50000"/>
                  </a:schemeClr>
                </a:solidFill>
              </a:rPr>
              <a:t>SEKOLAH:</a:t>
            </a:r>
            <a:r>
              <a:rPr lang="en-US" sz="1900" b="0" dirty="0" smtClean="0"/>
              <a:t/>
            </a:r>
            <a:br>
              <a:rPr lang="en-US" sz="1900" b="0" dirty="0" smtClean="0"/>
            </a:br>
            <a:r>
              <a:rPr lang="en-US" sz="1900" b="0" dirty="0" smtClean="0"/>
              <a:t>1. </a:t>
            </a:r>
            <a:r>
              <a:rPr lang="en-US" sz="1900" b="0" dirty="0" err="1" smtClean="0"/>
              <a:t>Memperoleh</a:t>
            </a:r>
            <a:r>
              <a:rPr lang="en-US" sz="1900" b="0" dirty="0" smtClean="0"/>
              <a:t> </a:t>
            </a:r>
            <a:r>
              <a:rPr lang="en-US" sz="1900" b="0" dirty="0" err="1" smtClean="0"/>
              <a:t>gambaran</a:t>
            </a:r>
            <a:r>
              <a:rPr lang="en-US" sz="1900" b="0" dirty="0" smtClean="0"/>
              <a:t>:</a:t>
            </a:r>
            <a:br>
              <a:rPr lang="en-US" sz="1900" b="0" dirty="0" smtClean="0"/>
            </a:br>
            <a:r>
              <a:rPr lang="en-US" sz="1900" b="0" dirty="0"/>
              <a:t> </a:t>
            </a:r>
            <a:r>
              <a:rPr lang="en-US" sz="1900" b="0" dirty="0" smtClean="0"/>
              <a:t>   - </a:t>
            </a:r>
            <a:r>
              <a:rPr lang="en-US" sz="1900" b="0" dirty="0" err="1" smtClean="0"/>
              <a:t>Bagaimana</a:t>
            </a:r>
            <a:r>
              <a:rPr lang="en-US" sz="1900" b="0" dirty="0" smtClean="0"/>
              <a:t> </a:t>
            </a:r>
            <a:r>
              <a:rPr lang="en-US" sz="1900" b="0" dirty="0" err="1" smtClean="0"/>
              <a:t>Implementasi</a:t>
            </a:r>
            <a:r>
              <a:rPr lang="en-US" sz="1900" b="0" dirty="0" smtClean="0"/>
              <a:t>/</a:t>
            </a:r>
            <a:r>
              <a:rPr lang="en-US" sz="1900" b="0" dirty="0" err="1" smtClean="0"/>
              <a:t>penerapan</a:t>
            </a:r>
            <a:r>
              <a:rPr lang="en-US" sz="1900" b="0" dirty="0" smtClean="0"/>
              <a:t> </a:t>
            </a:r>
            <a:r>
              <a:rPr lang="en-US" sz="1900" b="0" dirty="0" err="1" smtClean="0"/>
              <a:t>dan</a:t>
            </a:r>
            <a:r>
              <a:rPr lang="en-US" sz="1900" b="0" dirty="0" smtClean="0"/>
              <a:t> progress Program </a:t>
            </a:r>
            <a:r>
              <a:rPr lang="en-US" sz="1900" b="0" dirty="0" err="1" smtClean="0"/>
              <a:t>sekolah</a:t>
            </a:r>
            <a:r>
              <a:rPr lang="en-US" sz="1900" b="0" dirty="0" smtClean="0"/>
              <a:t> </a:t>
            </a:r>
            <a:r>
              <a:rPr lang="en-US" sz="1900" b="0" dirty="0" err="1" smtClean="0"/>
              <a:t>sehat</a:t>
            </a:r>
            <a:r>
              <a:rPr lang="en-US" sz="1900" b="0" dirty="0" smtClean="0"/>
              <a:t> yang </a:t>
            </a:r>
            <a:r>
              <a:rPr lang="en-US" sz="1900" b="0" dirty="0" err="1" smtClean="0"/>
              <a:t>meilputi</a:t>
            </a:r>
            <a:r>
              <a:rPr lang="en-US" sz="1900" b="0" dirty="0" smtClean="0"/>
              <a:t> </a:t>
            </a:r>
            <a:r>
              <a:rPr lang="en-US" sz="1900" b="0" dirty="0"/>
              <a:t>3 </a:t>
            </a:r>
            <a:r>
              <a:rPr lang="en-US" sz="1900" b="0" dirty="0" err="1"/>
              <a:t>sehat</a:t>
            </a:r>
            <a:r>
              <a:rPr lang="en-US" sz="1900" b="0" dirty="0"/>
              <a:t> di </a:t>
            </a:r>
            <a:r>
              <a:rPr lang="en-US" sz="1900" b="0" dirty="0" err="1"/>
              <a:t>sekolah</a:t>
            </a:r>
            <a:r>
              <a:rPr lang="en-US" sz="1900" b="0" dirty="0"/>
              <a:t>, </a:t>
            </a:r>
            <a:r>
              <a:rPr lang="en-US" sz="1900" b="0" dirty="0" err="1" smtClean="0"/>
              <a:t>yaitu</a:t>
            </a:r>
            <a:r>
              <a:rPr lang="en-US" sz="1900" b="0" dirty="0" smtClean="0"/>
              <a:t> </a:t>
            </a:r>
            <a:r>
              <a:rPr lang="en-US" sz="1900" b="0" dirty="0" err="1"/>
              <a:t>sehat</a:t>
            </a:r>
            <a:r>
              <a:rPr lang="en-US" sz="1900" b="0" dirty="0"/>
              <a:t> </a:t>
            </a:r>
            <a:r>
              <a:rPr lang="en-US" sz="1900" b="0" dirty="0" err="1"/>
              <a:t>fisik</a:t>
            </a:r>
            <a:r>
              <a:rPr lang="en-US" sz="1900" b="0" dirty="0"/>
              <a:t>, </a:t>
            </a:r>
            <a:r>
              <a:rPr lang="en-US" sz="1900" b="0" dirty="0" err="1"/>
              <a:t>sehat</a:t>
            </a:r>
            <a:r>
              <a:rPr lang="en-US" sz="1900" b="0" dirty="0"/>
              <a:t> </a:t>
            </a:r>
            <a:r>
              <a:rPr lang="en-US" sz="1900" b="0" dirty="0" err="1"/>
              <a:t>bergizi</a:t>
            </a:r>
            <a:r>
              <a:rPr lang="en-US" sz="1900" b="0" dirty="0"/>
              <a:t> </a:t>
            </a:r>
            <a:r>
              <a:rPr lang="en-US" sz="1900" b="0" dirty="0" err="1"/>
              <a:t>dan</a:t>
            </a:r>
            <a:r>
              <a:rPr lang="en-US" sz="1900" b="0" dirty="0"/>
              <a:t> </a:t>
            </a:r>
            <a:r>
              <a:rPr lang="en-US" sz="1900" b="0" dirty="0" err="1"/>
              <a:t>sehat</a:t>
            </a:r>
            <a:r>
              <a:rPr lang="en-US" sz="1900" b="0" dirty="0"/>
              <a:t> </a:t>
            </a:r>
            <a:r>
              <a:rPr lang="en-US" sz="1900" b="0" dirty="0" err="1" smtClean="0"/>
              <a:t>imunisasi</a:t>
            </a:r>
            <a:r>
              <a:rPr lang="en-US" sz="1900" b="0" dirty="0" smtClean="0"/>
              <a:t>. </a:t>
            </a:r>
            <a:r>
              <a:rPr lang="en-US" sz="1900" b="0" dirty="0" err="1" smtClean="0"/>
              <a:t>Dokumen</a:t>
            </a:r>
            <a:r>
              <a:rPr lang="en-US" sz="1900" b="0" dirty="0" smtClean="0"/>
              <a:t>: </a:t>
            </a:r>
            <a:r>
              <a:rPr lang="en-US" sz="1900" dirty="0" smtClean="0"/>
              <a:t>Program </a:t>
            </a:r>
            <a:r>
              <a:rPr lang="en-US" sz="1900" dirty="0" err="1" smtClean="0"/>
              <a:t>Sekolah</a:t>
            </a:r>
            <a:r>
              <a:rPr lang="en-US" sz="1900" dirty="0" smtClean="0"/>
              <a:t> </a:t>
            </a:r>
            <a:r>
              <a:rPr lang="en-US" sz="1900" dirty="0" err="1" smtClean="0"/>
              <a:t>Sehat</a:t>
            </a:r>
            <a:r>
              <a:rPr lang="en-US" sz="1900" dirty="0" smtClean="0"/>
              <a:t>/RTL.</a:t>
            </a:r>
            <a:br>
              <a:rPr lang="en-US" sz="1900" dirty="0" smtClean="0"/>
            </a:br>
            <a:r>
              <a:rPr lang="en-US" sz="1900" dirty="0" smtClean="0"/>
              <a:t>- </a:t>
            </a:r>
            <a:r>
              <a:rPr lang="en-US" sz="1900" b="0" dirty="0"/>
              <a:t>. </a:t>
            </a:r>
            <a:r>
              <a:rPr lang="en-US" sz="1900" b="0" dirty="0" err="1"/>
              <a:t>Memperoleh</a:t>
            </a:r>
            <a:r>
              <a:rPr lang="en-US" sz="1900" b="0" dirty="0"/>
              <a:t> </a:t>
            </a:r>
            <a:r>
              <a:rPr lang="en-US" sz="1900" b="0" dirty="0" err="1"/>
              <a:t>informasi</a:t>
            </a:r>
            <a:r>
              <a:rPr lang="en-US" sz="1900" b="0" dirty="0"/>
              <a:t> </a:t>
            </a:r>
            <a:r>
              <a:rPr lang="en-US" sz="1900" b="0" dirty="0" err="1"/>
              <a:t>terkait</a:t>
            </a:r>
            <a:r>
              <a:rPr lang="en-US" sz="1900" b="0" dirty="0"/>
              <a:t> </a:t>
            </a:r>
            <a:r>
              <a:rPr lang="en-US" sz="1900" b="0" dirty="0" err="1"/>
              <a:t>permasalahan</a:t>
            </a:r>
            <a:r>
              <a:rPr lang="en-US" sz="1900" b="0" dirty="0"/>
              <a:t> </a:t>
            </a:r>
            <a:r>
              <a:rPr lang="en-US" sz="1900" b="0" dirty="0" err="1"/>
              <a:t>dan</a:t>
            </a:r>
            <a:r>
              <a:rPr lang="en-US" sz="1900" b="0" dirty="0"/>
              <a:t> </a:t>
            </a:r>
            <a:r>
              <a:rPr lang="en-US" sz="1900" b="0" dirty="0" err="1"/>
              <a:t>kendala</a:t>
            </a:r>
            <a:r>
              <a:rPr lang="en-US" sz="1900" b="0" dirty="0"/>
              <a:t> yang </a:t>
            </a:r>
            <a:r>
              <a:rPr lang="en-US" sz="1900" b="0" dirty="0" err="1"/>
              <a:t>dihadapi</a:t>
            </a:r>
            <a:r>
              <a:rPr lang="en-US" sz="1900" b="0" dirty="0"/>
              <a:t> </a:t>
            </a:r>
            <a:r>
              <a:rPr lang="en-US" sz="1900" b="0" dirty="0" err="1" smtClean="0"/>
              <a:t>sekolah</a:t>
            </a:r>
            <a:r>
              <a:rPr lang="en-US" sz="1900" b="0" dirty="0" smtClean="0"/>
              <a:t> </a:t>
            </a:r>
            <a:r>
              <a:rPr lang="en-US" sz="1900" b="0" dirty="0" err="1"/>
              <a:t>untuk</a:t>
            </a:r>
            <a:r>
              <a:rPr lang="en-US" sz="1900" b="0" dirty="0"/>
              <a:t> </a:t>
            </a:r>
            <a:r>
              <a:rPr lang="en-US" sz="1900" b="0" dirty="0" err="1"/>
              <a:t>dicarikan</a:t>
            </a:r>
            <a:r>
              <a:rPr lang="en-US" sz="1900" b="0" dirty="0"/>
              <a:t> </a:t>
            </a:r>
            <a:r>
              <a:rPr lang="en-US" sz="1900" b="0" dirty="0" err="1" smtClean="0"/>
              <a:t>solusinya</a:t>
            </a:r>
            <a:r>
              <a:rPr lang="en-US" sz="1900" b="0" dirty="0" smtClean="0"/>
              <a:t>.</a:t>
            </a:r>
            <a:br>
              <a:rPr lang="en-US" sz="1900" b="0" dirty="0" smtClean="0"/>
            </a:br>
            <a:r>
              <a:rPr lang="en-US" sz="1900" b="0" dirty="0"/>
              <a:t/>
            </a:r>
            <a:br>
              <a:rPr lang="en-US" sz="1900" b="0" dirty="0"/>
            </a:br>
            <a:r>
              <a:rPr lang="en-US" sz="1900" b="0" dirty="0" smtClean="0"/>
              <a:t>2. </a:t>
            </a:r>
            <a:r>
              <a:rPr lang="en-US" sz="1900" b="0" dirty="0" err="1" smtClean="0"/>
              <a:t>Mendorong</a:t>
            </a:r>
            <a:r>
              <a:rPr lang="en-US" sz="1900" b="0" dirty="0" smtClean="0"/>
              <a:t> </a:t>
            </a:r>
            <a:r>
              <a:rPr lang="en-US" sz="1900" b="0" dirty="0" err="1" smtClean="0"/>
              <a:t>sekolah</a:t>
            </a:r>
            <a:r>
              <a:rPr lang="en-US" sz="1900" b="0" dirty="0" smtClean="0"/>
              <a:t> </a:t>
            </a:r>
            <a:r>
              <a:rPr lang="en-US" sz="1900" b="0" dirty="0" err="1" smtClean="0"/>
              <a:t>untuk</a:t>
            </a:r>
            <a:r>
              <a:rPr lang="en-US" sz="1900" b="0" dirty="0" smtClean="0"/>
              <a:t> </a:t>
            </a:r>
            <a:r>
              <a:rPr lang="en-US" sz="1900" b="0" dirty="0" err="1" smtClean="0"/>
              <a:t>membuat</a:t>
            </a:r>
            <a:r>
              <a:rPr lang="en-US" sz="1900" b="0" dirty="0" smtClean="0"/>
              <a:t> </a:t>
            </a:r>
            <a:r>
              <a:rPr lang="en-US" sz="1900" b="0" dirty="0" err="1" smtClean="0"/>
              <a:t>laporan</a:t>
            </a:r>
            <a:r>
              <a:rPr lang="en-US" sz="1900" b="0" dirty="0" smtClean="0"/>
              <a:t> </a:t>
            </a:r>
            <a:r>
              <a:rPr lang="en-US" sz="1900" b="0" dirty="0" err="1" smtClean="0"/>
              <a:t>pelaksanaan</a:t>
            </a:r>
            <a:r>
              <a:rPr lang="en-US" sz="1900" b="0" dirty="0" smtClean="0"/>
              <a:t> program </a:t>
            </a:r>
            <a:r>
              <a:rPr lang="en-US" sz="1900" b="0" dirty="0" err="1" smtClean="0"/>
              <a:t>sekolah</a:t>
            </a:r>
            <a:r>
              <a:rPr lang="en-US" sz="1900" b="0" dirty="0" smtClean="0"/>
              <a:t> </a:t>
            </a:r>
            <a:r>
              <a:rPr lang="en-US" sz="1900" b="0" dirty="0" err="1" smtClean="0"/>
              <a:t>sehat</a:t>
            </a:r>
            <a:r>
              <a:rPr lang="en-US" sz="1900" b="0" dirty="0" smtClean="0"/>
              <a:t>, </a:t>
            </a:r>
            <a:r>
              <a:rPr lang="en-US" sz="1900" b="0" dirty="0" err="1" smtClean="0"/>
              <a:t>menyampaikan</a:t>
            </a:r>
            <a:r>
              <a:rPr lang="en-US" sz="1900" b="0" dirty="0" smtClean="0"/>
              <a:t> program </a:t>
            </a:r>
            <a:r>
              <a:rPr lang="en-US" sz="1900" b="0" dirty="0" err="1" smtClean="0"/>
              <a:t>sekolah</a:t>
            </a:r>
            <a:r>
              <a:rPr lang="en-US" sz="1900" b="0" dirty="0" smtClean="0"/>
              <a:t> </a:t>
            </a:r>
            <a:r>
              <a:rPr lang="en-US" sz="1900" b="0" dirty="0" err="1" smtClean="0"/>
              <a:t>sehat</a:t>
            </a:r>
            <a:r>
              <a:rPr lang="en-US" sz="1900" b="0" dirty="0" smtClean="0"/>
              <a:t> </a:t>
            </a:r>
            <a:r>
              <a:rPr lang="en-US" sz="1900" b="0" dirty="0" err="1" smtClean="0"/>
              <a:t>dan</a:t>
            </a:r>
            <a:r>
              <a:rPr lang="en-US" sz="1900" b="0" dirty="0" smtClean="0"/>
              <a:t> </a:t>
            </a:r>
            <a:r>
              <a:rPr lang="en-US" sz="1900" b="0" dirty="0" err="1" smtClean="0"/>
              <a:t>dokumentasi</a:t>
            </a:r>
            <a:r>
              <a:rPr lang="en-US" sz="1900" b="0" dirty="0" smtClean="0"/>
              <a:t> </a:t>
            </a:r>
            <a:r>
              <a:rPr lang="en-US" sz="1900" b="0" dirty="0" err="1" smtClean="0"/>
              <a:t>baik</a:t>
            </a:r>
            <a:r>
              <a:rPr lang="en-US" sz="1900" b="0" dirty="0" smtClean="0"/>
              <a:t> </a:t>
            </a:r>
            <a:r>
              <a:rPr lang="en-US" sz="1900" b="0" dirty="0" err="1" smtClean="0"/>
              <a:t>foto</a:t>
            </a:r>
            <a:r>
              <a:rPr lang="en-US" sz="1900" b="0" dirty="0" smtClean="0"/>
              <a:t> </a:t>
            </a:r>
            <a:r>
              <a:rPr lang="en-US" sz="1900" b="0" dirty="0" err="1" smtClean="0"/>
              <a:t>maupun</a:t>
            </a:r>
            <a:r>
              <a:rPr lang="en-US" sz="1900" b="0" dirty="0" smtClean="0"/>
              <a:t> video, </a:t>
            </a:r>
            <a:br>
              <a:rPr lang="en-US" sz="1900" b="0" dirty="0" smtClean="0"/>
            </a:br>
            <a:r>
              <a:rPr lang="en-US" sz="1900" b="0" dirty="0" err="1" smtClean="0"/>
              <a:t>serta</a:t>
            </a:r>
            <a:r>
              <a:rPr lang="en-US" sz="1900" b="0" dirty="0" smtClean="0"/>
              <a:t> </a:t>
            </a:r>
            <a:r>
              <a:rPr lang="en-US" sz="1900" b="0" dirty="0" err="1" smtClean="0"/>
              <a:t>mengupload</a:t>
            </a:r>
            <a:r>
              <a:rPr lang="en-US" sz="1900" b="0" dirty="0" smtClean="0"/>
              <a:t> </a:t>
            </a:r>
            <a:r>
              <a:rPr lang="en-US" sz="1900" b="0" dirty="0" err="1" smtClean="0"/>
              <a:t>melalui</a:t>
            </a:r>
            <a:r>
              <a:rPr lang="en-US" sz="1900" b="0" dirty="0" smtClean="0"/>
              <a:t> link:</a:t>
            </a:r>
            <a:r>
              <a:rPr lang="en-US" sz="1900" b="0" dirty="0"/>
              <a:t/>
            </a:r>
            <a:br>
              <a:rPr lang="en-US" sz="1900" b="0" dirty="0"/>
            </a:br>
            <a:r>
              <a:rPr lang="en-US" sz="1900" b="0" dirty="0">
                <a:solidFill>
                  <a:srgbClr val="002060"/>
                </a:solidFill>
                <a:hlinkClick r:id="rId2"/>
              </a:rPr>
              <a:t>https://</a:t>
            </a:r>
            <a:r>
              <a:rPr lang="en-US" sz="1900" b="0" dirty="0" smtClean="0">
                <a:solidFill>
                  <a:srgbClr val="002060"/>
                </a:solidFill>
                <a:hlinkClick r:id="rId2"/>
              </a:rPr>
              <a:t>drive.google.com/drive/folders/1KJ8jcaN2GxxVNgnzBSxl00FsKeEbjNhY?usp=sharing</a:t>
            </a:r>
            <a:r>
              <a:rPr lang="en-US" sz="1900" b="0" dirty="0" smtClean="0">
                <a:solidFill>
                  <a:srgbClr val="002060"/>
                </a:solidFill>
              </a:rPr>
              <a:t>.  </a:t>
            </a:r>
            <a:br>
              <a:rPr lang="en-US" sz="1900" b="0" dirty="0" smtClean="0">
                <a:solidFill>
                  <a:srgbClr val="002060"/>
                </a:solidFill>
              </a:rPr>
            </a:br>
            <a:r>
              <a:rPr lang="en-US" sz="1900" b="0" dirty="0" smtClean="0">
                <a:solidFill>
                  <a:srgbClr val="002060"/>
                </a:solidFill>
              </a:rPr>
              <a:t/>
            </a:r>
            <a:br>
              <a:rPr lang="en-US" sz="1900" b="0" dirty="0" smtClean="0">
                <a:solidFill>
                  <a:srgbClr val="002060"/>
                </a:solidFill>
              </a:rPr>
            </a:br>
            <a:r>
              <a:rPr lang="en-US" sz="1900" b="0" dirty="0" smtClean="0">
                <a:solidFill>
                  <a:srgbClr val="002060"/>
                </a:solidFill>
              </a:rPr>
              <a:t>3</a:t>
            </a:r>
            <a:r>
              <a:rPr lang="en-US" sz="1900" b="0" dirty="0" smtClean="0"/>
              <a:t>. </a:t>
            </a:r>
            <a:r>
              <a:rPr lang="en-US" sz="1900" b="0" dirty="0" err="1" smtClean="0"/>
              <a:t>Mendorong</a:t>
            </a:r>
            <a:r>
              <a:rPr lang="en-US" sz="1900" b="0" dirty="0" smtClean="0"/>
              <a:t> </a:t>
            </a:r>
            <a:r>
              <a:rPr lang="en-US" sz="1900" b="0" dirty="0" err="1" smtClean="0"/>
              <a:t>sekolah</a:t>
            </a:r>
            <a:r>
              <a:rPr lang="en-US" sz="1900" b="0" dirty="0" smtClean="0"/>
              <a:t> </a:t>
            </a:r>
            <a:r>
              <a:rPr lang="en-US" sz="1900" b="0" dirty="0" err="1" smtClean="0"/>
              <a:t>untuk</a:t>
            </a:r>
            <a:r>
              <a:rPr lang="en-US" sz="1900" b="0" dirty="0" smtClean="0"/>
              <a:t> </a:t>
            </a:r>
            <a:r>
              <a:rPr lang="en-US" sz="1900" b="0" dirty="0" err="1" smtClean="0"/>
              <a:t>melaksanakan</a:t>
            </a:r>
            <a:r>
              <a:rPr lang="en-US" sz="1900" b="0" dirty="0" smtClean="0"/>
              <a:t> </a:t>
            </a:r>
            <a:r>
              <a:rPr lang="en-US" sz="1900" b="0" dirty="0" err="1" smtClean="0"/>
              <a:t>Tes</a:t>
            </a:r>
            <a:r>
              <a:rPr lang="en-US" sz="1900" b="0" dirty="0" smtClean="0"/>
              <a:t> </a:t>
            </a:r>
            <a:r>
              <a:rPr lang="en-US" sz="1900" b="0" dirty="0" err="1" smtClean="0"/>
              <a:t>Kebugaran</a:t>
            </a:r>
            <a:r>
              <a:rPr lang="en-US" sz="1900" b="0" dirty="0" smtClean="0"/>
              <a:t> </a:t>
            </a:r>
            <a:r>
              <a:rPr lang="en-US" sz="1900" b="0" dirty="0" err="1" smtClean="0"/>
              <a:t>Siswa</a:t>
            </a:r>
            <a:r>
              <a:rPr lang="en-US" sz="1900" b="0" dirty="0" smtClean="0"/>
              <a:t> Indonesia </a:t>
            </a:r>
            <a:r>
              <a:rPr lang="en-US" sz="1900" b="0" dirty="0" err="1" smtClean="0"/>
              <a:t>melalui</a:t>
            </a:r>
            <a:r>
              <a:rPr lang="en-US" sz="1900" b="0" dirty="0" smtClean="0"/>
              <a:t> link: </a:t>
            </a:r>
            <a:r>
              <a:rPr lang="en-US" sz="1900" b="0" u="sng" dirty="0">
                <a:solidFill>
                  <a:srgbClr val="E87400"/>
                </a:solidFill>
                <a:hlinkClick r:id="rId3"/>
              </a:rPr>
              <a:t>https://tksi.kemdikbud.go.id/tksi</a:t>
            </a:r>
            <a:r>
              <a:rPr lang="en-US" sz="1900" b="0" u="sng" dirty="0" smtClean="0">
                <a:solidFill>
                  <a:srgbClr val="E87400"/>
                </a:solidFill>
                <a:hlinkClick r:id="rId3"/>
              </a:rPr>
              <a:t>/</a:t>
            </a:r>
            <a:r>
              <a:rPr lang="en-US" sz="1900" b="0" dirty="0" smtClean="0">
                <a:solidFill>
                  <a:srgbClr val="000000"/>
                </a:solidFill>
              </a:rPr>
              <a:t>.         </a:t>
            </a:r>
            <a:r>
              <a:rPr lang="en-US" sz="1900" dirty="0"/>
              <a:t/>
            </a:r>
            <a:br>
              <a:rPr lang="en-US" sz="1900" dirty="0"/>
            </a:br>
            <a:endParaRPr lang="en-US" sz="1900" dirty="0"/>
          </a:p>
        </p:txBody>
      </p:sp>
      <p:sp>
        <p:nvSpPr>
          <p:cNvPr id="3" name="Rectangle 2"/>
          <p:cNvSpPr/>
          <p:nvPr/>
        </p:nvSpPr>
        <p:spPr>
          <a:xfrm>
            <a:off x="696036" y="2811438"/>
            <a:ext cx="10809027" cy="16240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43232" y="4585647"/>
            <a:ext cx="10809027" cy="1856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007522" y="2402006"/>
            <a:ext cx="2088108" cy="4094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TARGET NO 2</a:t>
            </a:r>
            <a:endParaRPr lang="en-US" dirty="0"/>
          </a:p>
        </p:txBody>
      </p:sp>
      <p:sp>
        <p:nvSpPr>
          <p:cNvPr id="6" name="Oval 5"/>
          <p:cNvSpPr/>
          <p:nvPr/>
        </p:nvSpPr>
        <p:spPr>
          <a:xfrm>
            <a:off x="10126639" y="4640239"/>
            <a:ext cx="1815152" cy="532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TARGET NO 3</a:t>
            </a:r>
            <a:endParaRPr lang="en-US" dirty="0"/>
          </a:p>
        </p:txBody>
      </p:sp>
    </p:spTree>
    <p:extLst>
      <p:ext uri="{BB962C8B-B14F-4D97-AF65-F5344CB8AC3E}">
        <p14:creationId xmlns:p14="http://schemas.microsoft.com/office/powerpoint/2010/main" val="3969138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34"/>
          <p:cNvPicPr preferRelativeResize="0"/>
          <p:nvPr/>
        </p:nvPicPr>
        <p:blipFill rotWithShape="1">
          <a:blip r:embed="rId3">
            <a:alphaModFix/>
          </a:blip>
          <a:srcRect/>
          <a:stretch/>
        </p:blipFill>
        <p:spPr>
          <a:xfrm>
            <a:off x="7660963" y="-20533"/>
            <a:ext cx="4641304" cy="2984839"/>
          </a:xfrm>
          <a:prstGeom prst="rect">
            <a:avLst/>
          </a:prstGeom>
          <a:noFill/>
          <a:ln>
            <a:noFill/>
          </a:ln>
        </p:spPr>
      </p:pic>
      <p:sp>
        <p:nvSpPr>
          <p:cNvPr id="239" name="Google Shape;239;p34"/>
          <p:cNvSpPr txBox="1">
            <a:spLocks noGrp="1"/>
          </p:cNvSpPr>
          <p:nvPr>
            <p:ph type="title"/>
          </p:nvPr>
        </p:nvSpPr>
        <p:spPr>
          <a:xfrm>
            <a:off x="168629" y="3062244"/>
            <a:ext cx="6106885" cy="1170216"/>
          </a:xfrm>
          <a:prstGeom prst="rect">
            <a:avLst/>
          </a:prstGeom>
          <a:solidFill>
            <a:srgbClr val="F4B08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4000" b="1"/>
              <a:t>“Kampanye Sekolah Sehat”</a:t>
            </a:r>
            <a:endParaRPr sz="4000" b="1"/>
          </a:p>
        </p:txBody>
      </p:sp>
      <p:sp>
        <p:nvSpPr>
          <p:cNvPr id="240" name="Google Shape;240;p34"/>
          <p:cNvSpPr/>
          <p:nvPr/>
        </p:nvSpPr>
        <p:spPr>
          <a:xfrm>
            <a:off x="168629" y="5419317"/>
            <a:ext cx="6045124" cy="1323439"/>
          </a:xfrm>
          <a:prstGeom prst="rect">
            <a:avLst/>
          </a:prstGeom>
          <a:solidFill>
            <a:srgbClr val="BBD6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chemeClr val="dk1"/>
                </a:solidFill>
                <a:latin typeface="Arial"/>
                <a:ea typeface="Arial"/>
                <a:cs typeface="Arial"/>
                <a:sym typeface="Arial"/>
              </a:rPr>
              <a:t>Yang </a:t>
            </a:r>
            <a:r>
              <a:rPr lang="en-US" sz="2000" b="1" i="0" u="none" strike="noStrike" cap="none" dirty="0" err="1">
                <a:solidFill>
                  <a:schemeClr val="dk1"/>
                </a:solidFill>
                <a:latin typeface="Arial"/>
                <a:ea typeface="Arial"/>
                <a:cs typeface="Arial"/>
                <a:sym typeface="Arial"/>
              </a:rPr>
              <a:t>Dilakukan</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secara</a:t>
            </a:r>
            <a:r>
              <a:rPr lang="en-US" sz="2000" b="1" i="0" u="none" strike="noStrike" cap="none" dirty="0">
                <a:solidFill>
                  <a:schemeClr val="dk1"/>
                </a:solidFill>
                <a:latin typeface="Arial"/>
                <a:ea typeface="Arial"/>
                <a:cs typeface="Arial"/>
                <a:sym typeface="Arial"/>
              </a:rPr>
              <a:t> :</a:t>
            </a:r>
            <a:endParaRPr dirty="0"/>
          </a:p>
          <a:p>
            <a:pPr marL="342900" marR="0" lvl="0" indent="-342900" algn="l" rtl="0">
              <a:lnSpc>
                <a:spcPct val="100000"/>
              </a:lnSpc>
              <a:spcBef>
                <a:spcPts val="0"/>
              </a:spcBef>
              <a:spcAft>
                <a:spcPts val="0"/>
              </a:spcAft>
              <a:buClr>
                <a:srgbClr val="000000"/>
              </a:buClr>
              <a:buSzPts val="2000"/>
              <a:buFont typeface="Arial"/>
              <a:buChar char="•"/>
            </a:pPr>
            <a:r>
              <a:rPr lang="en-US" sz="2000" b="1" i="0" u="none" strike="noStrike" cap="none" dirty="0" err="1">
                <a:solidFill>
                  <a:schemeClr val="dk1"/>
                </a:solidFill>
                <a:latin typeface="Arial"/>
                <a:ea typeface="Arial"/>
                <a:cs typeface="Arial"/>
                <a:sym typeface="Arial"/>
              </a:rPr>
              <a:t>Bersama-sama</a:t>
            </a:r>
            <a:endParaRPr sz="2000" b="1"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US" sz="2000" b="1" i="0" u="none" strike="noStrike" cap="none" dirty="0">
                <a:solidFill>
                  <a:schemeClr val="dk1"/>
                </a:solidFill>
                <a:latin typeface="Arial"/>
                <a:ea typeface="Arial"/>
                <a:cs typeface="Arial"/>
                <a:sym typeface="Arial"/>
              </a:rPr>
              <a:t>Terus </a:t>
            </a:r>
            <a:r>
              <a:rPr lang="en-US" sz="2000" b="1" i="0" u="none" strike="noStrike" cap="none" dirty="0" err="1">
                <a:solidFill>
                  <a:schemeClr val="dk1"/>
                </a:solidFill>
                <a:latin typeface="Arial"/>
                <a:ea typeface="Arial"/>
                <a:cs typeface="Arial"/>
                <a:sym typeface="Arial"/>
              </a:rPr>
              <a:t>menerus</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dan</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berkelanjutan</a:t>
            </a:r>
            <a:endParaRPr sz="2000" b="1"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US" sz="2000" b="1" i="0" u="none" strike="noStrike" cap="none" dirty="0" err="1">
                <a:solidFill>
                  <a:schemeClr val="dk1"/>
                </a:solidFill>
                <a:latin typeface="Arial"/>
                <a:ea typeface="Arial"/>
                <a:cs typeface="Arial"/>
                <a:sym typeface="Arial"/>
              </a:rPr>
              <a:t>Melibatkan</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berbagai</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pihak</a:t>
            </a:r>
            <a:endParaRPr sz="2000" b="1" i="0" u="none" strike="noStrike" cap="none" dirty="0">
              <a:solidFill>
                <a:schemeClr val="dk1"/>
              </a:solidFill>
              <a:latin typeface="Arial"/>
              <a:ea typeface="Arial"/>
              <a:cs typeface="Arial"/>
              <a:sym typeface="Arial"/>
            </a:endParaRPr>
          </a:p>
        </p:txBody>
      </p:sp>
      <p:sp>
        <p:nvSpPr>
          <p:cNvPr id="241" name="Google Shape;241;p34"/>
          <p:cNvSpPr/>
          <p:nvPr/>
        </p:nvSpPr>
        <p:spPr>
          <a:xfrm rot="-1345607">
            <a:off x="5352415" y="4642787"/>
            <a:ext cx="2409276" cy="2035319"/>
          </a:xfrm>
          <a:prstGeom prst="rightArrow">
            <a:avLst>
              <a:gd name="adj1" fmla="val 50000"/>
              <a:gd name="adj2" fmla="val 50000"/>
            </a:avLst>
          </a:prstGeom>
          <a:solidFill>
            <a:srgbClr val="C4E0B2"/>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dirty="0" err="1">
                <a:solidFill>
                  <a:schemeClr val="dk1"/>
                </a:solidFill>
                <a:latin typeface="Arial"/>
                <a:ea typeface="Arial"/>
                <a:cs typeface="Arial"/>
                <a:sym typeface="Arial"/>
              </a:rPr>
              <a:t>Untuk</a:t>
            </a:r>
            <a:r>
              <a:rPr lang="en-US" sz="2000" b="1" i="0" u="none" strike="noStrike" cap="none" dirty="0">
                <a:solidFill>
                  <a:schemeClr val="dk1"/>
                </a:solidFill>
                <a:latin typeface="Arial"/>
                <a:ea typeface="Arial"/>
                <a:cs typeface="Arial"/>
                <a:sym typeface="Arial"/>
              </a:rPr>
              <a:t> </a:t>
            </a:r>
            <a:r>
              <a:rPr lang="en-US" sz="2000" b="1" i="0" u="none" strike="noStrike" cap="none" dirty="0" err="1">
                <a:solidFill>
                  <a:schemeClr val="dk1"/>
                </a:solidFill>
                <a:latin typeface="Arial"/>
                <a:ea typeface="Arial"/>
                <a:cs typeface="Arial"/>
                <a:sym typeface="Arial"/>
              </a:rPr>
              <a:t>meningkatkan</a:t>
            </a:r>
            <a:endParaRPr sz="2000" b="1" i="0" u="none" strike="noStrike" cap="none" dirty="0">
              <a:solidFill>
                <a:schemeClr val="dk1"/>
              </a:solidFill>
              <a:latin typeface="Arial"/>
              <a:ea typeface="Arial"/>
              <a:cs typeface="Arial"/>
              <a:sym typeface="Arial"/>
            </a:endParaRPr>
          </a:p>
        </p:txBody>
      </p:sp>
      <p:sp>
        <p:nvSpPr>
          <p:cNvPr id="242" name="Google Shape;242;p34"/>
          <p:cNvSpPr/>
          <p:nvPr/>
        </p:nvSpPr>
        <p:spPr>
          <a:xfrm>
            <a:off x="7654019" y="4002235"/>
            <a:ext cx="1676400" cy="1277435"/>
          </a:xfrm>
          <a:prstGeom prst="rect">
            <a:avLst/>
          </a:prstGeom>
          <a:solidFill>
            <a:srgbClr val="FEE599"/>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a:solidFill>
                  <a:schemeClr val="dk1"/>
                </a:solidFill>
                <a:latin typeface="Arial"/>
                <a:ea typeface="Arial"/>
                <a:cs typeface="Arial"/>
                <a:sym typeface="Arial"/>
              </a:rPr>
              <a:t>Kesehatan Sekolah</a:t>
            </a:r>
            <a:endParaRPr sz="1800" b="0" i="0" u="none" strike="noStrike" cap="none">
              <a:solidFill>
                <a:schemeClr val="dk1"/>
              </a:solidFill>
              <a:latin typeface="Arial"/>
              <a:ea typeface="Arial"/>
              <a:cs typeface="Arial"/>
              <a:sym typeface="Arial"/>
            </a:endParaRPr>
          </a:p>
        </p:txBody>
      </p:sp>
      <p:sp>
        <p:nvSpPr>
          <p:cNvPr id="244" name="Google Shape;244;p34"/>
          <p:cNvSpPr/>
          <p:nvPr/>
        </p:nvSpPr>
        <p:spPr>
          <a:xfrm>
            <a:off x="0" y="0"/>
            <a:ext cx="7660963" cy="685796"/>
          </a:xfrm>
          <a:prstGeom prst="rect">
            <a:avLst/>
          </a:prstGeom>
          <a:solidFill>
            <a:srgbClr val="002060"/>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Konsep Dasar Kampanye Sekolah Sehat</a:t>
            </a:r>
            <a:endParaRPr sz="2800" b="0" i="0" u="none" strike="noStrike" cap="none">
              <a:solidFill>
                <a:schemeClr val="lt1"/>
              </a:solidFill>
              <a:latin typeface="Arial"/>
              <a:ea typeface="Arial"/>
              <a:cs typeface="Arial"/>
              <a:sym typeface="Arial"/>
            </a:endParaRPr>
          </a:p>
        </p:txBody>
      </p:sp>
      <p:sp>
        <p:nvSpPr>
          <p:cNvPr id="245" name="Google Shape;245;p34"/>
          <p:cNvSpPr/>
          <p:nvPr/>
        </p:nvSpPr>
        <p:spPr>
          <a:xfrm>
            <a:off x="0" y="998447"/>
            <a:ext cx="3075996" cy="1716852"/>
          </a:xfrm>
          <a:custGeom>
            <a:avLst/>
            <a:gdLst/>
            <a:ahLst/>
            <a:cxnLst/>
            <a:rect l="l" t="t" r="r" b="b"/>
            <a:pathLst>
              <a:path w="1431655" h="505470" extrusionOk="0">
                <a:moveTo>
                  <a:pt x="85574" y="0"/>
                </a:moveTo>
                <a:lnTo>
                  <a:pt x="1346081" y="0"/>
                </a:lnTo>
                <a:cubicBezTo>
                  <a:pt x="1393342" y="0"/>
                  <a:pt x="1431655" y="38313"/>
                  <a:pt x="1431655" y="85574"/>
                </a:cubicBezTo>
                <a:lnTo>
                  <a:pt x="1431655" y="419896"/>
                </a:lnTo>
                <a:cubicBezTo>
                  <a:pt x="1431655" y="467157"/>
                  <a:pt x="1393342" y="505470"/>
                  <a:pt x="1346081" y="505470"/>
                </a:cubicBezTo>
                <a:lnTo>
                  <a:pt x="85574" y="505470"/>
                </a:lnTo>
                <a:cubicBezTo>
                  <a:pt x="38313" y="505470"/>
                  <a:pt x="0" y="467157"/>
                  <a:pt x="0" y="419896"/>
                </a:cubicBezTo>
                <a:lnTo>
                  <a:pt x="0" y="85574"/>
                </a:lnTo>
                <a:cubicBezTo>
                  <a:pt x="0" y="38313"/>
                  <a:pt x="38313" y="0"/>
                  <a:pt x="85574" y="0"/>
                </a:cubicBezTo>
                <a:close/>
              </a:path>
            </a:pathLst>
          </a:custGeom>
          <a:solidFill>
            <a:srgbClr val="2F54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6" name="Google Shape;246;p34"/>
          <p:cNvPicPr preferRelativeResize="0"/>
          <p:nvPr/>
        </p:nvPicPr>
        <p:blipFill rotWithShape="1">
          <a:blip r:embed="rId4">
            <a:alphaModFix/>
          </a:blip>
          <a:srcRect l="14375" t="19947" r="14374" b="15292"/>
          <a:stretch/>
        </p:blipFill>
        <p:spPr>
          <a:xfrm>
            <a:off x="387568" y="1149944"/>
            <a:ext cx="2137480" cy="1236603"/>
          </a:xfrm>
          <a:prstGeom prst="rect">
            <a:avLst/>
          </a:prstGeom>
          <a:noFill/>
          <a:ln>
            <a:noFill/>
          </a:ln>
        </p:spPr>
      </p:pic>
      <p:sp>
        <p:nvSpPr>
          <p:cNvPr id="248" name="Google Shape;248;p34"/>
          <p:cNvSpPr/>
          <p:nvPr/>
        </p:nvSpPr>
        <p:spPr>
          <a:xfrm rot="10800000">
            <a:off x="1963293" y="4628991"/>
            <a:ext cx="2137480" cy="900452"/>
          </a:xfrm>
          <a:prstGeom prst="triangle">
            <a:avLst>
              <a:gd name="adj" fmla="val 5000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249" name="Google Shape;249;p34"/>
          <p:cNvSpPr/>
          <p:nvPr/>
        </p:nvSpPr>
        <p:spPr>
          <a:xfrm>
            <a:off x="7660963" y="3673659"/>
            <a:ext cx="1676400" cy="1277435"/>
          </a:xfrm>
          <a:prstGeom prst="rect">
            <a:avLst/>
          </a:prstGeom>
          <a:solidFill>
            <a:srgbClr val="FEE599"/>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Kesehatan Sekolah</a:t>
            </a:r>
            <a:endParaRPr sz="2000" b="1" i="0" u="none" strike="noStrike" cap="none">
              <a:solidFill>
                <a:schemeClr val="dk1"/>
              </a:solidFill>
              <a:latin typeface="Arial"/>
              <a:ea typeface="Arial"/>
              <a:cs typeface="Arial"/>
              <a:sym typeface="Arial"/>
            </a:endParaRPr>
          </a:p>
        </p:txBody>
      </p:sp>
      <p:sp>
        <p:nvSpPr>
          <p:cNvPr id="250" name="Google Shape;250;p34"/>
          <p:cNvSpPr/>
          <p:nvPr/>
        </p:nvSpPr>
        <p:spPr>
          <a:xfrm>
            <a:off x="7664138" y="4956660"/>
            <a:ext cx="1676400" cy="1191988"/>
          </a:xfrm>
          <a:prstGeom prst="rect">
            <a:avLst/>
          </a:prstGeom>
          <a:solidFill>
            <a:srgbClr val="BBD6EE"/>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Peserta DIdik</a:t>
            </a:r>
            <a:endParaRPr sz="2000" b="1" i="0" u="none" strike="noStrike" cap="none">
              <a:solidFill>
                <a:schemeClr val="dk1"/>
              </a:solidFill>
              <a:latin typeface="Arial"/>
              <a:ea typeface="Arial"/>
              <a:cs typeface="Arial"/>
              <a:sym typeface="Arial"/>
            </a:endParaRPr>
          </a:p>
        </p:txBody>
      </p:sp>
      <p:sp>
        <p:nvSpPr>
          <p:cNvPr id="251" name="Google Shape;251;p34"/>
          <p:cNvSpPr/>
          <p:nvPr/>
        </p:nvSpPr>
        <p:spPr>
          <a:xfrm>
            <a:off x="9337363" y="3673659"/>
            <a:ext cx="2223652" cy="2474989"/>
          </a:xfrm>
          <a:prstGeom prst="rect">
            <a:avLst/>
          </a:prstGeom>
          <a:solidFill>
            <a:srgbClr val="A8D08C"/>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Fokus pada 3 Sehat:</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1" i="0" u="none" strike="noStrike" cap="none">
                <a:solidFill>
                  <a:schemeClr val="dk1"/>
                </a:solidFill>
                <a:latin typeface="Arial"/>
                <a:ea typeface="Arial"/>
                <a:cs typeface="Arial"/>
                <a:sym typeface="Arial"/>
              </a:rPr>
              <a:t>Fisik</a:t>
            </a:r>
            <a:endParaRPr sz="2000" b="1"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US" sz="2000" b="1" i="0" u="none" strike="noStrike" cap="none">
                <a:solidFill>
                  <a:schemeClr val="dk1"/>
                </a:solidFill>
                <a:latin typeface="Arial"/>
                <a:ea typeface="Arial"/>
                <a:cs typeface="Arial"/>
                <a:sym typeface="Arial"/>
              </a:rPr>
              <a:t>Gizi</a:t>
            </a:r>
            <a:endParaRPr sz="2000" b="1"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US" sz="2000" b="1" i="0" u="none" strike="noStrike" cap="none">
                <a:solidFill>
                  <a:schemeClr val="dk1"/>
                </a:solidFill>
                <a:latin typeface="Arial"/>
                <a:ea typeface="Arial"/>
                <a:cs typeface="Arial"/>
                <a:sym typeface="Arial"/>
              </a:rPr>
              <a:t>Imunisasi</a:t>
            </a:r>
            <a:endParaRPr sz="2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2000" b="0" i="0" u="none" strike="noStrike" cap="none">
              <a:solidFill>
                <a:schemeClr val="dk1"/>
              </a:solidFill>
              <a:latin typeface="Arial"/>
              <a:ea typeface="Arial"/>
              <a:cs typeface="Arial"/>
              <a:sym typeface="Arial"/>
            </a:endParaRPr>
          </a:p>
        </p:txBody>
      </p:sp>
      <p:sp>
        <p:nvSpPr>
          <p:cNvPr id="252" name="Google Shape;252;p34"/>
          <p:cNvSpPr/>
          <p:nvPr/>
        </p:nvSpPr>
        <p:spPr>
          <a:xfrm>
            <a:off x="10860481" y="1562100"/>
            <a:ext cx="700534" cy="393700"/>
          </a:xfrm>
          <a:prstGeom prst="rect">
            <a:avLst/>
          </a:prstGeom>
          <a:solidFill>
            <a:srgbClr val="0C0C0C"/>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700" b="1" i="0" u="none" strike="noStrike" cap="none">
                <a:solidFill>
                  <a:schemeClr val="lt1"/>
                </a:solidFill>
                <a:latin typeface="Arial"/>
                <a:ea typeface="Arial"/>
                <a:cs typeface="Arial"/>
                <a:sym typeface="Arial"/>
              </a:rPr>
              <a:t>UKS</a:t>
            </a:r>
            <a:endParaRPr sz="1700" b="1" i="0" u="none" strike="noStrike" cap="none">
              <a:solidFill>
                <a:schemeClr val="lt1"/>
              </a:solidFill>
              <a:latin typeface="Arial"/>
              <a:ea typeface="Arial"/>
              <a:cs typeface="Arial"/>
              <a:sym typeface="Arial"/>
            </a:endParaRPr>
          </a:p>
        </p:txBody>
      </p:sp>
      <p:sp>
        <p:nvSpPr>
          <p:cNvPr id="255" name="Google Shape;255;p34"/>
          <p:cNvSpPr/>
          <p:nvPr/>
        </p:nvSpPr>
        <p:spPr>
          <a:xfrm>
            <a:off x="7263524" y="6270460"/>
            <a:ext cx="4852448" cy="584421"/>
          </a:xfrm>
          <a:prstGeom prst="rect">
            <a:avLst/>
          </a:pr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100" b="0" i="0" u="none" strike="noStrike" cap="none">
                <a:solidFill>
                  <a:schemeClr val="dk1"/>
                </a:solidFill>
                <a:latin typeface="Arial"/>
                <a:ea typeface="Arial"/>
                <a:cs typeface="Arial"/>
                <a:sym typeface="Arial"/>
              </a:rPr>
              <a:t>Sumber:</a:t>
            </a:r>
            <a:endParaRPr/>
          </a:p>
          <a:p>
            <a:pPr marL="0" marR="0" lvl="0" indent="0" algn="l" rtl="0">
              <a:lnSpc>
                <a:spcPct val="100000"/>
              </a:lnSpc>
              <a:spcBef>
                <a:spcPts val="0"/>
              </a:spcBef>
              <a:spcAft>
                <a:spcPts val="0"/>
              </a:spcAft>
              <a:buNone/>
            </a:pPr>
            <a:r>
              <a:rPr lang="en-US" sz="1100" b="0" i="0" u="none" strike="noStrike" cap="none">
                <a:solidFill>
                  <a:schemeClr val="dk1"/>
                </a:solidFill>
                <a:latin typeface="Arial"/>
                <a:ea typeface="Arial"/>
                <a:cs typeface="Arial"/>
                <a:sym typeface="Arial"/>
              </a:rPr>
              <a:t>Pedoman KSS Nomer : 4449/C/HK.06/2003</a:t>
            </a:r>
            <a:endParaRPr/>
          </a:p>
          <a:p>
            <a:pPr marL="0" marR="0" lvl="0" indent="0" algn="l" rtl="0">
              <a:lnSpc>
                <a:spcPct val="100000"/>
              </a:lnSpc>
              <a:spcBef>
                <a:spcPts val="0"/>
              </a:spcBef>
              <a:spcAft>
                <a:spcPts val="0"/>
              </a:spcAft>
              <a:buNone/>
            </a:pPr>
            <a:r>
              <a:rPr lang="en-US" sz="1100" b="0" i="0" u="none" strike="noStrike" cap="none">
                <a:solidFill>
                  <a:schemeClr val="dk1"/>
                </a:solidFill>
                <a:latin typeface="Arial"/>
                <a:ea typeface="Arial"/>
                <a:cs typeface="Arial"/>
                <a:sym typeface="Arial"/>
              </a:rPr>
              <a:t>SE Dirjen PAUD Dikdasmen Nomor : 4447/C/HK.04.01/2023 tentang KSS </a:t>
            </a:r>
            <a:endParaRPr sz="1100" b="0" i="0" u="none" strike="noStrike" cap="none">
              <a:solidFill>
                <a:schemeClr val="dk1"/>
              </a:solidFill>
              <a:latin typeface="Arial"/>
              <a:ea typeface="Arial"/>
              <a:cs typeface="Arial"/>
              <a:sym typeface="Arial"/>
            </a:endParaRPr>
          </a:p>
        </p:txBody>
      </p:sp>
      <p:pic>
        <p:nvPicPr>
          <p:cNvPr id="256" name="Google Shape;256;p34"/>
          <p:cNvPicPr preferRelativeResize="0"/>
          <p:nvPr/>
        </p:nvPicPr>
        <p:blipFill rotWithShape="1">
          <a:blip r:embed="rId5">
            <a:alphaModFix/>
          </a:blip>
          <a:srcRect/>
          <a:stretch/>
        </p:blipFill>
        <p:spPr>
          <a:xfrm>
            <a:off x="10814165" y="1252462"/>
            <a:ext cx="1493699" cy="1331119"/>
          </a:xfrm>
          <a:prstGeom prst="rect">
            <a:avLst/>
          </a:prstGeom>
          <a:noFill/>
          <a:ln w="9525" cap="flat" cmpd="sng">
            <a:solidFill>
              <a:srgbClr val="002060"/>
            </a:solidFill>
            <a:prstDash val="solid"/>
            <a:round/>
            <a:headEnd type="none" w="sm" len="sm"/>
            <a:tailEnd type="none" w="sm" len="sm"/>
          </a:ln>
        </p:spPr>
      </p:pic>
      <p:sp>
        <p:nvSpPr>
          <p:cNvPr id="257" name="Google Shape;257;p34"/>
          <p:cNvSpPr/>
          <p:nvPr/>
        </p:nvSpPr>
        <p:spPr>
          <a:xfrm>
            <a:off x="2384389" y="4232460"/>
            <a:ext cx="1350942" cy="466305"/>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258" name="Google Shape;258;p34"/>
          <p:cNvSpPr/>
          <p:nvPr/>
        </p:nvSpPr>
        <p:spPr>
          <a:xfrm>
            <a:off x="2442460" y="4499242"/>
            <a:ext cx="126509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chemeClr val="dk1"/>
                </a:solidFill>
                <a:latin typeface="Arial"/>
                <a:ea typeface="Arial"/>
                <a:cs typeface="Arial"/>
                <a:sym typeface="Arial"/>
              </a:rPr>
              <a:t>Upaya</a:t>
            </a:r>
            <a:endParaRPr/>
          </a:p>
        </p:txBody>
      </p:sp>
    </p:spTree>
    <p:extLst>
      <p:ext uri="{BB962C8B-B14F-4D97-AF65-F5344CB8AC3E}">
        <p14:creationId xmlns:p14="http://schemas.microsoft.com/office/powerpoint/2010/main" val="105820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5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72153"/>
          </a:xfrm>
        </p:spPr>
        <p:txBody>
          <a:bodyPr/>
          <a:lstStyle/>
          <a:p>
            <a:r>
              <a:rPr lang="en-US" dirty="0" smtClean="0"/>
              <a:t>TEKNIS PELAKSANAAN:</a:t>
            </a:r>
            <a:br>
              <a:rPr lang="en-US" dirty="0" smtClean="0"/>
            </a:br>
            <a:r>
              <a:rPr lang="en-US" dirty="0" smtClean="0"/>
              <a:t/>
            </a:r>
            <a:br>
              <a:rPr lang="en-US" dirty="0" smtClean="0"/>
            </a:br>
            <a:r>
              <a:rPr lang="en-US" dirty="0" smtClean="0"/>
              <a:t>1. </a:t>
            </a:r>
            <a:r>
              <a:rPr lang="en-US" dirty="0" err="1" smtClean="0"/>
              <a:t>Sasaran</a:t>
            </a:r>
            <a:r>
              <a:rPr lang="en-US" dirty="0" smtClean="0"/>
              <a:t> </a:t>
            </a:r>
            <a:r>
              <a:rPr lang="en-US" dirty="0" err="1" smtClean="0"/>
              <a:t>sebanyak</a:t>
            </a:r>
            <a:r>
              <a:rPr lang="en-US" dirty="0" smtClean="0"/>
              <a:t> 9 </a:t>
            </a:r>
            <a:r>
              <a:rPr lang="en-US" dirty="0" err="1" smtClean="0"/>
              <a:t>dinas</a:t>
            </a:r>
            <a:r>
              <a:rPr lang="en-US" dirty="0" smtClean="0"/>
              <a:t> </a:t>
            </a:r>
            <a:r>
              <a:rPr lang="en-US" dirty="0" err="1" smtClean="0"/>
              <a:t>pendidikan</a:t>
            </a:r>
            <a:r>
              <a:rPr lang="en-US" dirty="0" smtClean="0"/>
              <a:t> </a:t>
            </a:r>
            <a:r>
              <a:rPr lang="en-US" dirty="0" err="1" smtClean="0"/>
              <a:t>prov</a:t>
            </a:r>
            <a:r>
              <a:rPr lang="en-US" dirty="0" smtClean="0"/>
              <a:t>/</a:t>
            </a:r>
            <a:r>
              <a:rPr lang="en-US" dirty="0" err="1" smtClean="0"/>
              <a:t>kab</a:t>
            </a:r>
            <a:r>
              <a:rPr lang="en-US" dirty="0" smtClean="0"/>
              <a:t>/</a:t>
            </a:r>
            <a:r>
              <a:rPr lang="en-US" dirty="0" err="1" smtClean="0"/>
              <a:t>kota</a:t>
            </a:r>
            <a:r>
              <a:rPr lang="en-US" dirty="0" smtClean="0"/>
              <a:t> </a:t>
            </a:r>
            <a:r>
              <a:rPr lang="en-US" dirty="0" err="1" smtClean="0"/>
              <a:t>dan</a:t>
            </a:r>
            <a:r>
              <a:rPr lang="en-US" dirty="0" smtClean="0"/>
              <a:t> 40 </a:t>
            </a:r>
            <a:r>
              <a:rPr lang="en-US" dirty="0" err="1" smtClean="0"/>
              <a:t>sekolah</a:t>
            </a:r>
            <a:r>
              <a:rPr lang="en-US" dirty="0" smtClean="0"/>
              <a:t> </a:t>
            </a:r>
            <a:r>
              <a:rPr lang="en-US" dirty="0" err="1" smtClean="0"/>
              <a:t>sehat</a:t>
            </a:r>
            <a:r>
              <a:rPr lang="en-US" dirty="0" smtClean="0"/>
              <a:t> </a:t>
            </a:r>
            <a:r>
              <a:rPr lang="en-US" dirty="0" err="1" smtClean="0"/>
              <a:t>binaan</a:t>
            </a:r>
            <a:r>
              <a:rPr lang="en-US" dirty="0" smtClean="0"/>
              <a:t>, </a:t>
            </a:r>
            <a:r>
              <a:rPr lang="en-US" dirty="0" err="1" smtClean="0"/>
              <a:t>pada</a:t>
            </a:r>
            <a:r>
              <a:rPr lang="en-US" dirty="0" smtClean="0"/>
              <a:t> 8 </a:t>
            </a:r>
            <a:r>
              <a:rPr lang="en-US" dirty="0" err="1" smtClean="0"/>
              <a:t>kab</a:t>
            </a:r>
            <a:r>
              <a:rPr lang="en-US" dirty="0" smtClean="0"/>
              <a:t>/</a:t>
            </a:r>
            <a:r>
              <a:rPr lang="en-US" dirty="0" err="1" smtClean="0"/>
              <a:t>kota</a:t>
            </a:r>
            <a:r>
              <a:rPr lang="en-US" dirty="0" smtClean="0"/>
              <a:t/>
            </a:r>
            <a:br>
              <a:rPr lang="en-US" dirty="0" smtClean="0"/>
            </a:br>
            <a:r>
              <a:rPr lang="en-US" dirty="0" smtClean="0"/>
              <a:t/>
            </a:r>
            <a:br>
              <a:rPr lang="en-US" dirty="0" smtClean="0"/>
            </a:br>
            <a:r>
              <a:rPr lang="en-US" dirty="0" smtClean="0"/>
              <a:t>2. Data </a:t>
            </a:r>
            <a:r>
              <a:rPr lang="en-US" dirty="0" err="1" smtClean="0"/>
              <a:t>sekolah</a:t>
            </a:r>
            <a:r>
              <a:rPr lang="en-US" dirty="0" smtClean="0"/>
              <a:t> </a:t>
            </a:r>
            <a:r>
              <a:rPr lang="en-US" dirty="0" err="1" smtClean="0"/>
              <a:t>dan</a:t>
            </a:r>
            <a:r>
              <a:rPr lang="en-US" dirty="0" smtClean="0"/>
              <a:t> </a:t>
            </a:r>
            <a:r>
              <a:rPr lang="en-US" dirty="0" err="1" smtClean="0"/>
              <a:t>tanggal</a:t>
            </a:r>
            <a:r>
              <a:rPr lang="en-US" dirty="0" smtClean="0"/>
              <a:t> </a:t>
            </a:r>
            <a:r>
              <a:rPr lang="en-US" dirty="0" err="1" smtClean="0"/>
              <a:t>pelaksanaan</a:t>
            </a:r>
            <a:r>
              <a:rPr lang="en-US" dirty="0" smtClean="0"/>
              <a:t> </a:t>
            </a:r>
            <a:r>
              <a:rPr lang="en-US" dirty="0" err="1" smtClean="0"/>
              <a:t>sesuai</a:t>
            </a:r>
            <a:r>
              <a:rPr lang="en-US" dirty="0" smtClean="0"/>
              <a:t> </a:t>
            </a:r>
            <a:r>
              <a:rPr lang="en-US" dirty="0" err="1" smtClean="0"/>
              <a:t>surat</a:t>
            </a:r>
            <a:r>
              <a:rPr lang="en-US" dirty="0" smtClean="0"/>
              <a:t> </a:t>
            </a:r>
            <a:r>
              <a:rPr lang="en-US" dirty="0" err="1" smtClean="0"/>
              <a:t>tugas</a:t>
            </a:r>
            <a:r>
              <a:rPr lang="en-US" dirty="0" smtClean="0"/>
              <a:t/>
            </a:r>
            <a:br>
              <a:rPr lang="en-US" dirty="0" smtClean="0"/>
            </a:br>
            <a:r>
              <a:rPr lang="en-US" dirty="0" smtClean="0"/>
              <a:t/>
            </a:r>
            <a:br>
              <a:rPr lang="en-US" dirty="0" smtClean="0"/>
            </a:br>
            <a:r>
              <a:rPr lang="en-US" dirty="0" smtClean="0"/>
              <a:t>3. </a:t>
            </a:r>
            <a:r>
              <a:rPr lang="en-US" dirty="0" err="1" smtClean="0"/>
              <a:t>Dokumentasi</a:t>
            </a:r>
            <a:r>
              <a:rPr lang="en-US" dirty="0" smtClean="0"/>
              <a:t> </a:t>
            </a:r>
            <a:r>
              <a:rPr lang="en-US" dirty="0" err="1" smtClean="0"/>
              <a:t>kegiatan</a:t>
            </a:r>
            <a:r>
              <a:rPr lang="en-US" dirty="0" smtClean="0"/>
              <a:t> </a:t>
            </a:r>
            <a:r>
              <a:rPr lang="en-US" dirty="0" err="1" smtClean="0"/>
              <a:t>sebanyak</a:t>
            </a:r>
            <a:r>
              <a:rPr lang="en-US" dirty="0" smtClean="0"/>
              <a:t> 2 </a:t>
            </a:r>
            <a:r>
              <a:rPr lang="en-US" dirty="0" err="1" smtClean="0"/>
              <a:t>foto</a:t>
            </a:r>
            <a:r>
              <a:rPr lang="en-US" dirty="0" smtClean="0"/>
              <a:t> per </a:t>
            </a:r>
            <a:r>
              <a:rPr lang="en-US" dirty="0" err="1" smtClean="0"/>
              <a:t>sekolah</a:t>
            </a:r>
            <a:r>
              <a:rPr lang="en-US" dirty="0" smtClean="0"/>
              <a:t>/</a:t>
            </a:r>
            <a:r>
              <a:rPr lang="en-US" dirty="0" err="1" smtClean="0"/>
              <a:t>dinas</a:t>
            </a:r>
            <a:r>
              <a:rPr lang="en-US" dirty="0" smtClean="0"/>
              <a:t>, </a:t>
            </a:r>
            <a:r>
              <a:rPr lang="en-US" dirty="0" err="1" smtClean="0"/>
              <a:t>diprint</a:t>
            </a:r>
            <a:r>
              <a:rPr lang="en-US" dirty="0" smtClean="0"/>
              <a:t> </a:t>
            </a:r>
            <a:br>
              <a:rPr lang="en-US" dirty="0" smtClean="0"/>
            </a:br>
            <a:r>
              <a:rPr lang="en-US" dirty="0" smtClean="0"/>
              <a:t/>
            </a:r>
            <a:br>
              <a:rPr lang="en-US" dirty="0" smtClean="0"/>
            </a:br>
            <a:r>
              <a:rPr lang="en-US" dirty="0" smtClean="0"/>
              <a:t>4. </a:t>
            </a:r>
            <a:r>
              <a:rPr lang="en-US" dirty="0" err="1" smtClean="0"/>
              <a:t>Khusus</a:t>
            </a:r>
            <a:r>
              <a:rPr lang="en-US" dirty="0" smtClean="0"/>
              <a:t> </a:t>
            </a:r>
            <a:r>
              <a:rPr lang="en-US" dirty="0" err="1" smtClean="0"/>
              <a:t>untuk</a:t>
            </a:r>
            <a:r>
              <a:rPr lang="en-US" dirty="0" smtClean="0"/>
              <a:t> </a:t>
            </a:r>
            <a:r>
              <a:rPr lang="en-US" dirty="0" err="1" smtClean="0"/>
              <a:t>kota</a:t>
            </a:r>
            <a:r>
              <a:rPr lang="en-US" dirty="0" smtClean="0"/>
              <a:t> Pontianak </a:t>
            </a:r>
            <a:r>
              <a:rPr lang="en-US" dirty="0" err="1" smtClean="0"/>
              <a:t>dan</a:t>
            </a:r>
            <a:r>
              <a:rPr lang="en-US" dirty="0" smtClean="0"/>
              <a:t> </a:t>
            </a:r>
            <a:r>
              <a:rPr lang="en-US" dirty="0" err="1" smtClean="0"/>
              <a:t>kubu</a:t>
            </a:r>
            <a:r>
              <a:rPr lang="en-US" dirty="0" smtClean="0"/>
              <a:t> </a:t>
            </a:r>
            <a:r>
              <a:rPr lang="en-US" dirty="0" err="1" smtClean="0"/>
              <a:t>raya</a:t>
            </a:r>
            <a:r>
              <a:rPr lang="en-US" dirty="0" smtClean="0"/>
              <a:t>, SPPD </a:t>
            </a:r>
            <a:r>
              <a:rPr lang="en-US" dirty="0" err="1" smtClean="0"/>
              <a:t>nya</a:t>
            </a:r>
            <a:r>
              <a:rPr lang="en-US" dirty="0" smtClean="0"/>
              <a:t> </a:t>
            </a:r>
            <a:r>
              <a:rPr lang="en-US" dirty="0" err="1" smtClean="0"/>
              <a:t>sebanyak</a:t>
            </a:r>
            <a:r>
              <a:rPr lang="en-US" dirty="0" smtClean="0"/>
              <a:t> 2 </a:t>
            </a:r>
            <a:r>
              <a:rPr lang="en-US" dirty="0" err="1" smtClean="0"/>
              <a:t>lembar</a:t>
            </a:r>
            <a:r>
              <a:rPr lang="en-US" dirty="0" smtClean="0"/>
              <a:t>.</a:t>
            </a:r>
            <a:br>
              <a:rPr lang="en-US" dirty="0" smtClean="0"/>
            </a:br>
            <a:endParaRPr lang="en-US" dirty="0"/>
          </a:p>
        </p:txBody>
      </p:sp>
    </p:spTree>
    <p:extLst>
      <p:ext uri="{BB962C8B-B14F-4D97-AF65-F5344CB8AC3E}">
        <p14:creationId xmlns:p14="http://schemas.microsoft.com/office/powerpoint/2010/main" val="3758054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55594" y="382137"/>
            <a:ext cx="8925636" cy="6318912"/>
          </a:xfrm>
          <a:prstGeom prst="rect">
            <a:avLst/>
          </a:prstGeom>
        </p:spPr>
      </p:pic>
    </p:spTree>
    <p:extLst>
      <p:ext uri="{BB962C8B-B14F-4D97-AF65-F5344CB8AC3E}">
        <p14:creationId xmlns:p14="http://schemas.microsoft.com/office/powerpoint/2010/main" val="7457007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33080" y="0"/>
            <a:ext cx="5325840" cy="7576453"/>
          </a:xfrm>
          <a:prstGeom prst="rect">
            <a:avLst/>
          </a:prstGeom>
        </p:spPr>
      </p:pic>
      <p:sp>
        <p:nvSpPr>
          <p:cNvPr id="4" name="Rounded Rectangle 3"/>
          <p:cNvSpPr/>
          <p:nvPr/>
        </p:nvSpPr>
        <p:spPr>
          <a:xfrm>
            <a:off x="8284191" y="491319"/>
            <a:ext cx="245660" cy="5186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32756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8"/>
          <p:cNvSpPr/>
          <p:nvPr/>
        </p:nvSpPr>
        <p:spPr>
          <a:xfrm>
            <a:off x="125076" y="-43678"/>
            <a:ext cx="10674728" cy="6638609"/>
          </a:xfrm>
          <a:prstGeom prst="rect">
            <a:avLst/>
          </a:prstGeom>
          <a:solidFill>
            <a:srgbClr val="F7F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840" name="Google Shape;840;p8"/>
          <p:cNvSpPr txBox="1">
            <a:spLocks noGrp="1"/>
          </p:cNvSpPr>
          <p:nvPr>
            <p:ph type="title"/>
          </p:nvPr>
        </p:nvSpPr>
        <p:spPr>
          <a:xfrm>
            <a:off x="3697103" y="2507048"/>
            <a:ext cx="4417220" cy="768578"/>
          </a:xfrm>
          <a:prstGeom prst="rect">
            <a:avLst/>
          </a:prstGeom>
          <a:noFill/>
          <a:ln>
            <a:noFill/>
          </a:ln>
        </p:spPr>
        <p:txBody>
          <a:bodyPr spcFirstLastPara="1" wrap="square" lIns="0" tIns="16925" rIns="0" bIns="0" anchor="ctr" anchorCtr="0">
            <a:spAutoFit/>
          </a:bodyPr>
          <a:lstStyle/>
          <a:p>
            <a:pPr marL="16933" lvl="0" indent="0" algn="l" rtl="0">
              <a:lnSpc>
                <a:spcPct val="100000"/>
              </a:lnSpc>
              <a:spcBef>
                <a:spcPts val="133"/>
              </a:spcBef>
              <a:spcAft>
                <a:spcPts val="0"/>
              </a:spcAft>
              <a:buSzPts val="4400"/>
              <a:buNone/>
            </a:pPr>
            <a:r>
              <a:rPr lang="en-US" sz="4800" dirty="0" err="1">
                <a:solidFill>
                  <a:srgbClr val="00726C"/>
                </a:solidFill>
                <a:latin typeface="Inter"/>
                <a:ea typeface="Inter"/>
                <a:cs typeface="Inter"/>
                <a:sym typeface="Inter"/>
              </a:rPr>
              <a:t>Terima</a:t>
            </a:r>
            <a:r>
              <a:rPr lang="en-US" sz="4800" dirty="0">
                <a:solidFill>
                  <a:srgbClr val="00726C"/>
                </a:solidFill>
                <a:latin typeface="Inter"/>
                <a:ea typeface="Inter"/>
                <a:cs typeface="Inter"/>
                <a:sym typeface="Inter"/>
              </a:rPr>
              <a:t> </a:t>
            </a:r>
            <a:r>
              <a:rPr lang="en-US" sz="4800" dirty="0" err="1">
                <a:solidFill>
                  <a:srgbClr val="00726C"/>
                </a:solidFill>
                <a:latin typeface="Inter"/>
                <a:ea typeface="Inter"/>
                <a:cs typeface="Inter"/>
                <a:sym typeface="Inter"/>
              </a:rPr>
              <a:t>Kasih</a:t>
            </a:r>
            <a:endParaRPr sz="4800" dirty="0">
              <a:solidFill>
                <a:srgbClr val="00726C"/>
              </a:solidFill>
              <a:latin typeface="Inter"/>
              <a:ea typeface="Inter"/>
              <a:cs typeface="Inter"/>
              <a:sym typeface="Inter"/>
            </a:endParaRPr>
          </a:p>
        </p:txBody>
      </p:sp>
      <p:sp>
        <p:nvSpPr>
          <p:cNvPr id="846" name="Google Shape;846;p8"/>
          <p:cNvSpPr/>
          <p:nvPr/>
        </p:nvSpPr>
        <p:spPr>
          <a:xfrm>
            <a:off x="3046776" y="4259865"/>
            <a:ext cx="5257505"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dirty="0" smtClean="0">
                <a:solidFill>
                  <a:schemeClr val="dk1"/>
                </a:solidFill>
                <a:latin typeface="Arial"/>
                <a:ea typeface="Arial"/>
                <a:cs typeface="Arial"/>
                <a:sym typeface="Arial"/>
              </a:rPr>
              <a:t>PDM </a:t>
            </a:r>
            <a:r>
              <a:rPr lang="en-US" sz="2000" b="0" i="0" u="none" strike="noStrike" cap="none" dirty="0">
                <a:solidFill>
                  <a:schemeClr val="dk1"/>
                </a:solidFill>
                <a:latin typeface="Arial"/>
                <a:ea typeface="Arial"/>
                <a:cs typeface="Arial"/>
                <a:sym typeface="Arial"/>
              </a:rPr>
              <a:t>11- </a:t>
            </a:r>
            <a:r>
              <a:rPr lang="en-US" sz="2000" b="0" i="0" u="none" strike="noStrike" cap="none" dirty="0" err="1">
                <a:solidFill>
                  <a:schemeClr val="dk1"/>
                </a:solidFill>
                <a:latin typeface="Arial"/>
                <a:ea typeface="Arial"/>
                <a:cs typeface="Arial"/>
                <a:sym typeface="Arial"/>
              </a:rPr>
              <a:t>Gerakan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Sekolah</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Sehat</a:t>
            </a:r>
            <a:endParaRPr dirty="0"/>
          </a:p>
          <a:p>
            <a:pPr marL="0" marR="0" lvl="0" indent="0" algn="ctr" rtl="0">
              <a:lnSpc>
                <a:spcPct val="100000"/>
              </a:lnSpc>
              <a:spcBef>
                <a:spcPts val="0"/>
              </a:spcBef>
              <a:spcAft>
                <a:spcPts val="0"/>
              </a:spcAft>
              <a:buNone/>
            </a:pPr>
            <a:r>
              <a:rPr lang="en-US" sz="2000" b="0" i="0" u="none" strike="noStrike" cap="none" dirty="0" smtClean="0">
                <a:solidFill>
                  <a:schemeClr val="dk1"/>
                </a:solidFill>
                <a:latin typeface="Arial"/>
                <a:ea typeface="Arial"/>
                <a:cs typeface="Arial"/>
                <a:sym typeface="Arial"/>
              </a:rPr>
              <a:t>BPMP PROVINSI KALIMANTAN BARAT</a:t>
            </a:r>
            <a:endParaRPr sz="20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2000" b="0" i="0" u="none" strike="noStrike" cap="none" dirty="0">
                <a:solidFill>
                  <a:schemeClr val="dk1"/>
                </a:solidFill>
                <a:latin typeface="Arial"/>
                <a:ea typeface="Arial"/>
                <a:cs typeface="Arial"/>
                <a:sym typeface="Arial"/>
              </a:rPr>
              <a:t>2023</a:t>
            </a:r>
            <a:endParaRPr dirty="0"/>
          </a:p>
        </p:txBody>
      </p:sp>
    </p:spTree>
    <p:extLst>
      <p:ext uri="{BB962C8B-B14F-4D97-AF65-F5344CB8AC3E}">
        <p14:creationId xmlns:p14="http://schemas.microsoft.com/office/powerpoint/2010/main" val="583743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6" name="Picture 5">
            <a:extLst>
              <a:ext uri="{FF2B5EF4-FFF2-40B4-BE49-F238E27FC236}">
                <a16:creationId xmlns:a16="http://schemas.microsoft.com/office/drawing/2014/main" xmlns="" id="{40BCDA35-595F-3333-C025-C1AF7159C2F5}"/>
              </a:ext>
            </a:extLst>
          </p:cNvPr>
          <p:cNvPicPr>
            <a:picLocks noChangeAspect="1"/>
          </p:cNvPicPr>
          <p:nvPr/>
        </p:nvPicPr>
        <p:blipFill rotWithShape="1">
          <a:blip r:embed="rId3">
            <a:alphaModFix amt="45000"/>
          </a:blip>
          <a:srcRect l="20642" r="44748"/>
          <a:stretch/>
        </p:blipFill>
        <p:spPr>
          <a:xfrm>
            <a:off x="0" y="-17121"/>
            <a:ext cx="3560386" cy="6858000"/>
          </a:xfrm>
          <a:prstGeom prst="rect">
            <a:avLst/>
          </a:prstGeom>
        </p:spPr>
      </p:pic>
      <p:grpSp>
        <p:nvGrpSpPr>
          <p:cNvPr id="131" name="Google Shape;131;p3"/>
          <p:cNvGrpSpPr/>
          <p:nvPr/>
        </p:nvGrpSpPr>
        <p:grpSpPr>
          <a:xfrm>
            <a:off x="0" y="6504395"/>
            <a:ext cx="12192000" cy="373488"/>
            <a:chOff x="0" y="6504395"/>
            <a:chExt cx="12192000" cy="373488"/>
          </a:xfrm>
        </p:grpSpPr>
        <p:sp>
          <p:nvSpPr>
            <p:cNvPr id="132" name="Google Shape;132;p3"/>
            <p:cNvSpPr/>
            <p:nvPr/>
          </p:nvSpPr>
          <p:spPr>
            <a:xfrm>
              <a:off x="0" y="6504395"/>
              <a:ext cx="12192000" cy="373488"/>
            </a:xfrm>
            <a:prstGeom prst="rect">
              <a:avLst/>
            </a:prstGeom>
            <a:solidFill>
              <a:srgbClr val="0020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667"/>
                <a:buFont typeface="Arial"/>
                <a:buNone/>
              </a:pPr>
              <a:endParaRPr sz="2667" b="0" i="0" u="none" strike="noStrike" cap="none">
                <a:solidFill>
                  <a:schemeClr val="lt1"/>
                </a:solidFill>
                <a:latin typeface="Arial"/>
                <a:ea typeface="Arial"/>
                <a:cs typeface="Arial"/>
                <a:sym typeface="Arial"/>
              </a:endParaRPr>
            </a:p>
          </p:txBody>
        </p:sp>
        <p:sp>
          <p:nvSpPr>
            <p:cNvPr id="133" name="Google Shape;133;p3"/>
            <p:cNvSpPr txBox="1"/>
            <p:nvPr/>
          </p:nvSpPr>
          <p:spPr>
            <a:xfrm>
              <a:off x="7306802" y="6581775"/>
              <a:ext cx="4885198" cy="186590"/>
            </a:xfrm>
            <a:prstGeom prst="rect">
              <a:avLst/>
            </a:prstGeom>
            <a:noFill/>
            <a:ln>
              <a:noFill/>
            </a:ln>
          </p:spPr>
          <p:txBody>
            <a:bodyPr spcFirstLastPara="1" wrap="square" lIns="0" tIns="1900" rIns="0" bIns="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Kementerian Pendidikan, Kebudayaan, Riset, dan Teknologi</a:t>
              </a:r>
              <a:endParaRPr sz="1200" b="0" i="0" u="none" strike="noStrike" cap="none">
                <a:solidFill>
                  <a:schemeClr val="lt1"/>
                </a:solidFill>
                <a:latin typeface="Arial"/>
                <a:ea typeface="Arial"/>
                <a:cs typeface="Arial"/>
                <a:sym typeface="Arial"/>
              </a:endParaRPr>
            </a:p>
          </p:txBody>
        </p:sp>
        <p:pic>
          <p:nvPicPr>
            <p:cNvPr id="134" name="Google Shape;134;p3"/>
            <p:cNvPicPr preferRelativeResize="0"/>
            <p:nvPr/>
          </p:nvPicPr>
          <p:blipFill rotWithShape="1">
            <a:blip r:embed="rId4">
              <a:alphaModFix/>
            </a:blip>
            <a:srcRect/>
            <a:stretch/>
          </p:blipFill>
          <p:spPr>
            <a:xfrm>
              <a:off x="6891623" y="6547360"/>
              <a:ext cx="415179" cy="293519"/>
            </a:xfrm>
            <a:prstGeom prst="rect">
              <a:avLst/>
            </a:prstGeom>
            <a:noFill/>
            <a:ln>
              <a:noFill/>
            </a:ln>
          </p:spPr>
        </p:pic>
      </p:grpSp>
      <p:sp>
        <p:nvSpPr>
          <p:cNvPr id="12" name="TextBox 11">
            <a:extLst>
              <a:ext uri="{FF2B5EF4-FFF2-40B4-BE49-F238E27FC236}">
                <a16:creationId xmlns:a16="http://schemas.microsoft.com/office/drawing/2014/main" xmlns="" id="{3EF1CE8A-57A5-520E-6718-778709918431}"/>
              </a:ext>
            </a:extLst>
          </p:cNvPr>
          <p:cNvSpPr txBox="1"/>
          <p:nvPr/>
        </p:nvSpPr>
        <p:spPr>
          <a:xfrm>
            <a:off x="4414912" y="499489"/>
            <a:ext cx="5643093" cy="383823"/>
          </a:xfrm>
          <a:prstGeom prst="rect">
            <a:avLst/>
          </a:prstGeom>
          <a:noFill/>
        </p:spPr>
        <p:txBody>
          <a:bodyPr wrap="square">
            <a:spAutoFit/>
          </a:bodyPr>
          <a:lstStyle/>
          <a:p>
            <a:pPr>
              <a:lnSpc>
                <a:spcPct val="115000"/>
              </a:lnSpc>
              <a:spcBef>
                <a:spcPts val="500"/>
              </a:spcBef>
            </a:pPr>
            <a:r>
              <a:rPr lang="en-US" sz="1800" b="1" dirty="0" err="1">
                <a:solidFill>
                  <a:srgbClr val="002A5B"/>
                </a:solidFill>
              </a:rPr>
              <a:t>Tujuan</a:t>
            </a:r>
            <a:r>
              <a:rPr lang="en-US" sz="1800" b="1" dirty="0">
                <a:solidFill>
                  <a:srgbClr val="002A5B"/>
                </a:solidFill>
              </a:rPr>
              <a:t> </a:t>
            </a:r>
            <a:r>
              <a:rPr lang="en-US" sz="1800" b="1" dirty="0" err="1">
                <a:solidFill>
                  <a:srgbClr val="002A5B"/>
                </a:solidFill>
              </a:rPr>
              <a:t>Kampanye</a:t>
            </a:r>
            <a:r>
              <a:rPr lang="en-US" sz="1800" b="1" dirty="0">
                <a:solidFill>
                  <a:srgbClr val="002A5B"/>
                </a:solidFill>
              </a:rPr>
              <a:t> </a:t>
            </a:r>
            <a:r>
              <a:rPr lang="en-US" sz="1800" b="1" dirty="0" err="1">
                <a:solidFill>
                  <a:srgbClr val="002A5B"/>
                </a:solidFill>
              </a:rPr>
              <a:t>Sekolah</a:t>
            </a:r>
            <a:r>
              <a:rPr lang="en-US" sz="1800" b="1" dirty="0">
                <a:solidFill>
                  <a:srgbClr val="002A5B"/>
                </a:solidFill>
              </a:rPr>
              <a:t> Sehat (KSS)</a:t>
            </a:r>
          </a:p>
        </p:txBody>
      </p:sp>
      <p:grpSp>
        <p:nvGrpSpPr>
          <p:cNvPr id="13" name="Google Shape;477;p38">
            <a:extLst>
              <a:ext uri="{FF2B5EF4-FFF2-40B4-BE49-F238E27FC236}">
                <a16:creationId xmlns:a16="http://schemas.microsoft.com/office/drawing/2014/main" xmlns="" id="{BEFC254C-8D60-6232-B6AA-97A024B62D4C}"/>
              </a:ext>
            </a:extLst>
          </p:cNvPr>
          <p:cNvGrpSpPr/>
          <p:nvPr/>
        </p:nvGrpSpPr>
        <p:grpSpPr>
          <a:xfrm>
            <a:off x="3778795" y="2387229"/>
            <a:ext cx="420090" cy="465562"/>
            <a:chOff x="1429550" y="238025"/>
            <a:chExt cx="4709525" cy="5219300"/>
          </a:xfrm>
        </p:grpSpPr>
        <p:sp>
          <p:nvSpPr>
            <p:cNvPr id="14" name="Google Shape;478;p38">
              <a:extLst>
                <a:ext uri="{FF2B5EF4-FFF2-40B4-BE49-F238E27FC236}">
                  <a16:creationId xmlns:a16="http://schemas.microsoft.com/office/drawing/2014/main" xmlns="" id="{EB7A84A5-84B6-7240-8E1B-76B5FF70649D}"/>
                </a:ext>
              </a:extLst>
            </p:cNvPr>
            <p:cNvSpPr/>
            <p:nvPr/>
          </p:nvSpPr>
          <p:spPr>
            <a:xfrm>
              <a:off x="1541275" y="1447500"/>
              <a:ext cx="2033875" cy="733975"/>
            </a:xfrm>
            <a:custGeom>
              <a:avLst/>
              <a:gdLst/>
              <a:ahLst/>
              <a:cxnLst/>
              <a:rect l="l" t="t" r="r" b="b"/>
              <a:pathLst>
                <a:path w="81355" h="29359" extrusionOk="0">
                  <a:moveTo>
                    <a:pt x="27825" y="0"/>
                  </a:moveTo>
                  <a:cubicBezTo>
                    <a:pt x="18431" y="0"/>
                    <a:pt x="6003" y="4828"/>
                    <a:pt x="1" y="27825"/>
                  </a:cubicBezTo>
                  <a:lnTo>
                    <a:pt x="5905" y="29358"/>
                  </a:lnTo>
                  <a:cubicBezTo>
                    <a:pt x="9950" y="13929"/>
                    <a:pt x="17322" y="6100"/>
                    <a:pt x="27825" y="6100"/>
                  </a:cubicBezTo>
                  <a:lnTo>
                    <a:pt x="61359" y="6100"/>
                  </a:lnTo>
                  <a:cubicBezTo>
                    <a:pt x="64033" y="6100"/>
                    <a:pt x="66741" y="8253"/>
                    <a:pt x="69611" y="10504"/>
                  </a:cubicBezTo>
                  <a:cubicBezTo>
                    <a:pt x="72841" y="13081"/>
                    <a:pt x="76527" y="15951"/>
                    <a:pt x="80996" y="16212"/>
                  </a:cubicBezTo>
                  <a:lnTo>
                    <a:pt x="81354" y="10112"/>
                  </a:lnTo>
                  <a:cubicBezTo>
                    <a:pt x="78810" y="9982"/>
                    <a:pt x="76168" y="7894"/>
                    <a:pt x="73395" y="5709"/>
                  </a:cubicBezTo>
                  <a:cubicBezTo>
                    <a:pt x="70003" y="3034"/>
                    <a:pt x="66154" y="0"/>
                    <a:pt x="61359" y="0"/>
                  </a:cubicBezTo>
                  <a:close/>
                </a:path>
              </a:pathLst>
            </a:custGeom>
            <a:solidFill>
              <a:srgbClr val="C4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79;p38">
              <a:extLst>
                <a:ext uri="{FF2B5EF4-FFF2-40B4-BE49-F238E27FC236}">
                  <a16:creationId xmlns:a16="http://schemas.microsoft.com/office/drawing/2014/main" xmlns="" id="{5F9FF8AB-BF15-D951-D56D-B9EC0A80E11E}"/>
                </a:ext>
              </a:extLst>
            </p:cNvPr>
            <p:cNvSpPr/>
            <p:nvPr/>
          </p:nvSpPr>
          <p:spPr>
            <a:xfrm>
              <a:off x="1429550" y="2298050"/>
              <a:ext cx="2973325" cy="3159275"/>
            </a:xfrm>
            <a:custGeom>
              <a:avLst/>
              <a:gdLst/>
              <a:ahLst/>
              <a:cxnLst/>
              <a:rect l="l" t="t" r="r" b="b"/>
              <a:pathLst>
                <a:path w="118933" h="126371" extrusionOk="0">
                  <a:moveTo>
                    <a:pt x="3100" y="1"/>
                  </a:moveTo>
                  <a:cubicBezTo>
                    <a:pt x="1" y="17094"/>
                    <a:pt x="849" y="39471"/>
                    <a:pt x="5481" y="61457"/>
                  </a:cubicBezTo>
                  <a:cubicBezTo>
                    <a:pt x="10178" y="83769"/>
                    <a:pt x="18268" y="103014"/>
                    <a:pt x="27662" y="114268"/>
                  </a:cubicBezTo>
                  <a:cubicBezTo>
                    <a:pt x="34349" y="122293"/>
                    <a:pt x="41591" y="126370"/>
                    <a:pt x="49191" y="126370"/>
                  </a:cubicBezTo>
                  <a:lnTo>
                    <a:pt x="86117" y="126370"/>
                  </a:lnTo>
                  <a:cubicBezTo>
                    <a:pt x="88988" y="126370"/>
                    <a:pt x="92282" y="124282"/>
                    <a:pt x="94827" y="121738"/>
                  </a:cubicBezTo>
                  <a:cubicBezTo>
                    <a:pt x="97371" y="124282"/>
                    <a:pt x="100666" y="126370"/>
                    <a:pt x="103503" y="126370"/>
                  </a:cubicBezTo>
                  <a:lnTo>
                    <a:pt x="118933" y="126370"/>
                  </a:lnTo>
                  <a:lnTo>
                    <a:pt x="118933" y="120238"/>
                  </a:lnTo>
                  <a:lnTo>
                    <a:pt x="103503" y="120238"/>
                  </a:lnTo>
                  <a:cubicBezTo>
                    <a:pt x="103495" y="120238"/>
                    <a:pt x="103486" y="120238"/>
                    <a:pt x="103476" y="120238"/>
                  </a:cubicBezTo>
                  <a:cubicBezTo>
                    <a:pt x="102445" y="120238"/>
                    <a:pt x="99768" y="118422"/>
                    <a:pt x="97893" y="115964"/>
                  </a:cubicBezTo>
                  <a:lnTo>
                    <a:pt x="97893" y="109375"/>
                  </a:lnTo>
                  <a:lnTo>
                    <a:pt x="91760" y="109375"/>
                  </a:lnTo>
                  <a:lnTo>
                    <a:pt x="91760" y="115964"/>
                  </a:lnTo>
                  <a:cubicBezTo>
                    <a:pt x="89868" y="118444"/>
                    <a:pt x="87128" y="120270"/>
                    <a:pt x="86117" y="120270"/>
                  </a:cubicBezTo>
                  <a:lnTo>
                    <a:pt x="49191" y="120270"/>
                  </a:lnTo>
                  <a:cubicBezTo>
                    <a:pt x="43483" y="120270"/>
                    <a:pt x="37840" y="116910"/>
                    <a:pt x="32360" y="110354"/>
                  </a:cubicBezTo>
                  <a:cubicBezTo>
                    <a:pt x="23585" y="99850"/>
                    <a:pt x="15984" y="81550"/>
                    <a:pt x="11483" y="60184"/>
                  </a:cubicBezTo>
                  <a:cubicBezTo>
                    <a:pt x="7014" y="38982"/>
                    <a:pt x="6166" y="17420"/>
                    <a:pt x="9134" y="1110"/>
                  </a:cubicBezTo>
                  <a:lnTo>
                    <a:pt x="3100" y="1"/>
                  </a:lnTo>
                  <a:close/>
                </a:path>
              </a:pathLst>
            </a:custGeom>
            <a:solidFill>
              <a:srgbClr val="C4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80;p38">
              <a:extLst>
                <a:ext uri="{FF2B5EF4-FFF2-40B4-BE49-F238E27FC236}">
                  <a16:creationId xmlns:a16="http://schemas.microsoft.com/office/drawing/2014/main" xmlns="" id="{501557DE-8448-585D-5820-0AA159A78DDC}"/>
                </a:ext>
              </a:extLst>
            </p:cNvPr>
            <p:cNvSpPr/>
            <p:nvPr/>
          </p:nvSpPr>
          <p:spPr>
            <a:xfrm>
              <a:off x="4025275" y="1447500"/>
              <a:ext cx="2113800" cy="4009825"/>
            </a:xfrm>
            <a:custGeom>
              <a:avLst/>
              <a:gdLst/>
              <a:ahLst/>
              <a:cxnLst/>
              <a:rect l="l" t="t" r="r" b="b"/>
              <a:pathLst>
                <a:path w="84552" h="160393" extrusionOk="0">
                  <a:moveTo>
                    <a:pt x="19964" y="0"/>
                  </a:moveTo>
                  <a:cubicBezTo>
                    <a:pt x="15202" y="0"/>
                    <a:pt x="11352" y="3034"/>
                    <a:pt x="7927" y="5709"/>
                  </a:cubicBezTo>
                  <a:cubicBezTo>
                    <a:pt x="5155" y="7894"/>
                    <a:pt x="2545" y="9982"/>
                    <a:pt x="1" y="10112"/>
                  </a:cubicBezTo>
                  <a:lnTo>
                    <a:pt x="327" y="16212"/>
                  </a:lnTo>
                  <a:cubicBezTo>
                    <a:pt x="4828" y="15951"/>
                    <a:pt x="8482" y="13081"/>
                    <a:pt x="11711" y="10504"/>
                  </a:cubicBezTo>
                  <a:cubicBezTo>
                    <a:pt x="14614" y="8253"/>
                    <a:pt x="17322" y="6100"/>
                    <a:pt x="19964" y="6100"/>
                  </a:cubicBezTo>
                  <a:lnTo>
                    <a:pt x="53530" y="6100"/>
                  </a:lnTo>
                  <a:cubicBezTo>
                    <a:pt x="61587" y="6100"/>
                    <a:pt x="67850" y="10797"/>
                    <a:pt x="72156" y="20061"/>
                  </a:cubicBezTo>
                  <a:cubicBezTo>
                    <a:pt x="76266" y="28869"/>
                    <a:pt x="78451" y="41427"/>
                    <a:pt x="78451" y="56367"/>
                  </a:cubicBezTo>
                  <a:cubicBezTo>
                    <a:pt x="78451" y="78418"/>
                    <a:pt x="73754" y="103112"/>
                    <a:pt x="65893" y="122423"/>
                  </a:cubicBezTo>
                  <a:cubicBezTo>
                    <a:pt x="57673" y="142680"/>
                    <a:pt x="47006" y="154292"/>
                    <a:pt x="36633" y="154292"/>
                  </a:cubicBezTo>
                  <a:lnTo>
                    <a:pt x="21204" y="154292"/>
                  </a:lnTo>
                  <a:lnTo>
                    <a:pt x="21204" y="160392"/>
                  </a:lnTo>
                  <a:lnTo>
                    <a:pt x="36633" y="160392"/>
                  </a:lnTo>
                  <a:cubicBezTo>
                    <a:pt x="49811" y="160392"/>
                    <a:pt x="62207" y="147736"/>
                    <a:pt x="71569" y="124739"/>
                  </a:cubicBezTo>
                  <a:cubicBezTo>
                    <a:pt x="79691" y="104710"/>
                    <a:pt x="84551" y="79169"/>
                    <a:pt x="84551" y="56367"/>
                  </a:cubicBezTo>
                  <a:cubicBezTo>
                    <a:pt x="84551" y="40514"/>
                    <a:pt x="82203" y="27075"/>
                    <a:pt x="77701" y="17485"/>
                  </a:cubicBezTo>
                  <a:cubicBezTo>
                    <a:pt x="72384" y="6035"/>
                    <a:pt x="64001" y="0"/>
                    <a:pt x="53530" y="0"/>
                  </a:cubicBezTo>
                  <a:close/>
                </a:path>
              </a:pathLst>
            </a:custGeom>
            <a:solidFill>
              <a:srgbClr val="C4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81;p38">
              <a:extLst>
                <a:ext uri="{FF2B5EF4-FFF2-40B4-BE49-F238E27FC236}">
                  <a16:creationId xmlns:a16="http://schemas.microsoft.com/office/drawing/2014/main" xmlns="" id="{569D9F74-E885-7F01-4F09-F1C473B03832}"/>
                </a:ext>
              </a:extLst>
            </p:cNvPr>
            <p:cNvSpPr/>
            <p:nvPr/>
          </p:nvSpPr>
          <p:spPr>
            <a:xfrm>
              <a:off x="3417725" y="238025"/>
              <a:ext cx="1953150" cy="1921425"/>
            </a:xfrm>
            <a:custGeom>
              <a:avLst/>
              <a:gdLst/>
              <a:ahLst/>
              <a:cxnLst/>
              <a:rect l="l" t="t" r="r" b="b"/>
              <a:pathLst>
                <a:path w="78126" h="76857" extrusionOk="0">
                  <a:moveTo>
                    <a:pt x="40498" y="6131"/>
                  </a:moveTo>
                  <a:cubicBezTo>
                    <a:pt x="48888" y="6131"/>
                    <a:pt x="57374" y="12510"/>
                    <a:pt x="67883" y="20391"/>
                  </a:cubicBezTo>
                  <a:lnTo>
                    <a:pt x="67915" y="20391"/>
                  </a:lnTo>
                  <a:cubicBezTo>
                    <a:pt x="67915" y="20391"/>
                    <a:pt x="67883" y="20424"/>
                    <a:pt x="67883" y="20424"/>
                  </a:cubicBezTo>
                  <a:cubicBezTo>
                    <a:pt x="57374" y="28305"/>
                    <a:pt x="48888" y="34684"/>
                    <a:pt x="40498" y="34684"/>
                  </a:cubicBezTo>
                  <a:cubicBezTo>
                    <a:pt x="39720" y="34684"/>
                    <a:pt x="38943" y="34629"/>
                    <a:pt x="38166" y="34516"/>
                  </a:cubicBezTo>
                  <a:cubicBezTo>
                    <a:pt x="32816" y="33733"/>
                    <a:pt x="27402" y="30112"/>
                    <a:pt x="21628" y="23458"/>
                  </a:cubicBezTo>
                  <a:lnTo>
                    <a:pt x="39764" y="23458"/>
                  </a:lnTo>
                  <a:lnTo>
                    <a:pt x="39764" y="17358"/>
                  </a:lnTo>
                  <a:lnTo>
                    <a:pt x="21628" y="17358"/>
                  </a:lnTo>
                  <a:cubicBezTo>
                    <a:pt x="27402" y="10703"/>
                    <a:pt x="32816" y="7083"/>
                    <a:pt x="38166" y="6300"/>
                  </a:cubicBezTo>
                  <a:cubicBezTo>
                    <a:pt x="38943" y="6186"/>
                    <a:pt x="39720" y="6131"/>
                    <a:pt x="40498" y="6131"/>
                  </a:cubicBezTo>
                  <a:close/>
                  <a:moveTo>
                    <a:pt x="40503" y="0"/>
                  </a:moveTo>
                  <a:cubicBezTo>
                    <a:pt x="39440" y="0"/>
                    <a:pt x="38368" y="76"/>
                    <a:pt x="37285" y="232"/>
                  </a:cubicBezTo>
                  <a:cubicBezTo>
                    <a:pt x="30794" y="1178"/>
                    <a:pt x="24694" y="4897"/>
                    <a:pt x="18366" y="11812"/>
                  </a:cubicBezTo>
                  <a:lnTo>
                    <a:pt x="18366" y="9170"/>
                  </a:lnTo>
                  <a:cubicBezTo>
                    <a:pt x="18366" y="4114"/>
                    <a:pt x="14223" y="4"/>
                    <a:pt x="9167" y="4"/>
                  </a:cubicBezTo>
                  <a:lnTo>
                    <a:pt x="1" y="4"/>
                  </a:lnTo>
                  <a:lnTo>
                    <a:pt x="1" y="6137"/>
                  </a:lnTo>
                  <a:lnTo>
                    <a:pt x="9167" y="6137"/>
                  </a:lnTo>
                  <a:cubicBezTo>
                    <a:pt x="10863" y="6137"/>
                    <a:pt x="12233" y="7507"/>
                    <a:pt x="12233" y="9170"/>
                  </a:cubicBezTo>
                  <a:lnTo>
                    <a:pt x="12233" y="70756"/>
                  </a:lnTo>
                  <a:lnTo>
                    <a:pt x="3067" y="70756"/>
                  </a:lnTo>
                  <a:lnTo>
                    <a:pt x="3067" y="76856"/>
                  </a:lnTo>
                  <a:lnTo>
                    <a:pt x="27532" y="76856"/>
                  </a:lnTo>
                  <a:lnTo>
                    <a:pt x="27532" y="70756"/>
                  </a:lnTo>
                  <a:lnTo>
                    <a:pt x="18366" y="70756"/>
                  </a:lnTo>
                  <a:lnTo>
                    <a:pt x="18366" y="28970"/>
                  </a:lnTo>
                  <a:cubicBezTo>
                    <a:pt x="24694" y="35886"/>
                    <a:pt x="30794" y="39637"/>
                    <a:pt x="37285" y="40583"/>
                  </a:cubicBezTo>
                  <a:cubicBezTo>
                    <a:pt x="38362" y="40714"/>
                    <a:pt x="39438" y="40811"/>
                    <a:pt x="40515" y="40811"/>
                  </a:cubicBezTo>
                  <a:cubicBezTo>
                    <a:pt x="50953" y="40811"/>
                    <a:pt x="60576" y="33570"/>
                    <a:pt x="71569" y="25317"/>
                  </a:cubicBezTo>
                  <a:cubicBezTo>
                    <a:pt x="72645" y="24502"/>
                    <a:pt x="78125" y="20391"/>
                    <a:pt x="78125" y="20391"/>
                  </a:cubicBezTo>
                  <a:cubicBezTo>
                    <a:pt x="78125" y="20391"/>
                    <a:pt x="72645" y="16314"/>
                    <a:pt x="71569" y="15498"/>
                  </a:cubicBezTo>
                  <a:cubicBezTo>
                    <a:pt x="60556" y="7239"/>
                    <a:pt x="50941" y="0"/>
                    <a:pt x="40503" y="0"/>
                  </a:cubicBezTo>
                  <a:close/>
                </a:path>
              </a:pathLst>
            </a:custGeom>
            <a:solidFill>
              <a:srgbClr val="C4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82;p38">
              <a:extLst>
                <a:ext uri="{FF2B5EF4-FFF2-40B4-BE49-F238E27FC236}">
                  <a16:creationId xmlns:a16="http://schemas.microsoft.com/office/drawing/2014/main" xmlns="" id="{A0126EAF-A8D0-54F2-F66A-A98D699494B4}"/>
                </a:ext>
              </a:extLst>
            </p:cNvPr>
            <p:cNvSpPr/>
            <p:nvPr/>
          </p:nvSpPr>
          <p:spPr>
            <a:xfrm>
              <a:off x="4564325" y="671950"/>
              <a:ext cx="153325" cy="152525"/>
            </a:xfrm>
            <a:custGeom>
              <a:avLst/>
              <a:gdLst/>
              <a:ahLst/>
              <a:cxnLst/>
              <a:rect l="l" t="t" r="r" b="b"/>
              <a:pathLst>
                <a:path w="6133" h="6101" extrusionOk="0">
                  <a:moveTo>
                    <a:pt x="0" y="1"/>
                  </a:moveTo>
                  <a:lnTo>
                    <a:pt x="0" y="6101"/>
                  </a:lnTo>
                  <a:lnTo>
                    <a:pt x="6133" y="6101"/>
                  </a:lnTo>
                  <a:lnTo>
                    <a:pt x="6133" y="1"/>
                  </a:lnTo>
                  <a:close/>
                </a:path>
              </a:pathLst>
            </a:custGeom>
            <a:solidFill>
              <a:srgbClr val="C4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83;p38">
              <a:extLst>
                <a:ext uri="{FF2B5EF4-FFF2-40B4-BE49-F238E27FC236}">
                  <a16:creationId xmlns:a16="http://schemas.microsoft.com/office/drawing/2014/main" xmlns="" id="{C6EBDA54-A12D-6951-DF4E-D93A25B1B219}"/>
                </a:ext>
              </a:extLst>
            </p:cNvPr>
            <p:cNvSpPr/>
            <p:nvPr/>
          </p:nvSpPr>
          <p:spPr>
            <a:xfrm>
              <a:off x="2965125" y="4998975"/>
              <a:ext cx="152525" cy="152525"/>
            </a:xfrm>
            <a:custGeom>
              <a:avLst/>
              <a:gdLst/>
              <a:ahLst/>
              <a:cxnLst/>
              <a:rect l="l" t="t" r="r" b="b"/>
              <a:pathLst>
                <a:path w="6101" h="6101" extrusionOk="0">
                  <a:moveTo>
                    <a:pt x="1" y="1"/>
                  </a:moveTo>
                  <a:lnTo>
                    <a:pt x="1" y="6101"/>
                  </a:lnTo>
                  <a:lnTo>
                    <a:pt x="6101" y="6101"/>
                  </a:lnTo>
                  <a:lnTo>
                    <a:pt x="6101" y="1"/>
                  </a:lnTo>
                  <a:close/>
                </a:path>
              </a:pathLst>
            </a:custGeom>
            <a:solidFill>
              <a:srgbClr val="C4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84;p38">
              <a:extLst>
                <a:ext uri="{FF2B5EF4-FFF2-40B4-BE49-F238E27FC236}">
                  <a16:creationId xmlns:a16="http://schemas.microsoft.com/office/drawing/2014/main" xmlns="" id="{FE99E865-C883-479C-5DD6-FB5977758680}"/>
                </a:ext>
              </a:extLst>
            </p:cNvPr>
            <p:cNvSpPr/>
            <p:nvPr/>
          </p:nvSpPr>
          <p:spPr>
            <a:xfrm>
              <a:off x="4904375" y="1753300"/>
              <a:ext cx="153350" cy="152525"/>
            </a:xfrm>
            <a:custGeom>
              <a:avLst/>
              <a:gdLst/>
              <a:ahLst/>
              <a:cxnLst/>
              <a:rect l="l" t="t" r="r" b="b"/>
              <a:pathLst>
                <a:path w="6134" h="6101" extrusionOk="0">
                  <a:moveTo>
                    <a:pt x="1" y="1"/>
                  </a:moveTo>
                  <a:lnTo>
                    <a:pt x="1" y="6101"/>
                  </a:lnTo>
                  <a:lnTo>
                    <a:pt x="6133" y="6101"/>
                  </a:lnTo>
                  <a:lnTo>
                    <a:pt x="6133" y="1"/>
                  </a:lnTo>
                  <a:close/>
                </a:path>
              </a:pathLst>
            </a:custGeom>
            <a:solidFill>
              <a:srgbClr val="C4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85;p38">
              <a:extLst>
                <a:ext uri="{FF2B5EF4-FFF2-40B4-BE49-F238E27FC236}">
                  <a16:creationId xmlns:a16="http://schemas.microsoft.com/office/drawing/2014/main" xmlns="" id="{3C3A11C9-B1AD-2EC5-6B5B-3F4829477226}"/>
                </a:ext>
              </a:extLst>
            </p:cNvPr>
            <p:cNvSpPr/>
            <p:nvPr/>
          </p:nvSpPr>
          <p:spPr>
            <a:xfrm>
              <a:off x="2195300" y="4644250"/>
              <a:ext cx="616550" cy="507250"/>
            </a:xfrm>
            <a:custGeom>
              <a:avLst/>
              <a:gdLst/>
              <a:ahLst/>
              <a:cxnLst/>
              <a:rect l="l" t="t" r="r" b="b"/>
              <a:pathLst>
                <a:path w="24662" h="20290" extrusionOk="0">
                  <a:moveTo>
                    <a:pt x="5350" y="0"/>
                  </a:moveTo>
                  <a:lnTo>
                    <a:pt x="1" y="2969"/>
                  </a:lnTo>
                  <a:cubicBezTo>
                    <a:pt x="2839" y="8155"/>
                    <a:pt x="10374" y="20290"/>
                    <a:pt x="18561" y="20290"/>
                  </a:cubicBezTo>
                  <a:lnTo>
                    <a:pt x="24661" y="20290"/>
                  </a:lnTo>
                  <a:lnTo>
                    <a:pt x="24661" y="14190"/>
                  </a:lnTo>
                  <a:lnTo>
                    <a:pt x="18561" y="14190"/>
                  </a:lnTo>
                  <a:cubicBezTo>
                    <a:pt x="15397" y="14190"/>
                    <a:pt x="9852" y="8220"/>
                    <a:pt x="5350" y="0"/>
                  </a:cubicBezTo>
                  <a:close/>
                </a:path>
              </a:pathLst>
            </a:custGeom>
            <a:solidFill>
              <a:srgbClr val="C4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86;p38">
              <a:extLst>
                <a:ext uri="{FF2B5EF4-FFF2-40B4-BE49-F238E27FC236}">
                  <a16:creationId xmlns:a16="http://schemas.microsoft.com/office/drawing/2014/main" xmlns="" id="{E55B98E1-4914-893D-7140-EFB917F9D1E2}"/>
                </a:ext>
              </a:extLst>
            </p:cNvPr>
            <p:cNvSpPr/>
            <p:nvPr/>
          </p:nvSpPr>
          <p:spPr>
            <a:xfrm>
              <a:off x="5210200" y="1753300"/>
              <a:ext cx="656500" cy="1513600"/>
            </a:xfrm>
            <a:custGeom>
              <a:avLst/>
              <a:gdLst/>
              <a:ahLst/>
              <a:cxnLst/>
              <a:rect l="l" t="t" r="r" b="b"/>
              <a:pathLst>
                <a:path w="26260" h="60544" extrusionOk="0">
                  <a:moveTo>
                    <a:pt x="0" y="1"/>
                  </a:moveTo>
                  <a:lnTo>
                    <a:pt x="0" y="6101"/>
                  </a:lnTo>
                  <a:lnTo>
                    <a:pt x="6133" y="6101"/>
                  </a:lnTo>
                  <a:cubicBezTo>
                    <a:pt x="8155" y="6101"/>
                    <a:pt x="9786" y="6884"/>
                    <a:pt x="11319" y="8514"/>
                  </a:cubicBezTo>
                  <a:cubicBezTo>
                    <a:pt x="18496" y="16311"/>
                    <a:pt x="19377" y="40254"/>
                    <a:pt x="17778" y="60054"/>
                  </a:cubicBezTo>
                  <a:lnTo>
                    <a:pt x="23878" y="60543"/>
                  </a:lnTo>
                  <a:cubicBezTo>
                    <a:pt x="24922" y="47397"/>
                    <a:pt x="26259" y="15658"/>
                    <a:pt x="15821" y="4372"/>
                  </a:cubicBezTo>
                  <a:cubicBezTo>
                    <a:pt x="13113" y="1469"/>
                    <a:pt x="9884" y="1"/>
                    <a:pt x="6133" y="1"/>
                  </a:cubicBezTo>
                  <a:close/>
                </a:path>
              </a:pathLst>
            </a:custGeom>
            <a:solidFill>
              <a:srgbClr val="C4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7;p38">
              <a:extLst>
                <a:ext uri="{FF2B5EF4-FFF2-40B4-BE49-F238E27FC236}">
                  <a16:creationId xmlns:a16="http://schemas.microsoft.com/office/drawing/2014/main" xmlns="" id="{BA89B821-1527-2566-3A8E-8F7414F2F283}"/>
                </a:ext>
              </a:extLst>
            </p:cNvPr>
            <p:cNvSpPr/>
            <p:nvPr/>
          </p:nvSpPr>
          <p:spPr>
            <a:xfrm>
              <a:off x="3876850" y="3376150"/>
              <a:ext cx="152525" cy="152525"/>
            </a:xfrm>
            <a:custGeom>
              <a:avLst/>
              <a:gdLst/>
              <a:ahLst/>
              <a:cxnLst/>
              <a:rect l="l" t="t" r="r" b="b"/>
              <a:pathLst>
                <a:path w="6101" h="6101" extrusionOk="0">
                  <a:moveTo>
                    <a:pt x="1" y="0"/>
                  </a:moveTo>
                  <a:lnTo>
                    <a:pt x="1" y="6100"/>
                  </a:lnTo>
                  <a:lnTo>
                    <a:pt x="6101" y="6100"/>
                  </a:lnTo>
                  <a:lnTo>
                    <a:pt x="6101" y="0"/>
                  </a:lnTo>
                  <a:close/>
                </a:path>
              </a:pathLst>
            </a:custGeom>
            <a:solidFill>
              <a:srgbClr val="C4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88;p38">
              <a:extLst>
                <a:ext uri="{FF2B5EF4-FFF2-40B4-BE49-F238E27FC236}">
                  <a16:creationId xmlns:a16="http://schemas.microsoft.com/office/drawing/2014/main" xmlns="" id="{7EA762CF-6590-5598-88D4-71C0A0F25BBB}"/>
                </a:ext>
              </a:extLst>
            </p:cNvPr>
            <p:cNvSpPr/>
            <p:nvPr/>
          </p:nvSpPr>
          <p:spPr>
            <a:xfrm>
              <a:off x="3571050" y="3376150"/>
              <a:ext cx="152525" cy="152525"/>
            </a:xfrm>
            <a:custGeom>
              <a:avLst/>
              <a:gdLst/>
              <a:ahLst/>
              <a:cxnLst/>
              <a:rect l="l" t="t" r="r" b="b"/>
              <a:pathLst>
                <a:path w="6101" h="6101" extrusionOk="0">
                  <a:moveTo>
                    <a:pt x="0" y="0"/>
                  </a:moveTo>
                  <a:lnTo>
                    <a:pt x="0" y="6100"/>
                  </a:lnTo>
                  <a:lnTo>
                    <a:pt x="6100" y="6100"/>
                  </a:lnTo>
                  <a:lnTo>
                    <a:pt x="6100" y="0"/>
                  </a:lnTo>
                  <a:close/>
                </a:path>
              </a:pathLst>
            </a:custGeom>
            <a:solidFill>
              <a:srgbClr val="C40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TextBox 25">
            <a:extLst>
              <a:ext uri="{FF2B5EF4-FFF2-40B4-BE49-F238E27FC236}">
                <a16:creationId xmlns:a16="http://schemas.microsoft.com/office/drawing/2014/main" xmlns="" id="{589C2CAA-D3A5-B2C9-2F4A-B58D65BFF700}"/>
              </a:ext>
            </a:extLst>
          </p:cNvPr>
          <p:cNvSpPr txBox="1"/>
          <p:nvPr/>
        </p:nvSpPr>
        <p:spPr>
          <a:xfrm>
            <a:off x="4414912" y="2363488"/>
            <a:ext cx="7317741" cy="634533"/>
          </a:xfrm>
          <a:prstGeom prst="rect">
            <a:avLst/>
          </a:prstGeom>
          <a:noFill/>
        </p:spPr>
        <p:txBody>
          <a:bodyPr wrap="square">
            <a:spAutoFit/>
          </a:bodyPr>
          <a:lstStyle/>
          <a:p>
            <a:pPr marR="0" lvl="0" algn="l" rtl="0">
              <a:lnSpc>
                <a:spcPct val="115000"/>
              </a:lnSpc>
              <a:spcBef>
                <a:spcPts val="0"/>
              </a:spcBef>
              <a:spcAft>
                <a:spcPts val="0"/>
              </a:spcAft>
              <a:buClr>
                <a:srgbClr val="000000"/>
              </a:buClr>
              <a:buSzPts val="1300"/>
              <a:buFont typeface="Arial"/>
              <a:buNone/>
            </a:pPr>
            <a:r>
              <a:rPr lang="en-US" sz="1600" b="1" i="0" u="none" strike="noStrike" cap="none" dirty="0">
                <a:solidFill>
                  <a:schemeClr val="dk1"/>
                </a:solidFill>
                <a:latin typeface="Arial"/>
                <a:ea typeface="Arial"/>
                <a:cs typeface="Arial"/>
                <a:sym typeface="Arial"/>
              </a:rPr>
              <a:t>Sehat </a:t>
            </a:r>
            <a:r>
              <a:rPr lang="en-US" sz="1600" b="1" i="0" u="none" strike="noStrike" cap="none" dirty="0" err="1">
                <a:solidFill>
                  <a:schemeClr val="dk1"/>
                </a:solidFill>
                <a:latin typeface="Arial"/>
                <a:ea typeface="Arial"/>
                <a:cs typeface="Arial"/>
                <a:sym typeface="Arial"/>
              </a:rPr>
              <a:t>Begizi</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yaitu</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untuk</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meningkatkan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derajat</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kesehatan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peserta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didik</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melalui</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penerapan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pola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makan</a:t>
            </a:r>
            <a:r>
              <a:rPr lang="en-US" sz="1600" b="0" i="0" u="none" strike="noStrike" cap="none" dirty="0">
                <a:solidFill>
                  <a:schemeClr val="dk1"/>
                </a:solidFill>
                <a:latin typeface="Arial"/>
                <a:ea typeface="Arial"/>
                <a:cs typeface="Arial"/>
                <a:sym typeface="Arial"/>
              </a:rPr>
              <a:t> yang </a:t>
            </a:r>
            <a:r>
              <a:rPr lang="en-US" sz="1600" b="0" i="0" u="none" strike="noStrike" cap="none" dirty="0" err="1">
                <a:solidFill>
                  <a:schemeClr val="dk1"/>
                </a:solidFill>
                <a:latin typeface="Arial"/>
                <a:ea typeface="Arial"/>
                <a:cs typeface="Arial"/>
                <a:sym typeface="Arial"/>
              </a:rPr>
              <a:t>tepat</a:t>
            </a:r>
            <a:r>
              <a:rPr lang="en-US" sz="1600" b="0" i="0" u="none" strike="noStrike" cap="none" dirty="0">
                <a:solidFill>
                  <a:schemeClr val="dk1"/>
                </a:solidFill>
                <a:latin typeface="Arial"/>
                <a:ea typeface="Arial"/>
                <a:cs typeface="Arial"/>
                <a:sym typeface="Arial"/>
              </a:rPr>
              <a:t> dan </a:t>
            </a:r>
            <a:r>
              <a:rPr lang="en-US" sz="1600" b="0" i="0" u="none" strike="noStrike" cap="none" dirty="0" err="1">
                <a:solidFill>
                  <a:schemeClr val="dk1"/>
                </a:solidFill>
                <a:latin typeface="Arial"/>
                <a:ea typeface="Arial"/>
                <a:cs typeface="Arial"/>
                <a:sym typeface="Arial"/>
              </a:rPr>
              <a:t>konsumsi</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makanan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bergizi</a:t>
            </a:r>
            <a:r>
              <a:rPr lang="en-US" sz="1600" b="0" i="0" u="none" strike="noStrike" cap="none" dirty="0">
                <a:solidFill>
                  <a:schemeClr val="dk1"/>
                </a:solidFill>
                <a:latin typeface="Arial"/>
                <a:ea typeface="Arial"/>
                <a:cs typeface="Arial"/>
                <a:sym typeface="Arial"/>
              </a:rPr>
              <a:t>.</a:t>
            </a:r>
          </a:p>
        </p:txBody>
      </p:sp>
      <p:sp>
        <p:nvSpPr>
          <p:cNvPr id="30" name="TextBox 29">
            <a:extLst>
              <a:ext uri="{FF2B5EF4-FFF2-40B4-BE49-F238E27FC236}">
                <a16:creationId xmlns:a16="http://schemas.microsoft.com/office/drawing/2014/main" xmlns="" id="{6EB680E1-CEF8-9F1A-1701-38BD660A6C31}"/>
              </a:ext>
            </a:extLst>
          </p:cNvPr>
          <p:cNvSpPr txBox="1"/>
          <p:nvPr/>
        </p:nvSpPr>
        <p:spPr>
          <a:xfrm>
            <a:off x="4292890" y="3460843"/>
            <a:ext cx="6889444" cy="584775"/>
          </a:xfrm>
          <a:prstGeom prst="rect">
            <a:avLst/>
          </a:prstGeom>
          <a:noFill/>
        </p:spPr>
        <p:txBody>
          <a:bodyPr wrap="square">
            <a:spAutoFit/>
          </a:bodyPr>
          <a:lstStyle/>
          <a:p>
            <a:r>
              <a:rPr lang="en-US" sz="1600" b="1" i="0" u="none" strike="noStrike" cap="none" dirty="0">
                <a:solidFill>
                  <a:schemeClr val="dk1"/>
                </a:solidFill>
                <a:latin typeface="Arial"/>
                <a:ea typeface="Arial"/>
                <a:cs typeface="Arial"/>
                <a:sym typeface="Arial"/>
              </a:rPr>
              <a:t>Sehat </a:t>
            </a:r>
            <a:r>
              <a:rPr lang="en-US" sz="1600" b="1" i="0" u="none" strike="noStrike" cap="none" dirty="0" err="1">
                <a:solidFill>
                  <a:schemeClr val="dk1"/>
                </a:solidFill>
                <a:latin typeface="Arial"/>
                <a:ea typeface="Arial"/>
                <a:cs typeface="Arial"/>
                <a:sym typeface="Arial"/>
              </a:rPr>
              <a:t>Fisik</a:t>
            </a:r>
            <a:r>
              <a:rPr lang="en-US" sz="1600" b="0" i="0" u="none" strike="noStrike" cap="none" dirty="0">
                <a:solidFill>
                  <a:schemeClr val="dk1"/>
                </a:solidFill>
                <a:latin typeface="Arial"/>
                <a:ea typeface="Arial"/>
                <a:cs typeface="Arial"/>
                <a:sym typeface="Arial"/>
              </a:rPr>
              <a:t>,</a:t>
            </a:r>
            <a:r>
              <a:rPr lang="en-US" sz="1600" b="1"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yaitu</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untuk</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meningkatkan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kualitas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kesehatan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fisik</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seluruh</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ekosistem</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atau</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warga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sekolah</a:t>
            </a:r>
            <a:r>
              <a:rPr lang="en-US" sz="1600" b="0" i="0" u="none" strike="noStrike" cap="none" dirty="0">
                <a:solidFill>
                  <a:schemeClr val="dk1"/>
                </a:solidFill>
                <a:latin typeface="Arial"/>
                <a:ea typeface="Arial"/>
                <a:cs typeface="Arial"/>
                <a:sym typeface="Arial"/>
              </a:rPr>
              <a:t>/</a:t>
            </a:r>
            <a:r>
              <a:rPr lang="en-US" sz="1600" b="0" i="0" u="none" strike="noStrike" cap="none" dirty="0" err="1">
                <a:solidFill>
                  <a:schemeClr val="dk1"/>
                </a:solidFill>
                <a:latin typeface="Arial"/>
                <a:ea typeface="Arial"/>
                <a:cs typeface="Arial"/>
                <a:sym typeface="Arial"/>
              </a:rPr>
              <a:t>satuan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pendidikan</a:t>
            </a:r>
            <a:endParaRPr lang="en-ID" sz="1600" dirty="0"/>
          </a:p>
        </p:txBody>
      </p:sp>
      <p:sp>
        <p:nvSpPr>
          <p:cNvPr id="32" name="TextBox 31">
            <a:extLst>
              <a:ext uri="{FF2B5EF4-FFF2-40B4-BE49-F238E27FC236}">
                <a16:creationId xmlns:a16="http://schemas.microsoft.com/office/drawing/2014/main" xmlns="" id="{97F8EAF7-2D2F-4269-B825-1351EB8C353F}"/>
              </a:ext>
            </a:extLst>
          </p:cNvPr>
          <p:cNvSpPr txBox="1"/>
          <p:nvPr/>
        </p:nvSpPr>
        <p:spPr>
          <a:xfrm>
            <a:off x="4414912" y="4534699"/>
            <a:ext cx="6096000" cy="584775"/>
          </a:xfrm>
          <a:prstGeom prst="rect">
            <a:avLst/>
          </a:prstGeom>
          <a:noFill/>
        </p:spPr>
        <p:txBody>
          <a:bodyPr wrap="square">
            <a:spAutoFit/>
          </a:bodyPr>
          <a:lstStyle/>
          <a:p>
            <a:r>
              <a:rPr lang="en-US" sz="1600" b="1" i="0" u="none" strike="noStrike" cap="none" dirty="0">
                <a:solidFill>
                  <a:schemeClr val="dk1"/>
                </a:solidFill>
                <a:latin typeface="Arial"/>
                <a:ea typeface="Arial"/>
                <a:cs typeface="Arial"/>
                <a:sym typeface="Arial"/>
              </a:rPr>
              <a:t>Sehat </a:t>
            </a:r>
            <a:r>
              <a:rPr lang="en-US" sz="1600" b="1" i="0" u="none" strike="noStrike" cap="none" dirty="0" err="1">
                <a:solidFill>
                  <a:schemeClr val="dk1"/>
                </a:solidFill>
                <a:latin typeface="Arial"/>
                <a:ea typeface="Arial"/>
                <a:cs typeface="Arial"/>
                <a:sym typeface="Arial"/>
              </a:rPr>
              <a:t>Imunisasi</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yaitu</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untuk</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meningkatkan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capaian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imunisasi</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peserta</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didik</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untuk</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mendapatkan</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imunisasi</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dasar</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lengkap</a:t>
            </a:r>
            <a:r>
              <a:rPr lang="en-US" sz="1600" b="0" i="0" u="none" strike="noStrike" cap="none" dirty="0">
                <a:solidFill>
                  <a:schemeClr val="dk1"/>
                </a:solidFill>
                <a:latin typeface="Arial"/>
                <a:ea typeface="Arial"/>
                <a:cs typeface="Arial"/>
                <a:sym typeface="Arial"/>
              </a:rPr>
              <a:t>.</a:t>
            </a:r>
            <a:endParaRPr lang="en-ID" sz="1600" dirty="0"/>
          </a:p>
        </p:txBody>
      </p:sp>
      <p:sp>
        <p:nvSpPr>
          <p:cNvPr id="33" name="Google Shape;11026;p67">
            <a:extLst>
              <a:ext uri="{FF2B5EF4-FFF2-40B4-BE49-F238E27FC236}">
                <a16:creationId xmlns:a16="http://schemas.microsoft.com/office/drawing/2014/main" xmlns="" id="{501AD853-A147-855D-90CD-F30C6F8662FE}"/>
              </a:ext>
            </a:extLst>
          </p:cNvPr>
          <p:cNvSpPr/>
          <p:nvPr/>
        </p:nvSpPr>
        <p:spPr>
          <a:xfrm>
            <a:off x="3804522" y="4545758"/>
            <a:ext cx="450654" cy="449016"/>
          </a:xfrm>
          <a:custGeom>
            <a:avLst/>
            <a:gdLst/>
            <a:ahLst/>
            <a:cxnLst/>
            <a:rect l="l" t="t" r="r" b="b"/>
            <a:pathLst>
              <a:path w="11562" h="11520" extrusionOk="0">
                <a:moveTo>
                  <a:pt x="9204" y="402"/>
                </a:moveTo>
                <a:lnTo>
                  <a:pt x="11145" y="2343"/>
                </a:lnTo>
                <a:lnTo>
                  <a:pt x="11073" y="2414"/>
                </a:lnTo>
                <a:lnTo>
                  <a:pt x="9132" y="474"/>
                </a:lnTo>
                <a:lnTo>
                  <a:pt x="9204" y="402"/>
                </a:lnTo>
                <a:close/>
                <a:moveTo>
                  <a:pt x="7049" y="1712"/>
                </a:moveTo>
                <a:lnTo>
                  <a:pt x="9823" y="4486"/>
                </a:lnTo>
                <a:lnTo>
                  <a:pt x="9668" y="4629"/>
                </a:lnTo>
                <a:lnTo>
                  <a:pt x="6906" y="1855"/>
                </a:lnTo>
                <a:lnTo>
                  <a:pt x="7049" y="1712"/>
                </a:lnTo>
                <a:close/>
                <a:moveTo>
                  <a:pt x="5025" y="4927"/>
                </a:moveTo>
                <a:lnTo>
                  <a:pt x="5025" y="4927"/>
                </a:lnTo>
                <a:cubicBezTo>
                  <a:pt x="5192" y="5022"/>
                  <a:pt x="5465" y="5224"/>
                  <a:pt x="5703" y="5760"/>
                </a:cubicBezTo>
                <a:cubicBezTo>
                  <a:pt x="5965" y="6367"/>
                  <a:pt x="6323" y="6629"/>
                  <a:pt x="6596" y="6724"/>
                </a:cubicBezTo>
                <a:lnTo>
                  <a:pt x="5489" y="7832"/>
                </a:lnTo>
                <a:cubicBezTo>
                  <a:pt x="5048" y="8272"/>
                  <a:pt x="4462" y="8519"/>
                  <a:pt x="3836" y="8519"/>
                </a:cubicBezTo>
                <a:cubicBezTo>
                  <a:pt x="3768" y="8519"/>
                  <a:pt x="3700" y="8516"/>
                  <a:pt x="3632" y="8510"/>
                </a:cubicBezTo>
                <a:cubicBezTo>
                  <a:pt x="3298" y="8487"/>
                  <a:pt x="3048" y="8237"/>
                  <a:pt x="3025" y="7903"/>
                </a:cubicBezTo>
                <a:cubicBezTo>
                  <a:pt x="2977" y="7308"/>
                  <a:pt x="3156" y="6713"/>
                  <a:pt x="3525" y="6248"/>
                </a:cubicBezTo>
                <a:cubicBezTo>
                  <a:pt x="4358" y="7058"/>
                  <a:pt x="4334" y="7117"/>
                  <a:pt x="4465" y="7117"/>
                </a:cubicBezTo>
                <a:cubicBezTo>
                  <a:pt x="4608" y="7117"/>
                  <a:pt x="4691" y="6939"/>
                  <a:pt x="4584" y="6832"/>
                </a:cubicBezTo>
                <a:lnTo>
                  <a:pt x="3763" y="6010"/>
                </a:lnTo>
                <a:lnTo>
                  <a:pt x="4120" y="5653"/>
                </a:lnTo>
                <a:cubicBezTo>
                  <a:pt x="4477" y="5998"/>
                  <a:pt x="4489" y="6093"/>
                  <a:pt x="4608" y="6093"/>
                </a:cubicBezTo>
                <a:cubicBezTo>
                  <a:pt x="4763" y="6093"/>
                  <a:pt x="4834" y="5915"/>
                  <a:pt x="4727" y="5808"/>
                </a:cubicBezTo>
                <a:lnTo>
                  <a:pt x="4358" y="5439"/>
                </a:lnTo>
                <a:lnTo>
                  <a:pt x="4715" y="5081"/>
                </a:lnTo>
                <a:cubicBezTo>
                  <a:pt x="5072" y="5415"/>
                  <a:pt x="5084" y="5510"/>
                  <a:pt x="5203" y="5510"/>
                </a:cubicBezTo>
                <a:cubicBezTo>
                  <a:pt x="5358" y="5510"/>
                  <a:pt x="5430" y="5331"/>
                  <a:pt x="5322" y="5224"/>
                </a:cubicBezTo>
                <a:lnTo>
                  <a:pt x="5025" y="4927"/>
                </a:lnTo>
                <a:close/>
                <a:moveTo>
                  <a:pt x="2751" y="8248"/>
                </a:moveTo>
                <a:cubicBezTo>
                  <a:pt x="2858" y="8487"/>
                  <a:pt x="3048" y="8677"/>
                  <a:pt x="3287" y="8784"/>
                </a:cubicBezTo>
                <a:cubicBezTo>
                  <a:pt x="3036" y="9022"/>
                  <a:pt x="3001" y="9106"/>
                  <a:pt x="2882" y="9106"/>
                </a:cubicBezTo>
                <a:cubicBezTo>
                  <a:pt x="2763" y="9106"/>
                  <a:pt x="2727" y="9010"/>
                  <a:pt x="2477" y="8784"/>
                </a:cubicBezTo>
                <a:cubicBezTo>
                  <a:pt x="2405" y="8713"/>
                  <a:pt x="2405" y="8594"/>
                  <a:pt x="2477" y="8510"/>
                </a:cubicBezTo>
                <a:lnTo>
                  <a:pt x="2751" y="8248"/>
                </a:lnTo>
                <a:close/>
                <a:moveTo>
                  <a:pt x="9216" y="0"/>
                </a:moveTo>
                <a:cubicBezTo>
                  <a:pt x="9171" y="0"/>
                  <a:pt x="9127" y="15"/>
                  <a:pt x="9097" y="45"/>
                </a:cubicBezTo>
                <a:lnTo>
                  <a:pt x="8775" y="355"/>
                </a:lnTo>
                <a:cubicBezTo>
                  <a:pt x="8716" y="414"/>
                  <a:pt x="8716" y="533"/>
                  <a:pt x="8775" y="593"/>
                </a:cubicBezTo>
                <a:lnTo>
                  <a:pt x="9037" y="855"/>
                </a:lnTo>
                <a:lnTo>
                  <a:pt x="8775" y="1105"/>
                </a:lnTo>
                <a:cubicBezTo>
                  <a:pt x="8716" y="1164"/>
                  <a:pt x="8716" y="1283"/>
                  <a:pt x="8775" y="1343"/>
                </a:cubicBezTo>
                <a:cubicBezTo>
                  <a:pt x="8805" y="1373"/>
                  <a:pt x="8850" y="1387"/>
                  <a:pt x="8894" y="1387"/>
                </a:cubicBezTo>
                <a:cubicBezTo>
                  <a:pt x="8939" y="1387"/>
                  <a:pt x="8984" y="1373"/>
                  <a:pt x="9013" y="1343"/>
                </a:cubicBezTo>
                <a:lnTo>
                  <a:pt x="9275" y="1093"/>
                </a:lnTo>
                <a:lnTo>
                  <a:pt x="10466" y="2283"/>
                </a:lnTo>
                <a:lnTo>
                  <a:pt x="9275" y="3474"/>
                </a:lnTo>
                <a:lnTo>
                  <a:pt x="8085" y="2283"/>
                </a:lnTo>
                <a:lnTo>
                  <a:pt x="8406" y="1950"/>
                </a:lnTo>
                <a:cubicBezTo>
                  <a:pt x="8466" y="1890"/>
                  <a:pt x="8466" y="1771"/>
                  <a:pt x="8406" y="1712"/>
                </a:cubicBezTo>
                <a:cubicBezTo>
                  <a:pt x="8376" y="1682"/>
                  <a:pt x="8332" y="1667"/>
                  <a:pt x="8287" y="1667"/>
                </a:cubicBezTo>
                <a:cubicBezTo>
                  <a:pt x="8242" y="1667"/>
                  <a:pt x="8198" y="1682"/>
                  <a:pt x="8168" y="1712"/>
                </a:cubicBezTo>
                <a:lnTo>
                  <a:pt x="7847" y="2045"/>
                </a:lnTo>
                <a:cubicBezTo>
                  <a:pt x="7168" y="1390"/>
                  <a:pt x="7168" y="1331"/>
                  <a:pt x="7049" y="1331"/>
                </a:cubicBezTo>
                <a:cubicBezTo>
                  <a:pt x="6930" y="1331"/>
                  <a:pt x="6906" y="1414"/>
                  <a:pt x="6549" y="1760"/>
                </a:cubicBezTo>
                <a:cubicBezTo>
                  <a:pt x="6489" y="1819"/>
                  <a:pt x="6489" y="1938"/>
                  <a:pt x="6549" y="1998"/>
                </a:cubicBezTo>
                <a:lnTo>
                  <a:pt x="6918" y="2367"/>
                </a:lnTo>
                <a:lnTo>
                  <a:pt x="3346" y="5939"/>
                </a:lnTo>
                <a:cubicBezTo>
                  <a:pt x="2870" y="6462"/>
                  <a:pt x="2620" y="7165"/>
                  <a:pt x="2644" y="7879"/>
                </a:cubicBezTo>
                <a:lnTo>
                  <a:pt x="2215" y="8308"/>
                </a:lnTo>
                <a:cubicBezTo>
                  <a:pt x="2108" y="8403"/>
                  <a:pt x="2072" y="8534"/>
                  <a:pt x="2072" y="8677"/>
                </a:cubicBezTo>
                <a:cubicBezTo>
                  <a:pt x="2072" y="8915"/>
                  <a:pt x="2227" y="9070"/>
                  <a:pt x="2227" y="9070"/>
                </a:cubicBezTo>
                <a:lnTo>
                  <a:pt x="60" y="11237"/>
                </a:lnTo>
                <a:cubicBezTo>
                  <a:pt x="0" y="11296"/>
                  <a:pt x="0" y="11415"/>
                  <a:pt x="60" y="11475"/>
                </a:cubicBezTo>
                <a:cubicBezTo>
                  <a:pt x="90" y="11505"/>
                  <a:pt x="134" y="11520"/>
                  <a:pt x="179" y="11520"/>
                </a:cubicBezTo>
                <a:cubicBezTo>
                  <a:pt x="224" y="11520"/>
                  <a:pt x="268" y="11505"/>
                  <a:pt x="298" y="11475"/>
                </a:cubicBezTo>
                <a:lnTo>
                  <a:pt x="2465" y="9296"/>
                </a:lnTo>
                <a:lnTo>
                  <a:pt x="2477" y="9320"/>
                </a:lnTo>
                <a:cubicBezTo>
                  <a:pt x="2584" y="9421"/>
                  <a:pt x="2718" y="9472"/>
                  <a:pt x="2852" y="9472"/>
                </a:cubicBezTo>
                <a:cubicBezTo>
                  <a:pt x="2986" y="9472"/>
                  <a:pt x="3120" y="9421"/>
                  <a:pt x="3227" y="9320"/>
                </a:cubicBezTo>
                <a:lnTo>
                  <a:pt x="3656" y="8891"/>
                </a:lnTo>
                <a:cubicBezTo>
                  <a:pt x="3685" y="8892"/>
                  <a:pt x="3715" y="8893"/>
                  <a:pt x="3745" y="8893"/>
                </a:cubicBezTo>
                <a:cubicBezTo>
                  <a:pt x="4485" y="8893"/>
                  <a:pt x="5176" y="8609"/>
                  <a:pt x="5680" y="8094"/>
                </a:cubicBezTo>
                <a:lnTo>
                  <a:pt x="7835" y="5939"/>
                </a:lnTo>
                <a:cubicBezTo>
                  <a:pt x="7906" y="5879"/>
                  <a:pt x="7906" y="5760"/>
                  <a:pt x="7835" y="5700"/>
                </a:cubicBezTo>
                <a:cubicBezTo>
                  <a:pt x="7805" y="5671"/>
                  <a:pt x="7760" y="5656"/>
                  <a:pt x="7717" y="5656"/>
                </a:cubicBezTo>
                <a:cubicBezTo>
                  <a:pt x="7674" y="5656"/>
                  <a:pt x="7632" y="5671"/>
                  <a:pt x="7608" y="5700"/>
                </a:cubicBezTo>
                <a:lnTo>
                  <a:pt x="6811" y="6486"/>
                </a:lnTo>
                <a:cubicBezTo>
                  <a:pt x="6668" y="6462"/>
                  <a:pt x="6275" y="6343"/>
                  <a:pt x="5965" y="5641"/>
                </a:cubicBezTo>
                <a:cubicBezTo>
                  <a:pt x="5680" y="5022"/>
                  <a:pt x="5358" y="4748"/>
                  <a:pt x="5120" y="4629"/>
                </a:cubicBezTo>
                <a:lnTo>
                  <a:pt x="5251" y="4498"/>
                </a:lnTo>
                <a:lnTo>
                  <a:pt x="6073" y="5319"/>
                </a:lnTo>
                <a:cubicBezTo>
                  <a:pt x="6102" y="5349"/>
                  <a:pt x="6147" y="5364"/>
                  <a:pt x="6192" y="5364"/>
                </a:cubicBezTo>
                <a:cubicBezTo>
                  <a:pt x="6236" y="5364"/>
                  <a:pt x="6281" y="5349"/>
                  <a:pt x="6311" y="5319"/>
                </a:cubicBezTo>
                <a:cubicBezTo>
                  <a:pt x="6370" y="5260"/>
                  <a:pt x="6370" y="5141"/>
                  <a:pt x="6311" y="5081"/>
                </a:cubicBezTo>
                <a:lnTo>
                  <a:pt x="5489" y="4260"/>
                </a:lnTo>
                <a:lnTo>
                  <a:pt x="5846" y="3903"/>
                </a:lnTo>
                <a:lnTo>
                  <a:pt x="6215" y="4272"/>
                </a:lnTo>
                <a:cubicBezTo>
                  <a:pt x="6245" y="4301"/>
                  <a:pt x="6290" y="4316"/>
                  <a:pt x="6335" y="4316"/>
                </a:cubicBezTo>
                <a:cubicBezTo>
                  <a:pt x="6379" y="4316"/>
                  <a:pt x="6424" y="4301"/>
                  <a:pt x="6454" y="4272"/>
                </a:cubicBezTo>
                <a:cubicBezTo>
                  <a:pt x="6513" y="4212"/>
                  <a:pt x="6513" y="4093"/>
                  <a:pt x="6454" y="4034"/>
                </a:cubicBezTo>
                <a:lnTo>
                  <a:pt x="6084" y="3665"/>
                </a:lnTo>
                <a:lnTo>
                  <a:pt x="6442" y="3307"/>
                </a:lnTo>
                <a:lnTo>
                  <a:pt x="6811" y="3676"/>
                </a:lnTo>
                <a:cubicBezTo>
                  <a:pt x="6841" y="3706"/>
                  <a:pt x="6885" y="3721"/>
                  <a:pt x="6930" y="3721"/>
                </a:cubicBezTo>
                <a:cubicBezTo>
                  <a:pt x="6974" y="3721"/>
                  <a:pt x="7019" y="3706"/>
                  <a:pt x="7049" y="3676"/>
                </a:cubicBezTo>
                <a:cubicBezTo>
                  <a:pt x="7108" y="3617"/>
                  <a:pt x="7108" y="3498"/>
                  <a:pt x="7049" y="3438"/>
                </a:cubicBezTo>
                <a:lnTo>
                  <a:pt x="6680" y="3069"/>
                </a:lnTo>
                <a:lnTo>
                  <a:pt x="7144" y="2605"/>
                </a:lnTo>
                <a:lnTo>
                  <a:pt x="8906" y="4379"/>
                </a:lnTo>
                <a:lnTo>
                  <a:pt x="8287" y="4998"/>
                </a:lnTo>
                <a:cubicBezTo>
                  <a:pt x="8228" y="5058"/>
                  <a:pt x="8228" y="5177"/>
                  <a:pt x="8287" y="5236"/>
                </a:cubicBezTo>
                <a:cubicBezTo>
                  <a:pt x="8317" y="5266"/>
                  <a:pt x="8362" y="5281"/>
                  <a:pt x="8406" y="5281"/>
                </a:cubicBezTo>
                <a:cubicBezTo>
                  <a:pt x="8451" y="5281"/>
                  <a:pt x="8495" y="5266"/>
                  <a:pt x="8525" y="5236"/>
                </a:cubicBezTo>
                <a:lnTo>
                  <a:pt x="9144" y="4617"/>
                </a:lnTo>
                <a:cubicBezTo>
                  <a:pt x="9502" y="4962"/>
                  <a:pt x="9525" y="5034"/>
                  <a:pt x="9644" y="5034"/>
                </a:cubicBezTo>
                <a:cubicBezTo>
                  <a:pt x="9680" y="5034"/>
                  <a:pt x="9728" y="5010"/>
                  <a:pt x="9764" y="4986"/>
                </a:cubicBezTo>
                <a:cubicBezTo>
                  <a:pt x="10121" y="4617"/>
                  <a:pt x="10192" y="4593"/>
                  <a:pt x="10192" y="4486"/>
                </a:cubicBezTo>
                <a:cubicBezTo>
                  <a:pt x="10192" y="4367"/>
                  <a:pt x="10133" y="4379"/>
                  <a:pt x="9478" y="3688"/>
                </a:cubicBezTo>
                <a:lnTo>
                  <a:pt x="10668" y="2498"/>
                </a:lnTo>
                <a:cubicBezTo>
                  <a:pt x="10907" y="2724"/>
                  <a:pt x="10930" y="2819"/>
                  <a:pt x="11037" y="2819"/>
                </a:cubicBezTo>
                <a:cubicBezTo>
                  <a:pt x="11085" y="2819"/>
                  <a:pt x="11133" y="2795"/>
                  <a:pt x="11157" y="2772"/>
                </a:cubicBezTo>
                <a:lnTo>
                  <a:pt x="11502" y="2462"/>
                </a:lnTo>
                <a:cubicBezTo>
                  <a:pt x="11561" y="2402"/>
                  <a:pt x="11561" y="2283"/>
                  <a:pt x="11502" y="2224"/>
                </a:cubicBezTo>
                <a:lnTo>
                  <a:pt x="9335" y="45"/>
                </a:lnTo>
                <a:cubicBezTo>
                  <a:pt x="9305" y="15"/>
                  <a:pt x="9260" y="0"/>
                  <a:pt x="9216"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783;p67">
            <a:extLst>
              <a:ext uri="{FF2B5EF4-FFF2-40B4-BE49-F238E27FC236}">
                <a16:creationId xmlns:a16="http://schemas.microsoft.com/office/drawing/2014/main" xmlns="" id="{8F3C64FA-1E14-9509-B7C5-04F7111AC895}"/>
              </a:ext>
            </a:extLst>
          </p:cNvPr>
          <p:cNvSpPr/>
          <p:nvPr/>
        </p:nvSpPr>
        <p:spPr>
          <a:xfrm>
            <a:off x="3731013" y="3488370"/>
            <a:ext cx="513272" cy="383823"/>
          </a:xfrm>
          <a:custGeom>
            <a:avLst/>
            <a:gdLst/>
            <a:ahLst/>
            <a:cxnLst/>
            <a:rect l="l" t="t" r="r" b="b"/>
            <a:pathLst>
              <a:path w="12026" h="8993" extrusionOk="0">
                <a:moveTo>
                  <a:pt x="3929" y="0"/>
                </a:moveTo>
                <a:cubicBezTo>
                  <a:pt x="1691" y="0"/>
                  <a:pt x="0" y="2322"/>
                  <a:pt x="1167" y="4763"/>
                </a:cubicBezTo>
                <a:lnTo>
                  <a:pt x="453" y="4763"/>
                </a:lnTo>
                <a:cubicBezTo>
                  <a:pt x="369" y="4763"/>
                  <a:pt x="298" y="4834"/>
                  <a:pt x="298" y="4929"/>
                </a:cubicBezTo>
                <a:cubicBezTo>
                  <a:pt x="298" y="5013"/>
                  <a:pt x="369" y="5096"/>
                  <a:pt x="453" y="5096"/>
                </a:cubicBezTo>
                <a:lnTo>
                  <a:pt x="1346" y="5096"/>
                </a:lnTo>
                <a:cubicBezTo>
                  <a:pt x="2334" y="6727"/>
                  <a:pt x="4382" y="7918"/>
                  <a:pt x="5977" y="8965"/>
                </a:cubicBezTo>
                <a:cubicBezTo>
                  <a:pt x="6007" y="8983"/>
                  <a:pt x="6040" y="8992"/>
                  <a:pt x="6071" y="8992"/>
                </a:cubicBezTo>
                <a:cubicBezTo>
                  <a:pt x="6102" y="8992"/>
                  <a:pt x="6132" y="8983"/>
                  <a:pt x="6156" y="8965"/>
                </a:cubicBezTo>
                <a:cubicBezTo>
                  <a:pt x="7751" y="7930"/>
                  <a:pt x="9799" y="6739"/>
                  <a:pt x="10787" y="5096"/>
                </a:cubicBezTo>
                <a:lnTo>
                  <a:pt x="11680" y="5096"/>
                </a:lnTo>
                <a:cubicBezTo>
                  <a:pt x="11764" y="5096"/>
                  <a:pt x="11847" y="5013"/>
                  <a:pt x="11847" y="4929"/>
                </a:cubicBezTo>
                <a:cubicBezTo>
                  <a:pt x="11883" y="4774"/>
                  <a:pt x="11811" y="4703"/>
                  <a:pt x="11704" y="4703"/>
                </a:cubicBezTo>
                <a:lnTo>
                  <a:pt x="10990" y="4703"/>
                </a:lnTo>
                <a:cubicBezTo>
                  <a:pt x="12025" y="2572"/>
                  <a:pt x="10859" y="452"/>
                  <a:pt x="8930" y="12"/>
                </a:cubicBezTo>
                <a:cubicBezTo>
                  <a:pt x="8922" y="11"/>
                  <a:pt x="8914" y="10"/>
                  <a:pt x="8906" y="10"/>
                </a:cubicBezTo>
                <a:cubicBezTo>
                  <a:pt x="8821" y="10"/>
                  <a:pt x="8748" y="68"/>
                  <a:pt x="8716" y="155"/>
                </a:cubicBezTo>
                <a:cubicBezTo>
                  <a:pt x="8704" y="238"/>
                  <a:pt x="8763" y="333"/>
                  <a:pt x="8847" y="357"/>
                </a:cubicBezTo>
                <a:cubicBezTo>
                  <a:pt x="10609" y="762"/>
                  <a:pt x="11668" y="2738"/>
                  <a:pt x="10621" y="4715"/>
                </a:cubicBezTo>
                <a:lnTo>
                  <a:pt x="10001" y="4715"/>
                </a:lnTo>
                <a:lnTo>
                  <a:pt x="9418" y="3548"/>
                </a:lnTo>
                <a:cubicBezTo>
                  <a:pt x="9385" y="3483"/>
                  <a:pt x="9325" y="3452"/>
                  <a:pt x="9266" y="3452"/>
                </a:cubicBezTo>
                <a:cubicBezTo>
                  <a:pt x="9196" y="3452"/>
                  <a:pt x="9128" y="3495"/>
                  <a:pt x="9108" y="3572"/>
                </a:cubicBezTo>
                <a:lnTo>
                  <a:pt x="8573" y="5251"/>
                </a:lnTo>
                <a:lnTo>
                  <a:pt x="7954" y="3870"/>
                </a:lnTo>
                <a:cubicBezTo>
                  <a:pt x="7927" y="3808"/>
                  <a:pt x="7868" y="3772"/>
                  <a:pt x="7806" y="3772"/>
                </a:cubicBezTo>
                <a:cubicBezTo>
                  <a:pt x="7784" y="3772"/>
                  <a:pt x="7761" y="3777"/>
                  <a:pt x="7739" y="3786"/>
                </a:cubicBezTo>
                <a:cubicBezTo>
                  <a:pt x="7644" y="3822"/>
                  <a:pt x="7620" y="3917"/>
                  <a:pt x="7644" y="4001"/>
                </a:cubicBezTo>
                <a:lnTo>
                  <a:pt x="8430" y="5810"/>
                </a:lnTo>
                <a:cubicBezTo>
                  <a:pt x="8458" y="5877"/>
                  <a:pt x="8520" y="5910"/>
                  <a:pt x="8583" y="5910"/>
                </a:cubicBezTo>
                <a:cubicBezTo>
                  <a:pt x="8654" y="5910"/>
                  <a:pt x="8726" y="5869"/>
                  <a:pt x="8751" y="5786"/>
                </a:cubicBezTo>
                <a:lnTo>
                  <a:pt x="9299" y="4084"/>
                </a:lnTo>
                <a:lnTo>
                  <a:pt x="9739" y="4989"/>
                </a:lnTo>
                <a:cubicBezTo>
                  <a:pt x="9775" y="5048"/>
                  <a:pt x="9835" y="5072"/>
                  <a:pt x="9894" y="5072"/>
                </a:cubicBezTo>
                <a:lnTo>
                  <a:pt x="10418" y="5072"/>
                </a:lnTo>
                <a:cubicBezTo>
                  <a:pt x="9323" y="6715"/>
                  <a:pt x="6989" y="7965"/>
                  <a:pt x="6084" y="8584"/>
                </a:cubicBezTo>
                <a:cubicBezTo>
                  <a:pt x="4644" y="7656"/>
                  <a:pt x="2715" y="6537"/>
                  <a:pt x="1750" y="5072"/>
                </a:cubicBezTo>
                <a:lnTo>
                  <a:pt x="2572" y="5072"/>
                </a:lnTo>
                <a:cubicBezTo>
                  <a:pt x="2631" y="5072"/>
                  <a:pt x="2691" y="5036"/>
                  <a:pt x="2715" y="4989"/>
                </a:cubicBezTo>
                <a:lnTo>
                  <a:pt x="3453" y="3500"/>
                </a:lnTo>
                <a:lnTo>
                  <a:pt x="4358" y="6167"/>
                </a:lnTo>
                <a:cubicBezTo>
                  <a:pt x="4387" y="6243"/>
                  <a:pt x="4456" y="6279"/>
                  <a:pt x="4523" y="6279"/>
                </a:cubicBezTo>
                <a:cubicBezTo>
                  <a:pt x="4593" y="6279"/>
                  <a:pt x="4661" y="6240"/>
                  <a:pt x="4679" y="6167"/>
                </a:cubicBezTo>
                <a:lnTo>
                  <a:pt x="5394" y="3739"/>
                </a:lnTo>
                <a:lnTo>
                  <a:pt x="6049" y="4822"/>
                </a:lnTo>
                <a:cubicBezTo>
                  <a:pt x="6087" y="4877"/>
                  <a:pt x="6146" y="4904"/>
                  <a:pt x="6202" y="4904"/>
                </a:cubicBezTo>
                <a:cubicBezTo>
                  <a:pt x="6267" y="4904"/>
                  <a:pt x="6327" y="4868"/>
                  <a:pt x="6346" y="4798"/>
                </a:cubicBezTo>
                <a:lnTo>
                  <a:pt x="7120" y="2893"/>
                </a:lnTo>
                <a:lnTo>
                  <a:pt x="7358" y="3429"/>
                </a:lnTo>
                <a:cubicBezTo>
                  <a:pt x="7393" y="3491"/>
                  <a:pt x="7455" y="3526"/>
                  <a:pt x="7518" y="3526"/>
                </a:cubicBezTo>
                <a:cubicBezTo>
                  <a:pt x="7540" y="3526"/>
                  <a:pt x="7563" y="3522"/>
                  <a:pt x="7584" y="3512"/>
                </a:cubicBezTo>
                <a:cubicBezTo>
                  <a:pt x="7680" y="3465"/>
                  <a:pt x="7704" y="3381"/>
                  <a:pt x="7680" y="3286"/>
                </a:cubicBezTo>
                <a:lnTo>
                  <a:pt x="7287" y="2393"/>
                </a:lnTo>
                <a:cubicBezTo>
                  <a:pt x="7257" y="2328"/>
                  <a:pt x="7195" y="2295"/>
                  <a:pt x="7132" y="2295"/>
                </a:cubicBezTo>
                <a:cubicBezTo>
                  <a:pt x="7070" y="2295"/>
                  <a:pt x="7007" y="2328"/>
                  <a:pt x="6977" y="2393"/>
                </a:cubicBezTo>
                <a:lnTo>
                  <a:pt x="6168" y="4358"/>
                </a:lnTo>
                <a:lnTo>
                  <a:pt x="5501" y="3227"/>
                </a:lnTo>
                <a:cubicBezTo>
                  <a:pt x="5470" y="3171"/>
                  <a:pt x="5419" y="3145"/>
                  <a:pt x="5365" y="3145"/>
                </a:cubicBezTo>
                <a:cubicBezTo>
                  <a:pt x="5293" y="3145"/>
                  <a:pt x="5219" y="3192"/>
                  <a:pt x="5191" y="3274"/>
                </a:cubicBezTo>
                <a:lnTo>
                  <a:pt x="4501" y="5572"/>
                </a:lnTo>
                <a:lnTo>
                  <a:pt x="3643" y="3024"/>
                </a:lnTo>
                <a:cubicBezTo>
                  <a:pt x="3618" y="2942"/>
                  <a:pt x="3550" y="2900"/>
                  <a:pt x="3482" y="2900"/>
                </a:cubicBezTo>
                <a:cubicBezTo>
                  <a:pt x="3421" y="2900"/>
                  <a:pt x="3362" y="2933"/>
                  <a:pt x="3334" y="3000"/>
                </a:cubicBezTo>
                <a:lnTo>
                  <a:pt x="2465" y="4774"/>
                </a:lnTo>
                <a:lnTo>
                  <a:pt x="1548" y="4774"/>
                </a:lnTo>
                <a:cubicBezTo>
                  <a:pt x="357" y="2548"/>
                  <a:pt x="1869" y="345"/>
                  <a:pt x="3929" y="345"/>
                </a:cubicBezTo>
                <a:cubicBezTo>
                  <a:pt x="4703" y="345"/>
                  <a:pt x="5418" y="655"/>
                  <a:pt x="5953" y="1203"/>
                </a:cubicBezTo>
                <a:cubicBezTo>
                  <a:pt x="5989" y="1238"/>
                  <a:pt x="6034" y="1256"/>
                  <a:pt x="6078" y="1256"/>
                </a:cubicBezTo>
                <a:cubicBezTo>
                  <a:pt x="6123" y="1256"/>
                  <a:pt x="6168" y="1238"/>
                  <a:pt x="6203" y="1203"/>
                </a:cubicBezTo>
                <a:cubicBezTo>
                  <a:pt x="6668" y="714"/>
                  <a:pt x="7287" y="417"/>
                  <a:pt x="7954" y="357"/>
                </a:cubicBezTo>
                <a:cubicBezTo>
                  <a:pt x="8049" y="345"/>
                  <a:pt x="8120" y="262"/>
                  <a:pt x="8108" y="167"/>
                </a:cubicBezTo>
                <a:cubicBezTo>
                  <a:pt x="8097" y="78"/>
                  <a:pt x="8025" y="11"/>
                  <a:pt x="7939" y="11"/>
                </a:cubicBezTo>
                <a:cubicBezTo>
                  <a:pt x="7932" y="11"/>
                  <a:pt x="7925" y="11"/>
                  <a:pt x="7918" y="12"/>
                </a:cubicBezTo>
                <a:cubicBezTo>
                  <a:pt x="7215" y="83"/>
                  <a:pt x="6572" y="369"/>
                  <a:pt x="6072" y="845"/>
                </a:cubicBezTo>
                <a:cubicBezTo>
                  <a:pt x="5489" y="298"/>
                  <a:pt x="4727" y="0"/>
                  <a:pt x="3929" y="0"/>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a:extLst>
              <a:ext uri="{FF2B5EF4-FFF2-40B4-BE49-F238E27FC236}">
                <a16:creationId xmlns:a16="http://schemas.microsoft.com/office/drawing/2014/main" xmlns="" id="{7AECC27E-E706-2865-7D61-87BC684D3CB1}"/>
              </a:ext>
            </a:extLst>
          </p:cNvPr>
          <p:cNvSpPr/>
          <p:nvPr/>
        </p:nvSpPr>
        <p:spPr>
          <a:xfrm>
            <a:off x="3894581" y="1234526"/>
            <a:ext cx="7686063" cy="70370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002A5B"/>
                </a:solidFill>
                <a:effectLst/>
                <a:latin typeface="Tahoma" panose="020B0604030504040204" pitchFamily="34" charset="0"/>
                <a:ea typeface="Tahoma" panose="020B0604030504040204" pitchFamily="34" charset="0"/>
              </a:rPr>
              <a:t>M</a:t>
            </a:r>
            <a:r>
              <a:rPr lang="id-ID" sz="1600" b="1" dirty="0">
                <a:solidFill>
                  <a:srgbClr val="002A5B"/>
                </a:solidFill>
                <a:effectLst/>
                <a:latin typeface="Tahoma" panose="020B0604030504040204" pitchFamily="34" charset="0"/>
                <a:ea typeface="Tahoma" panose="020B0604030504040204" pitchFamily="34" charset="0"/>
              </a:rPr>
              <a:t>enerapkan dan membudayakan Sekolah Sehat </a:t>
            </a:r>
            <a:r>
              <a:rPr lang="en-US" sz="1600" b="1" dirty="0">
                <a:solidFill>
                  <a:srgbClr val="002A5B"/>
                </a:solidFill>
                <a:effectLst/>
                <a:latin typeface="Tahoma" panose="020B0604030504040204" pitchFamily="34" charset="0"/>
                <a:ea typeface="Tahoma" panose="020B0604030504040204" pitchFamily="34" charset="0"/>
              </a:rPr>
              <a:t>pada </a:t>
            </a:r>
            <a:r>
              <a:rPr lang="en-US" sz="1600" b="1" dirty="0" err="1">
                <a:solidFill>
                  <a:srgbClr val="002A5B"/>
                </a:solidFill>
                <a:effectLst/>
                <a:latin typeface="Tahoma" panose="020B0604030504040204" pitchFamily="34" charset="0"/>
                <a:ea typeface="Tahoma" panose="020B0604030504040204" pitchFamily="34" charset="0"/>
              </a:rPr>
              <a:t>eksosistem</a:t>
            </a:r>
            <a:r>
              <a:rPr lang="en-US" sz="1600" b="1" dirty="0">
                <a:solidFill>
                  <a:srgbClr val="002A5B"/>
                </a:solidFill>
                <a:effectLst/>
                <a:latin typeface="Tahoma" panose="020B0604030504040204" pitchFamily="34" charset="0"/>
                <a:ea typeface="Tahoma" panose="020B0604030504040204" pitchFamily="34" charset="0"/>
              </a:rPr>
              <a:t> Pendidikan </a:t>
            </a:r>
            <a:r>
              <a:rPr lang="en-US" sz="1600" b="1" dirty="0" err="1">
                <a:solidFill>
                  <a:srgbClr val="002A5B"/>
                </a:solidFill>
                <a:effectLst/>
                <a:latin typeface="Tahoma" panose="020B0604030504040204" pitchFamily="34" charset="0"/>
                <a:ea typeface="Tahoma" panose="020B0604030504040204" pitchFamily="34" charset="0"/>
              </a:rPr>
              <a:t>dengan</a:t>
            </a:r>
            <a:r>
              <a:rPr lang="en-US" sz="1600" b="1" dirty="0">
                <a:solidFill>
                  <a:srgbClr val="002A5B"/>
                </a:solidFill>
                <a:effectLst/>
                <a:latin typeface="Tahoma" panose="020B0604030504040204" pitchFamily="34" charset="0"/>
                <a:ea typeface="Tahoma" panose="020B0604030504040204" pitchFamily="34" charset="0"/>
              </a:rPr>
              <a:t> </a:t>
            </a:r>
            <a:r>
              <a:rPr lang="en-US" sz="1600" b="1" dirty="0" err="1" smtClean="0">
                <a:solidFill>
                  <a:srgbClr val="002A5B"/>
                </a:solidFill>
                <a:effectLst/>
                <a:latin typeface="Tahoma" panose="020B0604030504040204" pitchFamily="34" charset="0"/>
                <a:ea typeface="Tahoma" panose="020B0604030504040204" pitchFamily="34" charset="0"/>
              </a:rPr>
              <a:t>berfokus</a:t>
            </a:r>
            <a:r>
              <a:rPr lang="en-US" sz="1600" b="1" dirty="0" smtClean="0">
                <a:solidFill>
                  <a:srgbClr val="002A5B"/>
                </a:solidFill>
                <a:effectLst/>
                <a:latin typeface="Tahoma" panose="020B0604030504040204" pitchFamily="34" charset="0"/>
                <a:ea typeface="Tahoma" panose="020B0604030504040204" pitchFamily="34" charset="0"/>
              </a:rPr>
              <a:t> </a:t>
            </a:r>
            <a:r>
              <a:rPr lang="en-US" sz="1600" b="1" dirty="0">
                <a:solidFill>
                  <a:srgbClr val="002A5B"/>
                </a:solidFill>
                <a:effectLst/>
                <a:latin typeface="Tahoma" panose="020B0604030504040204" pitchFamily="34" charset="0"/>
                <a:ea typeface="Tahoma" panose="020B0604030504040204" pitchFamily="34" charset="0"/>
              </a:rPr>
              <a:t>pada 3 Sehat :</a:t>
            </a:r>
            <a:endParaRPr lang="en-ID" sz="1200" b="1" dirty="0"/>
          </a:p>
        </p:txBody>
      </p:sp>
    </p:spTree>
    <p:extLst>
      <p:ext uri="{BB962C8B-B14F-4D97-AF65-F5344CB8AC3E}">
        <p14:creationId xmlns:p14="http://schemas.microsoft.com/office/powerpoint/2010/main" val="1354222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grpSp>
        <p:nvGrpSpPr>
          <p:cNvPr id="273" name="Google Shape;273;p3"/>
          <p:cNvGrpSpPr/>
          <p:nvPr/>
        </p:nvGrpSpPr>
        <p:grpSpPr>
          <a:xfrm>
            <a:off x="0" y="6504395"/>
            <a:ext cx="12192000" cy="373488"/>
            <a:chOff x="0" y="6504395"/>
            <a:chExt cx="12192000" cy="373488"/>
          </a:xfrm>
        </p:grpSpPr>
        <p:sp>
          <p:nvSpPr>
            <p:cNvPr id="274" name="Google Shape;274;p3"/>
            <p:cNvSpPr/>
            <p:nvPr/>
          </p:nvSpPr>
          <p:spPr>
            <a:xfrm>
              <a:off x="0" y="6504395"/>
              <a:ext cx="12192000" cy="373488"/>
            </a:xfrm>
            <a:prstGeom prst="rect">
              <a:avLst/>
            </a:prstGeom>
            <a:solidFill>
              <a:srgbClr val="0020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667"/>
                <a:buFont typeface="Arial"/>
                <a:buNone/>
              </a:pPr>
              <a:endParaRPr sz="2667" b="0" i="0" u="none" strike="noStrike" cap="none">
                <a:solidFill>
                  <a:schemeClr val="lt1"/>
                </a:solidFill>
                <a:latin typeface="Arial"/>
                <a:ea typeface="Arial"/>
                <a:cs typeface="Arial"/>
                <a:sym typeface="Arial"/>
              </a:endParaRPr>
            </a:p>
          </p:txBody>
        </p:sp>
        <p:sp>
          <p:nvSpPr>
            <p:cNvPr id="275" name="Google Shape;275;p3"/>
            <p:cNvSpPr txBox="1"/>
            <p:nvPr/>
          </p:nvSpPr>
          <p:spPr>
            <a:xfrm>
              <a:off x="7306802" y="6581775"/>
              <a:ext cx="4885198" cy="186590"/>
            </a:xfrm>
            <a:prstGeom prst="rect">
              <a:avLst/>
            </a:prstGeom>
            <a:noFill/>
            <a:ln>
              <a:noFill/>
            </a:ln>
          </p:spPr>
          <p:txBody>
            <a:bodyPr spcFirstLastPara="1" wrap="square" lIns="0" tIns="1900" rIns="0" bIns="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Kementerian Pendidikan, Kebudayaan, Riset, dan Teknologi</a:t>
              </a:r>
              <a:endParaRPr sz="1200" b="0" i="0" u="none" strike="noStrike" cap="none">
                <a:solidFill>
                  <a:schemeClr val="lt1"/>
                </a:solidFill>
                <a:latin typeface="Arial"/>
                <a:ea typeface="Arial"/>
                <a:cs typeface="Arial"/>
                <a:sym typeface="Arial"/>
              </a:endParaRPr>
            </a:p>
          </p:txBody>
        </p:sp>
        <p:pic>
          <p:nvPicPr>
            <p:cNvPr id="276" name="Google Shape;276;p3"/>
            <p:cNvPicPr preferRelativeResize="0"/>
            <p:nvPr/>
          </p:nvPicPr>
          <p:blipFill rotWithShape="1">
            <a:blip r:embed="rId3">
              <a:alphaModFix/>
            </a:blip>
            <a:srcRect/>
            <a:stretch/>
          </p:blipFill>
          <p:spPr>
            <a:xfrm>
              <a:off x="6891623" y="6547360"/>
              <a:ext cx="415179" cy="293519"/>
            </a:xfrm>
            <a:prstGeom prst="rect">
              <a:avLst/>
            </a:prstGeom>
            <a:noFill/>
            <a:ln>
              <a:noFill/>
            </a:ln>
          </p:spPr>
        </p:pic>
      </p:grpSp>
      <p:grpSp>
        <p:nvGrpSpPr>
          <p:cNvPr id="277" name="Google Shape;277;p3"/>
          <p:cNvGrpSpPr/>
          <p:nvPr/>
        </p:nvGrpSpPr>
        <p:grpSpPr>
          <a:xfrm>
            <a:off x="3926206" y="3922077"/>
            <a:ext cx="513272" cy="513272"/>
            <a:chOff x="3648075" y="701674"/>
            <a:chExt cx="685800" cy="685800"/>
          </a:xfrm>
        </p:grpSpPr>
        <p:sp>
          <p:nvSpPr>
            <p:cNvPr id="278" name="Google Shape;278;p3"/>
            <p:cNvSpPr/>
            <p:nvPr/>
          </p:nvSpPr>
          <p:spPr>
            <a:xfrm>
              <a:off x="3648075" y="701674"/>
              <a:ext cx="685800" cy="685800"/>
            </a:xfrm>
            <a:prstGeom prst="ellipse">
              <a:avLst/>
            </a:prstGeom>
            <a:solidFill>
              <a:srgbClr val="00726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279" name="Google Shape;279;p3"/>
            <p:cNvSpPr/>
            <p:nvPr/>
          </p:nvSpPr>
          <p:spPr>
            <a:xfrm>
              <a:off x="3805238" y="858837"/>
              <a:ext cx="371475" cy="371475"/>
            </a:xfrm>
            <a:custGeom>
              <a:avLst/>
              <a:gdLst/>
              <a:ahLst/>
              <a:cxnLst/>
              <a:rect l="l" t="t" r="r" b="b"/>
              <a:pathLst>
                <a:path w="176" h="176" extrusionOk="0">
                  <a:moveTo>
                    <a:pt x="39" y="119"/>
                  </a:moveTo>
                  <a:cubicBezTo>
                    <a:pt x="43" y="115"/>
                    <a:pt x="43" y="115"/>
                    <a:pt x="43" y="115"/>
                  </a:cubicBezTo>
                  <a:cubicBezTo>
                    <a:pt x="44" y="114"/>
                    <a:pt x="44" y="113"/>
                    <a:pt x="44" y="112"/>
                  </a:cubicBezTo>
                  <a:cubicBezTo>
                    <a:pt x="44" y="110"/>
                    <a:pt x="42" y="108"/>
                    <a:pt x="40" y="108"/>
                  </a:cubicBezTo>
                  <a:cubicBezTo>
                    <a:pt x="39" y="108"/>
                    <a:pt x="38" y="108"/>
                    <a:pt x="37" y="109"/>
                  </a:cubicBezTo>
                  <a:cubicBezTo>
                    <a:pt x="33" y="113"/>
                    <a:pt x="33" y="113"/>
                    <a:pt x="33" y="113"/>
                  </a:cubicBezTo>
                  <a:cubicBezTo>
                    <a:pt x="32" y="114"/>
                    <a:pt x="32" y="115"/>
                    <a:pt x="32" y="116"/>
                  </a:cubicBezTo>
                  <a:cubicBezTo>
                    <a:pt x="32" y="118"/>
                    <a:pt x="34" y="120"/>
                    <a:pt x="36" y="120"/>
                  </a:cubicBezTo>
                  <a:cubicBezTo>
                    <a:pt x="37" y="120"/>
                    <a:pt x="38" y="120"/>
                    <a:pt x="39" y="119"/>
                  </a:cubicBezTo>
                  <a:moveTo>
                    <a:pt x="64" y="116"/>
                  </a:moveTo>
                  <a:cubicBezTo>
                    <a:pt x="64" y="114"/>
                    <a:pt x="62" y="112"/>
                    <a:pt x="60" y="112"/>
                  </a:cubicBezTo>
                  <a:cubicBezTo>
                    <a:pt x="59" y="112"/>
                    <a:pt x="58" y="112"/>
                    <a:pt x="57" y="113"/>
                  </a:cubicBezTo>
                  <a:cubicBezTo>
                    <a:pt x="17" y="153"/>
                    <a:pt x="17" y="153"/>
                    <a:pt x="17" y="153"/>
                  </a:cubicBezTo>
                  <a:cubicBezTo>
                    <a:pt x="16" y="154"/>
                    <a:pt x="16" y="155"/>
                    <a:pt x="16" y="156"/>
                  </a:cubicBezTo>
                  <a:cubicBezTo>
                    <a:pt x="16" y="158"/>
                    <a:pt x="18" y="160"/>
                    <a:pt x="20" y="160"/>
                  </a:cubicBezTo>
                  <a:cubicBezTo>
                    <a:pt x="21" y="160"/>
                    <a:pt x="22" y="160"/>
                    <a:pt x="23" y="159"/>
                  </a:cubicBezTo>
                  <a:cubicBezTo>
                    <a:pt x="63" y="119"/>
                    <a:pt x="63" y="119"/>
                    <a:pt x="63" y="119"/>
                  </a:cubicBezTo>
                  <a:cubicBezTo>
                    <a:pt x="64" y="118"/>
                    <a:pt x="64" y="117"/>
                    <a:pt x="64" y="116"/>
                  </a:cubicBezTo>
                  <a:moveTo>
                    <a:pt x="64" y="132"/>
                  </a:moveTo>
                  <a:cubicBezTo>
                    <a:pt x="63" y="132"/>
                    <a:pt x="62" y="132"/>
                    <a:pt x="61" y="133"/>
                  </a:cubicBezTo>
                  <a:cubicBezTo>
                    <a:pt x="49" y="145"/>
                    <a:pt x="49" y="145"/>
                    <a:pt x="49" y="145"/>
                  </a:cubicBezTo>
                  <a:cubicBezTo>
                    <a:pt x="48" y="146"/>
                    <a:pt x="48" y="147"/>
                    <a:pt x="48" y="148"/>
                  </a:cubicBezTo>
                  <a:cubicBezTo>
                    <a:pt x="48" y="150"/>
                    <a:pt x="50" y="152"/>
                    <a:pt x="52" y="152"/>
                  </a:cubicBezTo>
                  <a:cubicBezTo>
                    <a:pt x="53" y="152"/>
                    <a:pt x="54" y="152"/>
                    <a:pt x="55" y="151"/>
                  </a:cubicBezTo>
                  <a:cubicBezTo>
                    <a:pt x="67" y="139"/>
                    <a:pt x="67" y="139"/>
                    <a:pt x="67" y="139"/>
                  </a:cubicBezTo>
                  <a:cubicBezTo>
                    <a:pt x="68" y="138"/>
                    <a:pt x="68" y="137"/>
                    <a:pt x="68" y="136"/>
                  </a:cubicBezTo>
                  <a:cubicBezTo>
                    <a:pt x="68" y="134"/>
                    <a:pt x="66" y="132"/>
                    <a:pt x="64" y="132"/>
                  </a:cubicBezTo>
                  <a:moveTo>
                    <a:pt x="176" y="4"/>
                  </a:moveTo>
                  <a:cubicBezTo>
                    <a:pt x="176" y="2"/>
                    <a:pt x="174" y="0"/>
                    <a:pt x="172" y="0"/>
                  </a:cubicBezTo>
                  <a:cubicBezTo>
                    <a:pt x="171" y="0"/>
                    <a:pt x="171" y="0"/>
                    <a:pt x="170" y="0"/>
                  </a:cubicBezTo>
                  <a:cubicBezTo>
                    <a:pt x="170" y="0"/>
                    <a:pt x="170" y="0"/>
                    <a:pt x="170" y="0"/>
                  </a:cubicBezTo>
                  <a:cubicBezTo>
                    <a:pt x="2" y="72"/>
                    <a:pt x="2" y="72"/>
                    <a:pt x="2" y="72"/>
                  </a:cubicBezTo>
                  <a:cubicBezTo>
                    <a:pt x="2" y="72"/>
                    <a:pt x="2" y="72"/>
                    <a:pt x="2" y="72"/>
                  </a:cubicBezTo>
                  <a:cubicBezTo>
                    <a:pt x="2" y="72"/>
                    <a:pt x="2" y="72"/>
                    <a:pt x="2" y="72"/>
                  </a:cubicBezTo>
                  <a:cubicBezTo>
                    <a:pt x="2" y="72"/>
                    <a:pt x="2" y="72"/>
                    <a:pt x="2" y="72"/>
                  </a:cubicBezTo>
                  <a:cubicBezTo>
                    <a:pt x="1" y="73"/>
                    <a:pt x="0" y="74"/>
                    <a:pt x="0" y="76"/>
                  </a:cubicBezTo>
                  <a:cubicBezTo>
                    <a:pt x="0" y="78"/>
                    <a:pt x="1" y="79"/>
                    <a:pt x="3" y="80"/>
                  </a:cubicBezTo>
                  <a:cubicBezTo>
                    <a:pt x="3" y="80"/>
                    <a:pt x="3" y="80"/>
                    <a:pt x="3" y="80"/>
                  </a:cubicBezTo>
                  <a:cubicBezTo>
                    <a:pt x="69" y="107"/>
                    <a:pt x="69" y="107"/>
                    <a:pt x="69" y="107"/>
                  </a:cubicBezTo>
                  <a:cubicBezTo>
                    <a:pt x="96" y="173"/>
                    <a:pt x="96" y="173"/>
                    <a:pt x="96" y="173"/>
                  </a:cubicBezTo>
                  <a:cubicBezTo>
                    <a:pt x="96" y="173"/>
                    <a:pt x="96" y="173"/>
                    <a:pt x="96" y="173"/>
                  </a:cubicBezTo>
                  <a:cubicBezTo>
                    <a:pt x="97" y="175"/>
                    <a:pt x="98" y="176"/>
                    <a:pt x="100" y="176"/>
                  </a:cubicBezTo>
                  <a:cubicBezTo>
                    <a:pt x="102" y="176"/>
                    <a:pt x="103" y="175"/>
                    <a:pt x="104" y="174"/>
                  </a:cubicBezTo>
                  <a:cubicBezTo>
                    <a:pt x="104" y="174"/>
                    <a:pt x="104" y="174"/>
                    <a:pt x="104" y="174"/>
                  </a:cubicBezTo>
                  <a:cubicBezTo>
                    <a:pt x="104" y="174"/>
                    <a:pt x="104" y="174"/>
                    <a:pt x="104" y="174"/>
                  </a:cubicBezTo>
                  <a:cubicBezTo>
                    <a:pt x="104" y="174"/>
                    <a:pt x="104" y="174"/>
                    <a:pt x="104" y="174"/>
                  </a:cubicBezTo>
                  <a:cubicBezTo>
                    <a:pt x="176" y="6"/>
                    <a:pt x="176" y="6"/>
                    <a:pt x="176" y="6"/>
                  </a:cubicBezTo>
                  <a:cubicBezTo>
                    <a:pt x="176" y="6"/>
                    <a:pt x="176" y="6"/>
                    <a:pt x="176" y="6"/>
                  </a:cubicBezTo>
                  <a:cubicBezTo>
                    <a:pt x="176" y="5"/>
                    <a:pt x="176" y="5"/>
                    <a:pt x="176" y="4"/>
                  </a:cubicBezTo>
                  <a:moveTo>
                    <a:pt x="14" y="76"/>
                  </a:moveTo>
                  <a:cubicBezTo>
                    <a:pt x="154" y="16"/>
                    <a:pt x="154" y="16"/>
                    <a:pt x="154" y="16"/>
                  </a:cubicBezTo>
                  <a:cubicBezTo>
                    <a:pt x="71" y="99"/>
                    <a:pt x="71" y="99"/>
                    <a:pt x="71" y="99"/>
                  </a:cubicBezTo>
                  <a:lnTo>
                    <a:pt x="14" y="76"/>
                  </a:lnTo>
                  <a:close/>
                  <a:moveTo>
                    <a:pt x="100" y="162"/>
                  </a:moveTo>
                  <a:cubicBezTo>
                    <a:pt x="77" y="105"/>
                    <a:pt x="77" y="105"/>
                    <a:pt x="77" y="105"/>
                  </a:cubicBezTo>
                  <a:cubicBezTo>
                    <a:pt x="160" y="22"/>
                    <a:pt x="160" y="22"/>
                    <a:pt x="160" y="22"/>
                  </a:cubicBezTo>
                  <a:lnTo>
                    <a:pt x="100" y="16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350" b="0" i="0" u="none" strike="noStrike" cap="none">
                <a:solidFill>
                  <a:srgbClr val="000000"/>
                </a:solidFill>
                <a:latin typeface="Arial"/>
                <a:ea typeface="Arial"/>
                <a:cs typeface="Arial"/>
                <a:sym typeface="Arial"/>
              </a:endParaRPr>
            </a:p>
          </p:txBody>
        </p:sp>
      </p:grpSp>
      <p:pic>
        <p:nvPicPr>
          <p:cNvPr id="280" name="Google Shape;280;p3"/>
          <p:cNvPicPr preferRelativeResize="0"/>
          <p:nvPr/>
        </p:nvPicPr>
        <p:blipFill rotWithShape="1">
          <a:blip r:embed="rId4">
            <a:alphaModFix/>
          </a:blip>
          <a:srcRect/>
          <a:stretch/>
        </p:blipFill>
        <p:spPr>
          <a:xfrm>
            <a:off x="-2251" y="687192"/>
            <a:ext cx="9059165" cy="6172190"/>
          </a:xfrm>
          <a:prstGeom prst="rect">
            <a:avLst/>
          </a:prstGeom>
          <a:noFill/>
          <a:ln>
            <a:noFill/>
          </a:ln>
        </p:spPr>
      </p:pic>
      <p:sp>
        <p:nvSpPr>
          <p:cNvPr id="281" name="Google Shape;281;p3"/>
          <p:cNvSpPr/>
          <p:nvPr/>
        </p:nvSpPr>
        <p:spPr>
          <a:xfrm>
            <a:off x="0" y="23149"/>
            <a:ext cx="9056914" cy="664043"/>
          </a:xfrm>
          <a:prstGeom prst="rect">
            <a:avLst/>
          </a:prstGeom>
          <a:solidFill>
            <a:srgbClr val="00FFFF"/>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Fokus KSS</a:t>
            </a:r>
            <a:endParaRPr sz="3200" b="1" i="0" u="none" strike="noStrike" cap="none">
              <a:solidFill>
                <a:schemeClr val="dk1"/>
              </a:solidFill>
              <a:latin typeface="Arial"/>
              <a:ea typeface="Arial"/>
              <a:cs typeface="Arial"/>
              <a:sym typeface="Arial"/>
            </a:endParaRPr>
          </a:p>
        </p:txBody>
      </p:sp>
      <p:sp>
        <p:nvSpPr>
          <p:cNvPr id="282" name="Google Shape;282;p3"/>
          <p:cNvSpPr/>
          <p:nvPr/>
        </p:nvSpPr>
        <p:spPr>
          <a:xfrm>
            <a:off x="9056914" y="23148"/>
            <a:ext cx="3135086" cy="6745218"/>
          </a:xfrm>
          <a:prstGeom prst="rect">
            <a:avLst/>
          </a:prstGeom>
          <a:solidFill>
            <a:srgbClr val="2F5496"/>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3" indent="0" algn="l" rtl="0">
              <a:lnSpc>
                <a:spcPct val="100000"/>
              </a:lnSpc>
              <a:spcBef>
                <a:spcPts val="0"/>
              </a:spcBef>
              <a:spcAft>
                <a:spcPts val="0"/>
              </a:spcAft>
              <a:buNone/>
            </a:pPr>
            <a:r>
              <a:rPr lang="en-US" sz="2400" b="1" i="0" u="none" strike="noStrike" cap="none" smtClean="0">
                <a:solidFill>
                  <a:schemeClr val="lt1"/>
                </a:solidFill>
                <a:latin typeface="Arial"/>
                <a:ea typeface="Arial"/>
                <a:cs typeface="Arial"/>
                <a:sym typeface="Arial"/>
              </a:rPr>
              <a:t>    Sasaran KSS:</a:t>
            </a:r>
            <a:endParaRPr smtClean="0"/>
          </a:p>
          <a:p>
            <a:pPr marL="0" marR="0" lvl="3" indent="0" algn="ctr" rtl="0">
              <a:lnSpc>
                <a:spcPct val="100000"/>
              </a:lnSpc>
              <a:spcBef>
                <a:spcPts val="0"/>
              </a:spcBef>
              <a:spcAft>
                <a:spcPts val="0"/>
              </a:spcAft>
              <a:buNone/>
            </a:pPr>
            <a:endParaRPr sz="2400" b="0" i="0" u="none" strike="noStrike" cap="none" smtClean="0">
              <a:solidFill>
                <a:schemeClr val="lt1"/>
              </a:solidFill>
              <a:latin typeface="Arial"/>
              <a:ea typeface="Arial"/>
              <a:cs typeface="Arial"/>
              <a:sym typeface="Arial"/>
            </a:endParaRPr>
          </a:p>
          <a:p>
            <a:pPr marL="342900" marR="0" lvl="5" indent="-342900" algn="l" rtl="0">
              <a:lnSpc>
                <a:spcPct val="100000"/>
              </a:lnSpc>
              <a:spcBef>
                <a:spcPts val="0"/>
              </a:spcBef>
              <a:spcAft>
                <a:spcPts val="0"/>
              </a:spcAft>
              <a:buClr>
                <a:schemeClr val="lt1"/>
              </a:buClr>
              <a:buSzPts val="2400"/>
              <a:buFont typeface="Arial"/>
              <a:buChar char="•"/>
            </a:pPr>
            <a:r>
              <a:rPr lang="en-US" sz="2400" b="1" i="0" u="none" strike="noStrike" cap="none" smtClean="0">
                <a:solidFill>
                  <a:schemeClr val="lt1"/>
                </a:solidFill>
                <a:latin typeface="Inter"/>
                <a:ea typeface="Inter"/>
                <a:cs typeface="Inter"/>
                <a:sym typeface="Inter"/>
              </a:rPr>
              <a:t>PAUD</a:t>
            </a:r>
            <a:endParaRPr smtClean="0"/>
          </a:p>
          <a:p>
            <a:pPr marL="342900" marR="0" lvl="6" indent="-342900" algn="l" rtl="0">
              <a:lnSpc>
                <a:spcPct val="100000"/>
              </a:lnSpc>
              <a:spcBef>
                <a:spcPts val="0"/>
              </a:spcBef>
              <a:spcAft>
                <a:spcPts val="0"/>
              </a:spcAft>
              <a:buClr>
                <a:schemeClr val="lt1"/>
              </a:buClr>
              <a:buSzPts val="2400"/>
              <a:buFont typeface="Arial"/>
              <a:buChar char="•"/>
            </a:pPr>
            <a:r>
              <a:rPr lang="en-US" sz="2400" b="1" i="0" u="none" strike="noStrike" cap="none" smtClean="0">
                <a:solidFill>
                  <a:schemeClr val="lt1"/>
                </a:solidFill>
                <a:latin typeface="Inter"/>
                <a:ea typeface="Inter"/>
                <a:cs typeface="Inter"/>
                <a:sym typeface="Inter"/>
              </a:rPr>
              <a:t>SD</a:t>
            </a:r>
            <a:endParaRPr smtClean="0"/>
          </a:p>
          <a:p>
            <a:pPr marL="342900" marR="0" lvl="5" indent="-342900" algn="l" rtl="0">
              <a:lnSpc>
                <a:spcPct val="100000"/>
              </a:lnSpc>
              <a:spcBef>
                <a:spcPts val="0"/>
              </a:spcBef>
              <a:spcAft>
                <a:spcPts val="0"/>
              </a:spcAft>
              <a:buClr>
                <a:schemeClr val="lt1"/>
              </a:buClr>
              <a:buSzPts val="2400"/>
              <a:buFont typeface="Arial"/>
              <a:buChar char="•"/>
            </a:pPr>
            <a:r>
              <a:rPr lang="en-US" sz="2400" b="1" i="0" u="none" strike="noStrike" cap="none" smtClean="0">
                <a:solidFill>
                  <a:schemeClr val="lt1"/>
                </a:solidFill>
                <a:latin typeface="Inter"/>
                <a:ea typeface="Inter"/>
                <a:cs typeface="Inter"/>
                <a:sym typeface="Inter"/>
              </a:rPr>
              <a:t>SMP</a:t>
            </a:r>
            <a:endParaRPr smtClean="0"/>
          </a:p>
          <a:p>
            <a:pPr marL="342900" marR="0" lvl="5" indent="-342900" algn="l" rtl="0">
              <a:lnSpc>
                <a:spcPct val="100000"/>
              </a:lnSpc>
              <a:spcBef>
                <a:spcPts val="0"/>
              </a:spcBef>
              <a:spcAft>
                <a:spcPts val="0"/>
              </a:spcAft>
              <a:buClr>
                <a:schemeClr val="lt1"/>
              </a:buClr>
              <a:buSzPts val="2400"/>
              <a:buFont typeface="Arial"/>
              <a:buChar char="•"/>
            </a:pPr>
            <a:r>
              <a:rPr lang="en-US" sz="2400" b="1" i="0" u="none" strike="noStrike" cap="none" smtClean="0">
                <a:solidFill>
                  <a:schemeClr val="lt1"/>
                </a:solidFill>
                <a:latin typeface="Inter"/>
                <a:ea typeface="Inter"/>
                <a:cs typeface="Inter"/>
                <a:sym typeface="Inter"/>
              </a:rPr>
              <a:t>SMA</a:t>
            </a:r>
            <a:endParaRPr smtClean="0"/>
          </a:p>
          <a:p>
            <a:pPr marL="342900" marR="0" lvl="5" indent="-342900" algn="l" rtl="0">
              <a:lnSpc>
                <a:spcPct val="100000"/>
              </a:lnSpc>
              <a:spcBef>
                <a:spcPts val="0"/>
              </a:spcBef>
              <a:spcAft>
                <a:spcPts val="0"/>
              </a:spcAft>
              <a:buClr>
                <a:schemeClr val="lt1"/>
              </a:buClr>
              <a:buSzPts val="2400"/>
              <a:buFont typeface="Arial"/>
              <a:buChar char="•"/>
            </a:pPr>
            <a:r>
              <a:rPr lang="en-US" sz="2400" b="1" i="0" u="none" strike="noStrike" cap="none" smtClean="0">
                <a:solidFill>
                  <a:schemeClr val="lt1"/>
                </a:solidFill>
                <a:latin typeface="Inter"/>
                <a:ea typeface="Inter"/>
                <a:cs typeface="Inter"/>
                <a:sym typeface="Inter"/>
              </a:rPr>
              <a:t>SMK</a:t>
            </a:r>
            <a:endParaRPr smtClean="0"/>
          </a:p>
          <a:p>
            <a:pPr marL="342900" marR="0" lvl="5" indent="-342900" algn="l" rtl="0">
              <a:lnSpc>
                <a:spcPct val="100000"/>
              </a:lnSpc>
              <a:spcBef>
                <a:spcPts val="0"/>
              </a:spcBef>
              <a:spcAft>
                <a:spcPts val="0"/>
              </a:spcAft>
              <a:buClr>
                <a:schemeClr val="lt1"/>
              </a:buClr>
              <a:buSzPts val="2400"/>
              <a:buFont typeface="Arial"/>
              <a:buChar char="•"/>
            </a:pPr>
            <a:r>
              <a:rPr lang="en-US" sz="2400" b="1" i="0" u="none" strike="noStrike" cap="none" smtClean="0">
                <a:solidFill>
                  <a:schemeClr val="lt1"/>
                </a:solidFill>
                <a:latin typeface="Inter"/>
                <a:ea typeface="Inter"/>
                <a:cs typeface="Inter"/>
                <a:sym typeface="Inter"/>
              </a:rPr>
              <a:t>SLB</a:t>
            </a:r>
            <a:endParaRPr smtClean="0"/>
          </a:p>
          <a:p>
            <a:pPr marL="342900" marR="0" lvl="5" indent="-342900" algn="l" rtl="0">
              <a:lnSpc>
                <a:spcPct val="100000"/>
              </a:lnSpc>
              <a:spcBef>
                <a:spcPts val="0"/>
              </a:spcBef>
              <a:spcAft>
                <a:spcPts val="0"/>
              </a:spcAft>
              <a:buClr>
                <a:schemeClr val="lt1"/>
              </a:buClr>
              <a:buSzPts val="2400"/>
              <a:buFont typeface="Arial"/>
              <a:buChar char="•"/>
            </a:pPr>
            <a:r>
              <a:rPr lang="en-US" sz="2400" b="1" i="0" u="none" strike="noStrike" cap="none" smtClean="0">
                <a:solidFill>
                  <a:schemeClr val="lt1"/>
                </a:solidFill>
                <a:latin typeface="Inter"/>
                <a:ea typeface="Inter"/>
                <a:cs typeface="Inter"/>
                <a:sym typeface="Inter"/>
              </a:rPr>
              <a:t>SKB / PKBM</a:t>
            </a:r>
          </a:p>
          <a:p>
            <a:pPr marL="342900" marR="0" lvl="5" indent="-342900" algn="l" rtl="0">
              <a:lnSpc>
                <a:spcPct val="100000"/>
              </a:lnSpc>
              <a:spcBef>
                <a:spcPts val="0"/>
              </a:spcBef>
              <a:spcAft>
                <a:spcPts val="0"/>
              </a:spcAft>
              <a:buClr>
                <a:schemeClr val="lt1"/>
              </a:buClr>
              <a:buSzPts val="2400"/>
              <a:buFont typeface="Arial"/>
              <a:buChar char="•"/>
            </a:pPr>
            <a:endParaRPr lang="en-US" sz="2400" b="1" smtClean="0">
              <a:solidFill>
                <a:schemeClr val="lt1"/>
              </a:solidFill>
              <a:latin typeface="Inter"/>
              <a:ea typeface="Inter"/>
              <a:cs typeface="Inter"/>
              <a:sym typeface="Inter"/>
            </a:endParaRPr>
          </a:p>
          <a:p>
            <a:pPr marL="0" marR="0" lvl="5" algn="l" rtl="0">
              <a:lnSpc>
                <a:spcPct val="100000"/>
              </a:lnSpc>
              <a:spcBef>
                <a:spcPts val="0"/>
              </a:spcBef>
              <a:spcAft>
                <a:spcPts val="0"/>
              </a:spcAft>
              <a:buClr>
                <a:schemeClr val="lt1"/>
              </a:buClr>
              <a:buSzPts val="2400"/>
            </a:pPr>
            <a:endParaRPr sz="2400" b="1" i="0" u="none" strike="noStrike" cap="none" dirty="0">
              <a:solidFill>
                <a:schemeClr val="lt1"/>
              </a:solidFill>
              <a:latin typeface="Inter"/>
              <a:ea typeface="Inter"/>
              <a:cs typeface="Inter"/>
              <a:sym typeface="Inter"/>
            </a:endParaRPr>
          </a:p>
        </p:txBody>
      </p:sp>
      <p:sp>
        <p:nvSpPr>
          <p:cNvPr id="283" name="Google Shape;283;p3"/>
          <p:cNvSpPr/>
          <p:nvPr/>
        </p:nvSpPr>
        <p:spPr>
          <a:xfrm>
            <a:off x="-2251" y="6504394"/>
            <a:ext cx="9056914" cy="373487"/>
          </a:xfrm>
          <a:prstGeom prst="rect">
            <a:avLst/>
          </a:prstGeom>
          <a:solidFill>
            <a:srgbClr val="002060"/>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 Satuan Pendidikan dapat mengembangkan kegiatan-kegiatan yang dapat menunjang 3S </a:t>
            </a:r>
            <a:endParaRPr sz="1400" b="1" i="0" u="none" strike="noStrike" cap="none">
              <a:solidFill>
                <a:schemeClr val="lt1"/>
              </a:solidFill>
              <a:latin typeface="Arial"/>
              <a:ea typeface="Arial"/>
              <a:cs typeface="Arial"/>
              <a:sym typeface="Arial"/>
            </a:endParaRPr>
          </a:p>
        </p:txBody>
      </p:sp>
      <p:sp>
        <p:nvSpPr>
          <p:cNvPr id="2" name="Rectangle 1"/>
          <p:cNvSpPr/>
          <p:nvPr/>
        </p:nvSpPr>
        <p:spPr>
          <a:xfrm>
            <a:off x="3302758" y="6032310"/>
            <a:ext cx="2634018" cy="245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solidFill>
                  <a:schemeClr val="tx1"/>
                </a:solidFill>
                <a:hlinkClick r:id="rId5">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https://tksi.kemdikbud.go.id/tksi/</a:t>
            </a:r>
            <a:endParaRPr lang="en-US" sz="1200" b="1" dirty="0">
              <a:solidFill>
                <a:schemeClr val="tx1"/>
              </a:solidFill>
            </a:endParaRPr>
          </a:p>
        </p:txBody>
      </p:sp>
    </p:spTree>
    <p:extLst>
      <p:ext uri="{BB962C8B-B14F-4D97-AF65-F5344CB8AC3E}">
        <p14:creationId xmlns:p14="http://schemas.microsoft.com/office/powerpoint/2010/main" val="3926661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3"/>
          <p:cNvSpPr/>
          <p:nvPr/>
        </p:nvSpPr>
        <p:spPr>
          <a:xfrm>
            <a:off x="111888" y="1098041"/>
            <a:ext cx="11968223" cy="1908174"/>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400"/>
              </a:spcBef>
              <a:spcAft>
                <a:spcPts val="0"/>
              </a:spcAft>
              <a:buClr>
                <a:srgbClr val="000000"/>
              </a:buClr>
              <a:buSzPts val="1800"/>
            </a:pPr>
            <a:r>
              <a:rPr lang="en-US" dirty="0" err="1" smtClean="0">
                <a:solidFill>
                  <a:srgbClr val="000000"/>
                </a:solidFill>
                <a:latin typeface="Arial"/>
                <a:ea typeface="Arial"/>
                <a:cs typeface="Arial"/>
                <a:sym typeface="Arial"/>
              </a:rPr>
              <a:t>Memperoleh</a:t>
            </a:r>
            <a:r>
              <a:rPr lang="en-US" dirty="0" smtClean="0">
                <a:solidFill>
                  <a:srgbClr val="000000"/>
                </a:solidFill>
                <a:latin typeface="Arial"/>
                <a:ea typeface="Arial"/>
                <a:cs typeface="Arial"/>
                <a:sym typeface="Arial"/>
              </a:rPr>
              <a:t> </a:t>
            </a:r>
            <a:r>
              <a:rPr lang="en-US" dirty="0" err="1" smtClean="0">
                <a:solidFill>
                  <a:srgbClr val="000000"/>
                </a:solidFill>
                <a:latin typeface="Arial"/>
                <a:ea typeface="Arial"/>
                <a:cs typeface="Arial"/>
                <a:sym typeface="Arial"/>
              </a:rPr>
              <a:t>gambaran</a:t>
            </a:r>
            <a:r>
              <a:rPr lang="en-US" dirty="0" smtClean="0">
                <a:solidFill>
                  <a:srgbClr val="000000"/>
                </a:solidFill>
                <a:latin typeface="Arial"/>
                <a:ea typeface="Arial"/>
                <a:cs typeface="Arial"/>
                <a:sym typeface="Arial"/>
              </a:rPr>
              <a:t>:</a:t>
            </a:r>
          </a:p>
          <a:p>
            <a:pPr marL="342900" marR="0" lvl="0" indent="-342900" algn="l" rtl="0">
              <a:lnSpc>
                <a:spcPct val="100000"/>
              </a:lnSpc>
              <a:spcBef>
                <a:spcPts val="400"/>
              </a:spcBef>
              <a:spcAft>
                <a:spcPts val="0"/>
              </a:spcAft>
              <a:buClr>
                <a:srgbClr val="000000"/>
              </a:buClr>
              <a:buSzPts val="1800"/>
              <a:buAutoNum type="arabicPeriod"/>
            </a:pPr>
            <a:r>
              <a:rPr lang="en-US" dirty="0" err="1" smtClean="0">
                <a:solidFill>
                  <a:srgbClr val="000000"/>
                </a:solidFill>
                <a:latin typeface="Arial"/>
                <a:ea typeface="Arial"/>
                <a:cs typeface="Arial"/>
                <a:sym typeface="Arial"/>
              </a:rPr>
              <a:t>Implementasinya</a:t>
            </a:r>
            <a:endParaRPr lang="en-US" dirty="0" smtClean="0">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rgbClr val="000000"/>
              </a:buClr>
              <a:buSzPts val="1800"/>
              <a:buAutoNum type="arabicPeriod"/>
            </a:pPr>
            <a:r>
              <a:rPr lang="en-US" dirty="0" err="1" smtClean="0">
                <a:solidFill>
                  <a:srgbClr val="000000"/>
                </a:solidFill>
                <a:latin typeface="Arial"/>
                <a:ea typeface="Arial"/>
                <a:cs typeface="Arial"/>
                <a:sym typeface="Arial"/>
              </a:rPr>
              <a:t>Waktu</a:t>
            </a:r>
            <a:r>
              <a:rPr lang="en-US" dirty="0" smtClean="0">
                <a:solidFill>
                  <a:srgbClr val="000000"/>
                </a:solidFill>
                <a:latin typeface="Arial"/>
                <a:ea typeface="Arial"/>
                <a:cs typeface="Arial"/>
                <a:sym typeface="Arial"/>
              </a:rPr>
              <a:t> </a:t>
            </a:r>
            <a:r>
              <a:rPr lang="en-US" dirty="0" err="1" smtClean="0">
                <a:solidFill>
                  <a:srgbClr val="000000"/>
                </a:solidFill>
                <a:latin typeface="Arial"/>
                <a:ea typeface="Arial"/>
                <a:cs typeface="Arial"/>
                <a:sym typeface="Arial"/>
              </a:rPr>
              <a:t>pelaksanaan</a:t>
            </a:r>
            <a:endParaRPr lang="en-US" dirty="0" smtClean="0">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rgbClr val="000000"/>
              </a:buClr>
              <a:buSzPts val="1800"/>
              <a:buAutoNum type="arabicPeriod"/>
            </a:pPr>
            <a:r>
              <a:rPr lang="en-US" dirty="0" err="1" smtClean="0">
                <a:solidFill>
                  <a:srgbClr val="000000"/>
                </a:solidFill>
                <a:latin typeface="Arial"/>
                <a:ea typeface="Arial"/>
                <a:cs typeface="Arial"/>
                <a:sym typeface="Arial"/>
              </a:rPr>
              <a:t>Siapa</a:t>
            </a:r>
            <a:r>
              <a:rPr lang="en-US" dirty="0" smtClean="0">
                <a:solidFill>
                  <a:srgbClr val="000000"/>
                </a:solidFill>
                <a:latin typeface="Arial"/>
                <a:ea typeface="Arial"/>
                <a:cs typeface="Arial"/>
                <a:sym typeface="Arial"/>
              </a:rPr>
              <a:t> </a:t>
            </a:r>
            <a:r>
              <a:rPr lang="en-US" dirty="0" err="1" smtClean="0">
                <a:solidFill>
                  <a:srgbClr val="000000"/>
                </a:solidFill>
                <a:latin typeface="Arial"/>
                <a:ea typeface="Arial"/>
                <a:cs typeface="Arial"/>
                <a:sym typeface="Arial"/>
              </a:rPr>
              <a:t>saja</a:t>
            </a:r>
            <a:r>
              <a:rPr lang="en-US" dirty="0" smtClean="0">
                <a:solidFill>
                  <a:srgbClr val="000000"/>
                </a:solidFill>
                <a:latin typeface="Arial"/>
                <a:ea typeface="Arial"/>
                <a:cs typeface="Arial"/>
                <a:sym typeface="Arial"/>
              </a:rPr>
              <a:t> yang </a:t>
            </a:r>
            <a:r>
              <a:rPr lang="en-US" dirty="0" err="1" smtClean="0">
                <a:solidFill>
                  <a:srgbClr val="000000"/>
                </a:solidFill>
                <a:latin typeface="Arial"/>
                <a:ea typeface="Arial"/>
                <a:cs typeface="Arial"/>
                <a:sym typeface="Arial"/>
              </a:rPr>
              <a:t>terlibat</a:t>
            </a:r>
            <a:endParaRPr lang="en-US" dirty="0" smtClean="0">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rgbClr val="000000"/>
              </a:buClr>
              <a:buSzPts val="1800"/>
              <a:buAutoNum type="arabicPeriod"/>
            </a:pPr>
            <a:r>
              <a:rPr lang="en-US" dirty="0" err="1" smtClean="0">
                <a:solidFill>
                  <a:srgbClr val="000000"/>
                </a:solidFill>
                <a:latin typeface="Arial"/>
                <a:ea typeface="Arial"/>
                <a:cs typeface="Arial"/>
                <a:sym typeface="Arial"/>
              </a:rPr>
              <a:t>Upaya</a:t>
            </a:r>
            <a:r>
              <a:rPr lang="en-US" dirty="0" smtClean="0">
                <a:solidFill>
                  <a:srgbClr val="000000"/>
                </a:solidFill>
                <a:latin typeface="Arial"/>
                <a:ea typeface="Arial"/>
                <a:cs typeface="Arial"/>
                <a:sym typeface="Arial"/>
              </a:rPr>
              <a:t> yang </a:t>
            </a:r>
            <a:r>
              <a:rPr lang="en-US" dirty="0" err="1" smtClean="0">
                <a:solidFill>
                  <a:srgbClr val="000000"/>
                </a:solidFill>
                <a:latin typeface="Arial"/>
                <a:ea typeface="Arial"/>
                <a:cs typeface="Arial"/>
                <a:sym typeface="Arial"/>
              </a:rPr>
              <a:t>dilakukan</a:t>
            </a:r>
            <a:r>
              <a:rPr lang="en-US" dirty="0" smtClean="0">
                <a:solidFill>
                  <a:srgbClr val="000000"/>
                </a:solidFill>
                <a:latin typeface="Arial"/>
                <a:ea typeface="Arial"/>
                <a:cs typeface="Arial"/>
                <a:sym typeface="Arial"/>
              </a:rPr>
              <a:t> </a:t>
            </a:r>
            <a:r>
              <a:rPr lang="en-US" dirty="0" err="1" smtClean="0">
                <a:solidFill>
                  <a:srgbClr val="000000"/>
                </a:solidFill>
                <a:latin typeface="Arial"/>
                <a:ea typeface="Arial"/>
                <a:cs typeface="Arial"/>
                <a:sym typeface="Arial"/>
              </a:rPr>
              <a:t>untuk</a:t>
            </a:r>
            <a:r>
              <a:rPr lang="en-US" dirty="0" smtClean="0">
                <a:solidFill>
                  <a:srgbClr val="000000"/>
                </a:solidFill>
                <a:latin typeface="Arial"/>
                <a:ea typeface="Arial"/>
                <a:cs typeface="Arial"/>
                <a:sym typeface="Arial"/>
              </a:rPr>
              <a:t> </a:t>
            </a:r>
            <a:r>
              <a:rPr lang="en-US" dirty="0" err="1" smtClean="0">
                <a:solidFill>
                  <a:srgbClr val="000000"/>
                </a:solidFill>
                <a:latin typeface="Arial"/>
                <a:ea typeface="Arial"/>
                <a:cs typeface="Arial"/>
                <a:sym typeface="Arial"/>
              </a:rPr>
              <a:t>mewujudkan</a:t>
            </a:r>
            <a:r>
              <a:rPr lang="en-US" dirty="0" smtClean="0">
                <a:solidFill>
                  <a:srgbClr val="000000"/>
                </a:solidFill>
                <a:latin typeface="Arial"/>
                <a:ea typeface="Arial"/>
                <a:cs typeface="Arial"/>
                <a:sym typeface="Arial"/>
              </a:rPr>
              <a:t> </a:t>
            </a:r>
            <a:r>
              <a:rPr lang="en-US" dirty="0" err="1" smtClean="0">
                <a:solidFill>
                  <a:srgbClr val="000000"/>
                </a:solidFill>
                <a:latin typeface="Arial"/>
                <a:ea typeface="Arial"/>
                <a:cs typeface="Arial"/>
                <a:sym typeface="Arial"/>
              </a:rPr>
              <a:t>aktivitas</a:t>
            </a:r>
            <a:r>
              <a:rPr lang="en-US" dirty="0" smtClean="0">
                <a:solidFill>
                  <a:srgbClr val="000000"/>
                </a:solidFill>
                <a:latin typeface="Arial"/>
                <a:ea typeface="Arial"/>
                <a:cs typeface="Arial"/>
                <a:sym typeface="Arial"/>
              </a:rPr>
              <a:t> 3 </a:t>
            </a:r>
            <a:r>
              <a:rPr lang="en-US" dirty="0" err="1" smtClean="0">
                <a:solidFill>
                  <a:srgbClr val="000000"/>
                </a:solidFill>
                <a:latin typeface="Arial"/>
                <a:ea typeface="Arial"/>
                <a:cs typeface="Arial"/>
                <a:sym typeface="Arial"/>
              </a:rPr>
              <a:t>sehat</a:t>
            </a:r>
            <a:r>
              <a:rPr lang="en-US" dirty="0" smtClean="0">
                <a:solidFill>
                  <a:srgbClr val="000000"/>
                </a:solidFill>
                <a:latin typeface="Arial"/>
                <a:ea typeface="Arial"/>
                <a:cs typeface="Arial"/>
                <a:sym typeface="Arial"/>
              </a:rPr>
              <a:t> </a:t>
            </a:r>
            <a:r>
              <a:rPr lang="en-US" dirty="0" err="1" smtClean="0">
                <a:solidFill>
                  <a:srgbClr val="000000"/>
                </a:solidFill>
                <a:latin typeface="Arial"/>
                <a:ea typeface="Arial"/>
                <a:cs typeface="Arial"/>
                <a:sym typeface="Arial"/>
              </a:rPr>
              <a:t>tersebut</a:t>
            </a:r>
            <a:endParaRPr dirty="0"/>
          </a:p>
          <a:p>
            <a:pPr marL="0" marR="0" lvl="0" indent="0" algn="l" rtl="0">
              <a:lnSpc>
                <a:spcPct val="100000"/>
              </a:lnSpc>
              <a:spcBef>
                <a:spcPts val="400"/>
              </a:spcBef>
              <a:spcAft>
                <a:spcPts val="0"/>
              </a:spcAft>
              <a:buNone/>
            </a:pPr>
            <a:endParaRPr sz="800" b="0" i="0" u="none" strike="noStrike" cap="none" dirty="0">
              <a:solidFill>
                <a:srgbClr val="000000"/>
              </a:solidFill>
              <a:latin typeface="Arial"/>
              <a:ea typeface="Arial"/>
              <a:cs typeface="Arial"/>
              <a:sym typeface="Arial"/>
            </a:endParaRPr>
          </a:p>
        </p:txBody>
      </p:sp>
      <p:sp>
        <p:nvSpPr>
          <p:cNvPr id="333" name="Google Shape;333;p43"/>
          <p:cNvSpPr/>
          <p:nvPr/>
        </p:nvSpPr>
        <p:spPr>
          <a:xfrm>
            <a:off x="0" y="0"/>
            <a:ext cx="12192000" cy="879676"/>
          </a:xfrm>
          <a:prstGeom prst="rect">
            <a:avLst/>
          </a:prstGeom>
          <a:solidFill>
            <a:srgbClr val="002060"/>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err="1">
                <a:solidFill>
                  <a:schemeClr val="lt1"/>
                </a:solidFill>
                <a:latin typeface="Arial"/>
                <a:ea typeface="Arial"/>
                <a:cs typeface="Arial"/>
                <a:sym typeface="Arial"/>
              </a:rPr>
              <a:t>Aktivasi</a:t>
            </a:r>
            <a:r>
              <a:rPr lang="en-US" sz="2800" b="0" i="0" u="none" strike="noStrike" cap="none" dirty="0">
                <a:solidFill>
                  <a:schemeClr val="lt1"/>
                </a:solidFill>
                <a:latin typeface="Arial"/>
                <a:ea typeface="Arial"/>
                <a:cs typeface="Arial"/>
                <a:sym typeface="Arial"/>
              </a:rPr>
              <a:t> KSS </a:t>
            </a:r>
            <a:r>
              <a:rPr lang="en-US" sz="2800" b="0" i="0" u="none" strike="noStrike" cap="none" dirty="0" err="1">
                <a:solidFill>
                  <a:schemeClr val="lt1"/>
                </a:solidFill>
                <a:latin typeface="Arial"/>
                <a:ea typeface="Arial"/>
                <a:cs typeface="Arial"/>
                <a:sym typeface="Arial"/>
              </a:rPr>
              <a:t>melalui</a:t>
            </a:r>
            <a:r>
              <a:rPr lang="en-US" sz="2800" b="0" i="0" u="none" strike="noStrike" cap="none" dirty="0">
                <a:solidFill>
                  <a:schemeClr val="lt1"/>
                </a:solidFill>
                <a:latin typeface="Arial"/>
                <a:ea typeface="Arial"/>
                <a:cs typeface="Arial"/>
                <a:sym typeface="Arial"/>
              </a:rPr>
              <a:t> Program </a:t>
            </a:r>
            <a:r>
              <a:rPr lang="en-US" sz="2800" b="0" i="0" u="none" strike="noStrike" cap="none" dirty="0" err="1">
                <a:solidFill>
                  <a:schemeClr val="lt1"/>
                </a:solidFill>
                <a:latin typeface="Arial"/>
                <a:ea typeface="Arial"/>
                <a:cs typeface="Arial"/>
                <a:sym typeface="Arial"/>
              </a:rPr>
              <a:t>Pembiasaan</a:t>
            </a:r>
            <a:r>
              <a:rPr lang="en-US" sz="2800" b="0" i="0" u="none" strike="noStrike" cap="none" dirty="0">
                <a:solidFill>
                  <a:schemeClr val="lt1"/>
                </a:solidFill>
                <a:latin typeface="Arial"/>
                <a:ea typeface="Arial"/>
                <a:cs typeface="Arial"/>
                <a:sym typeface="Arial"/>
              </a:rPr>
              <a:t> 3S </a:t>
            </a:r>
            <a:r>
              <a:rPr lang="en-US" sz="2800" b="0" i="0" u="none" strike="noStrike" cap="none" dirty="0" err="1">
                <a:solidFill>
                  <a:schemeClr val="lt1"/>
                </a:solidFill>
                <a:latin typeface="Arial"/>
                <a:ea typeface="Arial"/>
                <a:cs typeface="Arial"/>
                <a:sym typeface="Arial"/>
              </a:rPr>
              <a:t>secara</a:t>
            </a:r>
            <a:r>
              <a:rPr lang="en-US" sz="2800" b="0" i="0" u="none" strike="noStrike" cap="none" dirty="0">
                <a:solidFill>
                  <a:schemeClr val="lt1"/>
                </a:solidFill>
                <a:latin typeface="Arial"/>
                <a:ea typeface="Arial"/>
                <a:cs typeface="Arial"/>
                <a:sym typeface="Arial"/>
              </a:rPr>
              <a:t> </a:t>
            </a:r>
            <a:r>
              <a:rPr lang="en-US" sz="2800" b="0" i="0" u="none" strike="noStrike" cap="none" dirty="0" err="1">
                <a:solidFill>
                  <a:schemeClr val="lt1"/>
                </a:solidFill>
                <a:latin typeface="Arial"/>
                <a:ea typeface="Arial"/>
                <a:cs typeface="Arial"/>
                <a:sym typeface="Arial"/>
              </a:rPr>
              <a:t>Berkelanjutan</a:t>
            </a:r>
            <a:r>
              <a:rPr lang="en-US" sz="2800" b="0" i="0" u="none" strike="noStrike" cap="none" dirty="0">
                <a:solidFill>
                  <a:schemeClr val="lt1"/>
                </a:solidFill>
                <a:latin typeface="Arial"/>
                <a:ea typeface="Arial"/>
                <a:cs typeface="Arial"/>
                <a:sym typeface="Arial"/>
              </a:rPr>
              <a:t> </a:t>
            </a:r>
            <a:endParaRPr dirty="0"/>
          </a:p>
          <a:p>
            <a:pPr marL="0" marR="0" lvl="0" indent="0" algn="ctr" rtl="0">
              <a:lnSpc>
                <a:spcPct val="100000"/>
              </a:lnSpc>
              <a:spcBef>
                <a:spcPts val="0"/>
              </a:spcBef>
              <a:spcAft>
                <a:spcPts val="0"/>
              </a:spcAft>
              <a:buNone/>
            </a:pPr>
            <a:r>
              <a:rPr lang="en-US" sz="2800" b="0" i="0" u="none" strike="noStrike" cap="none" dirty="0">
                <a:solidFill>
                  <a:schemeClr val="lt1"/>
                </a:solidFill>
                <a:latin typeface="Arial"/>
                <a:ea typeface="Arial"/>
                <a:cs typeface="Arial"/>
                <a:sym typeface="Arial"/>
              </a:rPr>
              <a:t>di </a:t>
            </a:r>
            <a:r>
              <a:rPr lang="en-US" sz="2800" b="0" i="0" u="none" strike="noStrike" cap="none" dirty="0" err="1">
                <a:solidFill>
                  <a:schemeClr val="lt1"/>
                </a:solidFill>
                <a:latin typeface="Arial"/>
                <a:ea typeface="Arial"/>
                <a:cs typeface="Arial"/>
                <a:sym typeface="Arial"/>
              </a:rPr>
              <a:t>Satuan</a:t>
            </a:r>
            <a:r>
              <a:rPr lang="en-US" sz="2800" b="0" i="0" u="none" strike="noStrike" cap="none" dirty="0">
                <a:solidFill>
                  <a:schemeClr val="lt1"/>
                </a:solidFill>
                <a:latin typeface="Arial"/>
                <a:ea typeface="Arial"/>
                <a:cs typeface="Arial"/>
                <a:sym typeface="Arial"/>
              </a:rPr>
              <a:t> </a:t>
            </a:r>
            <a:r>
              <a:rPr lang="en-US" sz="2800" b="0" i="0" u="none" strike="noStrike" cap="none" dirty="0" err="1">
                <a:solidFill>
                  <a:schemeClr val="lt1"/>
                </a:solidFill>
                <a:latin typeface="Arial"/>
                <a:ea typeface="Arial"/>
                <a:cs typeface="Arial"/>
                <a:sym typeface="Arial"/>
              </a:rPr>
              <a:t>Pendidikan</a:t>
            </a:r>
            <a:r>
              <a:rPr lang="en-US" sz="2800" b="0" i="0" u="none" strike="noStrike" cap="none" dirty="0">
                <a:solidFill>
                  <a:schemeClr val="lt1"/>
                </a:solidFill>
                <a:latin typeface="Arial"/>
                <a:ea typeface="Arial"/>
                <a:cs typeface="Arial"/>
                <a:sym typeface="Arial"/>
              </a:rPr>
              <a:t> </a:t>
            </a:r>
            <a:endParaRPr sz="2800" b="0" i="0" u="none" strike="noStrike" cap="none" dirty="0">
              <a:solidFill>
                <a:schemeClr val="lt1"/>
              </a:solidFill>
              <a:latin typeface="Arial"/>
              <a:ea typeface="Arial"/>
              <a:cs typeface="Arial"/>
              <a:sym typeface="Arial"/>
            </a:endParaRPr>
          </a:p>
        </p:txBody>
      </p:sp>
      <p:sp>
        <p:nvSpPr>
          <p:cNvPr id="58" name="Google Shape;332;p43"/>
          <p:cNvSpPr/>
          <p:nvPr/>
        </p:nvSpPr>
        <p:spPr>
          <a:xfrm>
            <a:off x="223777" y="3224580"/>
            <a:ext cx="11968223" cy="64324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1</a:t>
            </a:r>
            <a:r>
              <a:rPr lang="en-US" sz="2000" b="1" i="0" u="none" strike="noStrike" cap="none" dirty="0">
                <a:solidFill>
                  <a:srgbClr val="FF0000"/>
                </a:solidFill>
                <a:latin typeface="Arial"/>
                <a:ea typeface="Arial"/>
                <a:cs typeface="Arial"/>
                <a:sym typeface="Arial"/>
              </a:rPr>
              <a:t>. </a:t>
            </a:r>
            <a:r>
              <a:rPr lang="en-US" sz="2000" b="1" i="0" u="none" strike="noStrike" cap="none" dirty="0" err="1">
                <a:solidFill>
                  <a:srgbClr val="FF0000"/>
                </a:solidFill>
                <a:latin typeface="Arial"/>
                <a:ea typeface="Arial"/>
                <a:cs typeface="Arial"/>
                <a:sym typeface="Arial"/>
              </a:rPr>
              <a:t>Sehat</a:t>
            </a:r>
            <a:r>
              <a:rPr lang="en-US" sz="2000" b="1" i="0" u="none" strike="noStrike" cap="none" dirty="0">
                <a:solidFill>
                  <a:srgbClr val="FF0000"/>
                </a:solidFill>
                <a:latin typeface="Arial"/>
                <a:ea typeface="Arial"/>
                <a:cs typeface="Arial"/>
                <a:sym typeface="Arial"/>
              </a:rPr>
              <a:t> </a:t>
            </a:r>
            <a:r>
              <a:rPr lang="en-US" sz="2000" b="1" i="0" u="none" strike="noStrike" cap="none" dirty="0" err="1">
                <a:solidFill>
                  <a:srgbClr val="FF0000"/>
                </a:solidFill>
                <a:latin typeface="Arial"/>
                <a:ea typeface="Arial"/>
                <a:cs typeface="Arial"/>
                <a:sym typeface="Arial"/>
              </a:rPr>
              <a:t>Bergizi</a:t>
            </a:r>
            <a:endParaRPr sz="2000" b="1" i="0" u="none" strike="noStrike" cap="none" dirty="0">
              <a:solidFill>
                <a:srgbClr val="FF0000"/>
              </a:solidFill>
              <a:latin typeface="Arial"/>
              <a:ea typeface="Arial"/>
              <a:cs typeface="Arial"/>
              <a:sym typeface="Arial"/>
            </a:endParaRPr>
          </a:p>
          <a:p>
            <a:pPr marL="0" marR="0" lvl="0" indent="0" algn="l" rtl="0">
              <a:lnSpc>
                <a:spcPct val="100000"/>
              </a:lnSpc>
              <a:spcBef>
                <a:spcPts val="400"/>
              </a:spcBef>
              <a:spcAft>
                <a:spcPts val="0"/>
              </a:spcAft>
              <a:buNone/>
            </a:pPr>
            <a:r>
              <a:rPr lang="en-US" sz="1800" b="0" i="0" u="none" strike="noStrike" cap="none" dirty="0" err="1">
                <a:solidFill>
                  <a:srgbClr val="000000"/>
                </a:solidFill>
                <a:latin typeface="Arial"/>
                <a:ea typeface="Arial"/>
                <a:cs typeface="Arial"/>
                <a:sym typeface="Arial"/>
              </a:rPr>
              <a:t>Menerapkan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Sehat</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Bergizi</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dimulai</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dari</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kegiatan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sederhana</a:t>
            </a:r>
            <a:r>
              <a:rPr lang="en-US" sz="1800" b="0" i="0" u="none" strike="noStrike" cap="none" dirty="0">
                <a:solidFill>
                  <a:srgbClr val="000000"/>
                </a:solidFill>
                <a:latin typeface="Arial"/>
                <a:ea typeface="Arial"/>
                <a:cs typeface="Arial"/>
                <a:sym typeface="Arial"/>
              </a:rPr>
              <a:t> yang </a:t>
            </a:r>
            <a:r>
              <a:rPr lang="en-US" sz="1800" b="0" i="0" u="none" strike="noStrike" cap="none" dirty="0" err="1">
                <a:solidFill>
                  <a:srgbClr val="000000"/>
                </a:solidFill>
                <a:latin typeface="Arial"/>
                <a:ea typeface="Arial"/>
                <a:cs typeface="Arial"/>
                <a:sym typeface="Arial"/>
              </a:rPr>
              <a:t>berkelanjutan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seperti</a:t>
            </a:r>
            <a:r>
              <a:rPr lang="en-US" sz="1800" b="0" i="0" u="none" strike="noStrike" cap="none" dirty="0" smtClean="0">
                <a:solidFill>
                  <a:srgbClr val="000000"/>
                </a:solidFill>
                <a:latin typeface="Arial"/>
                <a:ea typeface="Arial"/>
                <a:cs typeface="Arial"/>
                <a:sym typeface="Arial"/>
              </a:rPr>
              <a:t>:</a:t>
            </a:r>
            <a:endParaRPr dirty="0" smtClean="0"/>
          </a:p>
          <a:p>
            <a:pPr marL="457189" marR="0" lvl="0" indent="-457189" algn="l" rtl="0">
              <a:lnSpc>
                <a:spcPct val="100000"/>
              </a:lnSpc>
              <a:spcBef>
                <a:spcPts val="400"/>
              </a:spcBef>
              <a:spcAft>
                <a:spcPts val="0"/>
              </a:spcAft>
              <a:buClr>
                <a:srgbClr val="000000"/>
              </a:buClr>
              <a:buSzPts val="1800"/>
              <a:buFont typeface="Arial"/>
              <a:buAutoNum type="alphaLcPeriod"/>
            </a:pPr>
            <a:r>
              <a:rPr lang="en-US" sz="1800" b="1" i="0" u="none" strike="noStrike" cap="none" dirty="0" err="1" smtClean="0">
                <a:solidFill>
                  <a:srgbClr val="000000"/>
                </a:solidFill>
                <a:latin typeface="Arial"/>
                <a:ea typeface="Arial"/>
                <a:cs typeface="Arial"/>
                <a:sym typeface="Arial"/>
              </a:rPr>
              <a:t>Pembiasaan</a:t>
            </a:r>
            <a:r>
              <a:rPr lang="en-US" sz="1800" b="1" i="0" u="none" strike="noStrike" cap="none" dirty="0" smtClean="0">
                <a:solidFill>
                  <a:srgbClr val="000000"/>
                </a:solidFill>
                <a:latin typeface="Arial"/>
                <a:ea typeface="Arial"/>
                <a:cs typeface="Arial"/>
                <a:sym typeface="Arial"/>
              </a:rPr>
              <a:t> </a:t>
            </a:r>
            <a:r>
              <a:rPr lang="en-US" sz="1800" b="1" i="0" u="none" strike="noStrike" cap="none" dirty="0" err="1" smtClean="0">
                <a:solidFill>
                  <a:srgbClr val="000000"/>
                </a:solidFill>
                <a:latin typeface="Arial"/>
                <a:ea typeface="Arial"/>
                <a:cs typeface="Arial"/>
                <a:sym typeface="Arial"/>
              </a:rPr>
              <a:t>minum</a:t>
            </a:r>
            <a:r>
              <a:rPr lang="en-US" sz="1800" b="1" i="0" u="none" strike="noStrike" cap="none" dirty="0" smtClean="0">
                <a:solidFill>
                  <a:srgbClr val="000000"/>
                </a:solidFill>
                <a:latin typeface="Arial"/>
                <a:ea typeface="Arial"/>
                <a:cs typeface="Arial"/>
                <a:sym typeface="Arial"/>
              </a:rPr>
              <a:t> air </a:t>
            </a:r>
            <a:r>
              <a:rPr lang="en-US" sz="1800" b="1" i="0" u="none" strike="noStrike" cap="none" dirty="0" err="1" smtClean="0">
                <a:solidFill>
                  <a:srgbClr val="000000"/>
                </a:solidFill>
                <a:latin typeface="Arial"/>
                <a:ea typeface="Arial"/>
                <a:cs typeface="Arial"/>
                <a:sym typeface="Arial"/>
              </a:rPr>
              <a:t>putih</a:t>
            </a:r>
            <a:r>
              <a:rPr lang="en-US" sz="1800" b="1" i="0" u="none" strike="noStrike" cap="none" dirty="0" smtClean="0">
                <a:solidFill>
                  <a:srgbClr val="000000"/>
                </a:solidFill>
                <a:latin typeface="Arial"/>
                <a:ea typeface="Arial"/>
                <a:cs typeface="Arial"/>
                <a:sym typeface="Arial"/>
              </a:rPr>
              <a:t> </a:t>
            </a:r>
            <a:r>
              <a:rPr lang="en-US" sz="1800" b="0" i="0" u="none" strike="noStrike" cap="none" dirty="0" smtClean="0">
                <a:solidFill>
                  <a:srgbClr val="000000"/>
                </a:solidFill>
                <a:latin typeface="Arial"/>
                <a:ea typeface="Arial"/>
                <a:cs typeface="Arial"/>
                <a:sym typeface="Arial"/>
              </a:rPr>
              <a:t>minimal 2 </a:t>
            </a:r>
            <a:r>
              <a:rPr lang="en-US" sz="1800" b="0" i="0" u="none" strike="noStrike" cap="none" dirty="0" err="1" smtClean="0">
                <a:solidFill>
                  <a:srgbClr val="000000"/>
                </a:solidFill>
                <a:latin typeface="Arial"/>
                <a:ea typeface="Arial"/>
                <a:cs typeface="Arial"/>
                <a:sym typeface="Arial"/>
              </a:rPr>
              <a:t>gelas</a:t>
            </a:r>
            <a:r>
              <a:rPr lang="en-US" sz="1800" b="0" i="0" u="none" strike="noStrike" cap="none" dirty="0" smtClean="0">
                <a:solidFill>
                  <a:srgbClr val="000000"/>
                </a:solidFill>
                <a:latin typeface="Arial"/>
                <a:ea typeface="Arial"/>
                <a:cs typeface="Arial"/>
                <a:sym typeface="Arial"/>
              </a:rPr>
              <a:t> </a:t>
            </a:r>
            <a:r>
              <a:rPr lang="en-US" sz="1800" b="0" i="0" u="none" strike="noStrike" cap="none" dirty="0" err="1" smtClean="0">
                <a:solidFill>
                  <a:srgbClr val="000000"/>
                </a:solidFill>
                <a:latin typeface="Arial"/>
                <a:ea typeface="Arial"/>
                <a:cs typeface="Arial"/>
                <a:sym typeface="Arial"/>
              </a:rPr>
              <a:t>selama</a:t>
            </a:r>
            <a:r>
              <a:rPr lang="en-US" sz="1800" b="0" i="0" u="none" strike="noStrike" cap="none" dirty="0" smtClean="0">
                <a:solidFill>
                  <a:srgbClr val="000000"/>
                </a:solidFill>
                <a:latin typeface="Arial"/>
                <a:ea typeface="Arial"/>
                <a:cs typeface="Arial"/>
                <a:sym typeface="Arial"/>
              </a:rPr>
              <a:t> </a:t>
            </a:r>
            <a:r>
              <a:rPr lang="en-US" sz="1800" b="0" i="0" u="none" strike="noStrike" cap="none" dirty="0" err="1" smtClean="0">
                <a:solidFill>
                  <a:srgbClr val="000000"/>
                </a:solidFill>
                <a:latin typeface="Arial"/>
                <a:ea typeface="Arial"/>
                <a:cs typeface="Arial"/>
                <a:sym typeface="Arial"/>
              </a:rPr>
              <a:t>berkegiatan</a:t>
            </a:r>
            <a:r>
              <a:rPr lang="en-US" sz="1800" b="0" i="0" u="none" strike="noStrike" cap="none" dirty="0" smtClean="0">
                <a:solidFill>
                  <a:srgbClr val="000000"/>
                </a:solidFill>
                <a:latin typeface="Arial"/>
                <a:ea typeface="Arial"/>
                <a:cs typeface="Arial"/>
                <a:sym typeface="Arial"/>
              </a:rPr>
              <a:t> di </a:t>
            </a:r>
            <a:r>
              <a:rPr lang="en-US" sz="1800" b="0" i="0" u="none" strike="noStrike" cap="none" dirty="0" err="1" smtClean="0">
                <a:solidFill>
                  <a:srgbClr val="000000"/>
                </a:solidFill>
                <a:latin typeface="Arial"/>
                <a:ea typeface="Arial"/>
                <a:cs typeface="Arial"/>
                <a:sym typeface="Arial"/>
              </a:rPr>
              <a:t>satuan</a:t>
            </a:r>
            <a:r>
              <a:rPr lang="en-US" sz="1800" b="0" i="0" u="none" strike="noStrike" cap="none" dirty="0" smtClean="0">
                <a:solidFill>
                  <a:srgbClr val="000000"/>
                </a:solidFill>
                <a:latin typeface="Arial"/>
                <a:ea typeface="Arial"/>
                <a:cs typeface="Arial"/>
                <a:sym typeface="Arial"/>
              </a:rPr>
              <a:t> </a:t>
            </a:r>
            <a:r>
              <a:rPr lang="en-US" sz="1800" b="0" i="0" u="none" strike="noStrike" cap="none" dirty="0" err="1" smtClean="0">
                <a:solidFill>
                  <a:srgbClr val="000000"/>
                </a:solidFill>
                <a:latin typeface="Arial"/>
                <a:ea typeface="Arial"/>
                <a:cs typeface="Arial"/>
                <a:sym typeface="Arial"/>
              </a:rPr>
              <a:t>pendidikan</a:t>
            </a:r>
            <a:r>
              <a:rPr lang="en-US" sz="1800" b="0" i="0" u="none" strike="noStrike" cap="none" dirty="0" smtClean="0">
                <a:solidFill>
                  <a:srgbClr val="000000"/>
                </a:solidFill>
                <a:latin typeface="Arial"/>
                <a:ea typeface="Arial"/>
                <a:cs typeface="Arial"/>
                <a:sym typeface="Arial"/>
              </a:rPr>
              <a:t>. </a:t>
            </a:r>
            <a:endParaRPr sz="1800" b="0" i="0" u="none" strike="noStrike" cap="none" dirty="0" smtClean="0">
              <a:solidFill>
                <a:srgbClr val="000000"/>
              </a:solidFill>
              <a:latin typeface="Arial"/>
              <a:ea typeface="Arial"/>
              <a:cs typeface="Arial"/>
              <a:sym typeface="Arial"/>
            </a:endParaRPr>
          </a:p>
          <a:p>
            <a:pPr marL="457189" marR="0" lvl="0" indent="-457189" algn="l" rtl="0">
              <a:lnSpc>
                <a:spcPct val="100000"/>
              </a:lnSpc>
              <a:spcBef>
                <a:spcPts val="400"/>
              </a:spcBef>
              <a:spcAft>
                <a:spcPts val="0"/>
              </a:spcAft>
              <a:buClr>
                <a:srgbClr val="000000"/>
              </a:buClr>
              <a:buSzPts val="1800"/>
              <a:buFont typeface="Arial"/>
              <a:buAutoNum type="alphaLcPeriod"/>
            </a:pPr>
            <a:r>
              <a:rPr lang="en-US" sz="1800" b="1" i="0" u="none" strike="noStrike" cap="none" dirty="0" err="1" smtClean="0">
                <a:solidFill>
                  <a:srgbClr val="000000"/>
                </a:solidFill>
                <a:latin typeface="Arial"/>
                <a:ea typeface="Arial"/>
                <a:cs typeface="Arial"/>
                <a:sym typeface="Arial"/>
              </a:rPr>
              <a:t>Pembiasaan</a:t>
            </a:r>
            <a:r>
              <a:rPr lang="en-US" sz="1800" b="1" i="0" u="none" strike="noStrike" cap="none" dirty="0" smtClean="0">
                <a:solidFill>
                  <a:srgbClr val="000000"/>
                </a:solidFill>
                <a:latin typeface="Arial"/>
                <a:ea typeface="Arial"/>
                <a:cs typeface="Arial"/>
                <a:sym typeface="Arial"/>
              </a:rPr>
              <a:t> </a:t>
            </a:r>
            <a:r>
              <a:rPr lang="en-US" sz="1800" b="1" i="0" u="none" strike="noStrike" cap="none" dirty="0" err="1" smtClean="0">
                <a:solidFill>
                  <a:srgbClr val="000000"/>
                </a:solidFill>
                <a:latin typeface="Arial"/>
                <a:ea typeface="Arial"/>
                <a:cs typeface="Arial"/>
                <a:sym typeface="Arial"/>
              </a:rPr>
              <a:t>sarapan</a:t>
            </a:r>
            <a:r>
              <a:rPr lang="en-US" sz="1800" b="1" i="0" u="none" strike="noStrike" cap="none" dirty="0" smtClean="0">
                <a:solidFill>
                  <a:srgbClr val="000000"/>
                </a:solidFill>
                <a:latin typeface="Arial"/>
                <a:ea typeface="Arial"/>
                <a:cs typeface="Arial"/>
                <a:sym typeface="Arial"/>
              </a:rPr>
              <a:t>, </a:t>
            </a:r>
            <a:r>
              <a:rPr lang="en-US" sz="1800" b="1" i="0" u="none" strike="noStrike" cap="none" dirty="0" err="1" smtClean="0">
                <a:solidFill>
                  <a:srgbClr val="000000"/>
                </a:solidFill>
                <a:latin typeface="Arial"/>
                <a:ea typeface="Arial"/>
                <a:cs typeface="Arial"/>
                <a:sym typeface="Arial"/>
              </a:rPr>
              <a:t>makan</a:t>
            </a:r>
            <a:r>
              <a:rPr lang="en-US" sz="1800" b="1" i="0" u="none" strike="noStrike" cap="none" dirty="0" smtClean="0">
                <a:solidFill>
                  <a:srgbClr val="000000"/>
                </a:solidFill>
                <a:latin typeface="Arial"/>
                <a:ea typeface="Arial"/>
                <a:cs typeface="Arial"/>
                <a:sym typeface="Arial"/>
              </a:rPr>
              <a:t> </a:t>
            </a:r>
            <a:r>
              <a:rPr lang="en-US" sz="1800" b="1" i="0" u="none" strike="noStrike" cap="none" dirty="0" err="1" smtClean="0">
                <a:solidFill>
                  <a:srgbClr val="000000"/>
                </a:solidFill>
                <a:latin typeface="Arial"/>
                <a:ea typeface="Arial"/>
                <a:cs typeface="Arial"/>
                <a:sym typeface="Arial"/>
              </a:rPr>
              <a:t>bersama</a:t>
            </a:r>
            <a:r>
              <a:rPr lang="en-US" sz="1800" b="1" i="0" u="none" strike="noStrike" cap="none" dirty="0" smtClean="0">
                <a:solidFill>
                  <a:srgbClr val="000000"/>
                </a:solidFill>
                <a:latin typeface="Arial"/>
                <a:ea typeface="Arial"/>
                <a:cs typeface="Arial"/>
                <a:sym typeface="Arial"/>
              </a:rPr>
              <a:t>  </a:t>
            </a:r>
            <a:r>
              <a:rPr lang="en-US" sz="1800" b="1" i="0" u="none" strike="noStrike" cap="none" dirty="0" err="1" smtClean="0">
                <a:solidFill>
                  <a:srgbClr val="000000"/>
                </a:solidFill>
                <a:latin typeface="Arial"/>
                <a:ea typeface="Arial"/>
                <a:cs typeface="Arial"/>
                <a:sym typeface="Arial"/>
              </a:rPr>
              <a:t>dan</a:t>
            </a:r>
            <a:r>
              <a:rPr lang="en-US" sz="1800" b="1" i="0" u="none" strike="noStrike" cap="none" dirty="0" smtClean="0">
                <a:solidFill>
                  <a:srgbClr val="000000"/>
                </a:solidFill>
                <a:latin typeface="Arial"/>
                <a:ea typeface="Arial"/>
                <a:cs typeface="Arial"/>
                <a:sym typeface="Arial"/>
              </a:rPr>
              <a:t> </a:t>
            </a:r>
            <a:r>
              <a:rPr lang="en-US" sz="1800" b="1" i="0" u="none" strike="noStrike" cap="none" dirty="0" err="1" smtClean="0">
                <a:solidFill>
                  <a:srgbClr val="000000"/>
                </a:solidFill>
                <a:latin typeface="Arial"/>
                <a:ea typeface="Arial"/>
                <a:cs typeface="Arial"/>
                <a:sym typeface="Arial"/>
              </a:rPr>
              <a:t>konsumsi</a:t>
            </a:r>
            <a:r>
              <a:rPr lang="en-US" sz="1800" b="1" i="0" u="none" strike="noStrike" cap="none" dirty="0" smtClean="0">
                <a:solidFill>
                  <a:srgbClr val="000000"/>
                </a:solidFill>
                <a:latin typeface="Arial"/>
                <a:ea typeface="Arial"/>
                <a:cs typeface="Arial"/>
                <a:sym typeface="Arial"/>
              </a:rPr>
              <a:t> </a:t>
            </a:r>
            <a:r>
              <a:rPr lang="en-US" sz="1800" b="1" i="0" u="none" strike="noStrike" cap="none" dirty="0" err="1" smtClean="0">
                <a:solidFill>
                  <a:srgbClr val="000000"/>
                </a:solidFill>
                <a:latin typeface="Arial"/>
                <a:ea typeface="Arial"/>
                <a:cs typeface="Arial"/>
                <a:sym typeface="Arial"/>
              </a:rPr>
              <a:t>makanan</a:t>
            </a:r>
            <a:r>
              <a:rPr lang="en-US" sz="1800" b="1" i="0" u="none" strike="noStrike" cap="none" dirty="0" smtClean="0">
                <a:solidFill>
                  <a:srgbClr val="000000"/>
                </a:solidFill>
                <a:latin typeface="Arial"/>
                <a:ea typeface="Arial"/>
                <a:cs typeface="Arial"/>
                <a:sym typeface="Arial"/>
              </a:rPr>
              <a:t>/</a:t>
            </a:r>
            <a:r>
              <a:rPr lang="en-US" sz="1800" b="1" i="0" u="none" strike="noStrike" cap="none" dirty="0" err="1" smtClean="0">
                <a:solidFill>
                  <a:srgbClr val="000000"/>
                </a:solidFill>
                <a:latin typeface="Arial"/>
                <a:ea typeface="Arial"/>
                <a:cs typeface="Arial"/>
                <a:sym typeface="Arial"/>
              </a:rPr>
              <a:t>minuman</a:t>
            </a:r>
            <a:r>
              <a:rPr lang="en-US" sz="1800" b="1" i="0" u="none" strike="noStrike" cap="none" dirty="0" smtClean="0">
                <a:solidFill>
                  <a:srgbClr val="000000"/>
                </a:solidFill>
                <a:latin typeface="Arial"/>
                <a:ea typeface="Arial"/>
                <a:cs typeface="Arial"/>
                <a:sym typeface="Arial"/>
              </a:rPr>
              <a:t> </a:t>
            </a:r>
            <a:r>
              <a:rPr lang="en-US" sz="1800" b="1" i="0" u="none" strike="noStrike" cap="none" dirty="0" err="1" smtClean="0">
                <a:solidFill>
                  <a:srgbClr val="000000"/>
                </a:solidFill>
                <a:latin typeface="Arial"/>
                <a:ea typeface="Arial"/>
                <a:cs typeface="Arial"/>
                <a:sym typeface="Arial"/>
              </a:rPr>
              <a:t>bergizi</a:t>
            </a:r>
            <a:r>
              <a:rPr lang="en-US" sz="1800" b="1" i="0" u="none" strike="noStrike" cap="none" dirty="0" smtClean="0">
                <a:solidFill>
                  <a:srgbClr val="000000"/>
                </a:solidFill>
                <a:latin typeface="Arial"/>
                <a:ea typeface="Arial"/>
                <a:cs typeface="Arial"/>
                <a:sym typeface="Arial"/>
              </a:rPr>
              <a:t> </a:t>
            </a:r>
            <a:r>
              <a:rPr lang="en-US" sz="1800" b="1" i="0" u="none" strike="noStrike" cap="none" dirty="0" err="1" smtClean="0">
                <a:solidFill>
                  <a:srgbClr val="000000"/>
                </a:solidFill>
                <a:latin typeface="Arial"/>
                <a:ea typeface="Arial"/>
                <a:cs typeface="Arial"/>
                <a:sym typeface="Arial"/>
              </a:rPr>
              <a:t>seimbang</a:t>
            </a:r>
            <a:r>
              <a:rPr lang="en-US" sz="1800" b="0" i="0" u="none" strike="noStrike" cap="none" dirty="0" smtClean="0">
                <a:solidFill>
                  <a:srgbClr val="000000"/>
                </a:solidFill>
                <a:latin typeface="Arial"/>
                <a:ea typeface="Arial"/>
                <a:cs typeface="Arial"/>
                <a:sym typeface="Arial"/>
              </a:rPr>
              <a:t>.</a:t>
            </a:r>
          </a:p>
          <a:p>
            <a:pPr marL="457189" lvl="0" indent="-457189">
              <a:spcBef>
                <a:spcPts val="400"/>
              </a:spcBef>
              <a:buClr>
                <a:srgbClr val="000000"/>
              </a:buClr>
              <a:buSzPts val="1800"/>
              <a:buFont typeface="Arial"/>
              <a:buAutoNum type="alphaLcPeriod"/>
            </a:pPr>
            <a:r>
              <a:rPr lang="en-US" dirty="0" err="1">
                <a:solidFill>
                  <a:srgbClr val="000000"/>
                </a:solidFill>
                <a:latin typeface="Arial"/>
                <a:ea typeface="Arial"/>
                <a:cs typeface="Arial"/>
              </a:rPr>
              <a:t>Siswa</a:t>
            </a:r>
            <a:r>
              <a:rPr lang="en-US" dirty="0">
                <a:solidFill>
                  <a:srgbClr val="000000"/>
                </a:solidFill>
                <a:latin typeface="Arial"/>
                <a:ea typeface="Arial"/>
                <a:cs typeface="Arial"/>
              </a:rPr>
              <a:t> </a:t>
            </a:r>
            <a:r>
              <a:rPr lang="en-US" dirty="0" err="1">
                <a:solidFill>
                  <a:srgbClr val="000000"/>
                </a:solidFill>
                <a:latin typeface="Arial"/>
                <a:ea typeface="Arial"/>
                <a:cs typeface="Arial"/>
              </a:rPr>
              <a:t>membawa</a:t>
            </a:r>
            <a:r>
              <a:rPr lang="en-US" dirty="0">
                <a:solidFill>
                  <a:srgbClr val="000000"/>
                </a:solidFill>
                <a:latin typeface="Arial"/>
                <a:ea typeface="Arial"/>
                <a:cs typeface="Arial"/>
              </a:rPr>
              <a:t> </a:t>
            </a:r>
            <a:r>
              <a:rPr lang="en-US" dirty="0" err="1">
                <a:solidFill>
                  <a:srgbClr val="000000"/>
                </a:solidFill>
                <a:latin typeface="Arial"/>
                <a:ea typeface="Arial"/>
                <a:cs typeface="Arial"/>
              </a:rPr>
              <a:t>botol</a:t>
            </a:r>
            <a:r>
              <a:rPr lang="en-US" dirty="0">
                <a:solidFill>
                  <a:srgbClr val="000000"/>
                </a:solidFill>
                <a:latin typeface="Arial"/>
                <a:ea typeface="Arial"/>
                <a:cs typeface="Arial"/>
              </a:rPr>
              <a:t> </a:t>
            </a:r>
            <a:r>
              <a:rPr lang="en-US" dirty="0" err="1">
                <a:solidFill>
                  <a:srgbClr val="000000"/>
                </a:solidFill>
                <a:latin typeface="Arial"/>
                <a:ea typeface="Arial"/>
                <a:cs typeface="Arial"/>
              </a:rPr>
              <a:t>atau</a:t>
            </a:r>
            <a:r>
              <a:rPr lang="en-US" dirty="0">
                <a:solidFill>
                  <a:srgbClr val="000000"/>
                </a:solidFill>
                <a:latin typeface="Arial"/>
                <a:ea typeface="Arial"/>
                <a:cs typeface="Arial"/>
              </a:rPr>
              <a:t> </a:t>
            </a:r>
            <a:r>
              <a:rPr lang="en-US" dirty="0" err="1">
                <a:solidFill>
                  <a:srgbClr val="000000"/>
                </a:solidFill>
                <a:latin typeface="Arial"/>
                <a:ea typeface="Arial"/>
                <a:cs typeface="Arial"/>
              </a:rPr>
              <a:t>tempat</a:t>
            </a:r>
            <a:r>
              <a:rPr lang="en-US" dirty="0">
                <a:solidFill>
                  <a:srgbClr val="000000"/>
                </a:solidFill>
                <a:latin typeface="Arial"/>
                <a:ea typeface="Arial"/>
                <a:cs typeface="Arial"/>
              </a:rPr>
              <a:t> air </a:t>
            </a:r>
            <a:r>
              <a:rPr lang="en-US" dirty="0" err="1">
                <a:solidFill>
                  <a:srgbClr val="000000"/>
                </a:solidFill>
                <a:latin typeface="Arial"/>
                <a:ea typeface="Arial"/>
                <a:cs typeface="Arial"/>
              </a:rPr>
              <a:t>sejenis</a:t>
            </a:r>
            <a:endParaRPr lang="en-US" dirty="0">
              <a:solidFill>
                <a:srgbClr val="000000"/>
              </a:solidFill>
              <a:latin typeface="Arial"/>
              <a:ea typeface="Arial"/>
              <a:cs typeface="Arial"/>
            </a:endParaRPr>
          </a:p>
          <a:p>
            <a:pPr marL="457189" lvl="0" indent="-457189">
              <a:spcBef>
                <a:spcPts val="400"/>
              </a:spcBef>
              <a:buClr>
                <a:srgbClr val="000000"/>
              </a:buClr>
              <a:buSzPts val="1800"/>
              <a:buFont typeface="Arial"/>
              <a:buAutoNum type="alphaLcPeriod"/>
            </a:pPr>
            <a:r>
              <a:rPr lang="en-US" dirty="0" err="1">
                <a:solidFill>
                  <a:srgbClr val="000000"/>
                </a:solidFill>
                <a:latin typeface="Arial"/>
                <a:ea typeface="Arial"/>
                <a:cs typeface="Arial"/>
              </a:rPr>
              <a:t>Sekolah</a:t>
            </a:r>
            <a:r>
              <a:rPr lang="en-US" dirty="0">
                <a:solidFill>
                  <a:srgbClr val="000000"/>
                </a:solidFill>
                <a:latin typeface="Arial"/>
                <a:ea typeface="Arial"/>
                <a:cs typeface="Arial"/>
              </a:rPr>
              <a:t> </a:t>
            </a:r>
            <a:r>
              <a:rPr lang="en-US" dirty="0" err="1">
                <a:solidFill>
                  <a:srgbClr val="000000"/>
                </a:solidFill>
                <a:latin typeface="Arial"/>
                <a:ea typeface="Arial"/>
                <a:cs typeface="Arial"/>
              </a:rPr>
              <a:t>menyiapkan</a:t>
            </a:r>
            <a:r>
              <a:rPr lang="en-US" dirty="0">
                <a:solidFill>
                  <a:srgbClr val="000000"/>
                </a:solidFill>
                <a:latin typeface="Arial"/>
                <a:ea typeface="Arial"/>
                <a:cs typeface="Arial"/>
              </a:rPr>
              <a:t> air </a:t>
            </a:r>
            <a:r>
              <a:rPr lang="en-US" dirty="0" err="1">
                <a:solidFill>
                  <a:srgbClr val="000000"/>
                </a:solidFill>
                <a:latin typeface="Arial"/>
                <a:ea typeface="Arial"/>
                <a:cs typeface="Arial"/>
              </a:rPr>
              <a:t>putih</a:t>
            </a:r>
            <a:r>
              <a:rPr lang="en-US" dirty="0">
                <a:solidFill>
                  <a:srgbClr val="000000"/>
                </a:solidFill>
                <a:latin typeface="Arial"/>
                <a:ea typeface="Arial"/>
                <a:cs typeface="Arial"/>
              </a:rPr>
              <a:t> </a:t>
            </a:r>
            <a:r>
              <a:rPr lang="en-US" dirty="0" err="1">
                <a:solidFill>
                  <a:srgbClr val="000000"/>
                </a:solidFill>
                <a:latin typeface="Arial"/>
                <a:ea typeface="Arial"/>
                <a:cs typeface="Arial"/>
              </a:rPr>
              <a:t>untuk</a:t>
            </a:r>
            <a:r>
              <a:rPr lang="en-US" dirty="0">
                <a:solidFill>
                  <a:srgbClr val="000000"/>
                </a:solidFill>
                <a:latin typeface="Arial"/>
                <a:ea typeface="Arial"/>
                <a:cs typeface="Arial"/>
              </a:rPr>
              <a:t> </a:t>
            </a:r>
            <a:r>
              <a:rPr lang="en-US" dirty="0" err="1">
                <a:solidFill>
                  <a:srgbClr val="000000"/>
                </a:solidFill>
                <a:latin typeface="Arial"/>
                <a:ea typeface="Arial"/>
                <a:cs typeface="Arial"/>
              </a:rPr>
              <a:t>isi</a:t>
            </a:r>
            <a:r>
              <a:rPr lang="en-US" dirty="0">
                <a:solidFill>
                  <a:srgbClr val="000000"/>
                </a:solidFill>
                <a:latin typeface="Arial"/>
                <a:ea typeface="Arial"/>
                <a:cs typeface="Arial"/>
              </a:rPr>
              <a:t> </a:t>
            </a:r>
            <a:r>
              <a:rPr lang="en-US" dirty="0" err="1">
                <a:solidFill>
                  <a:srgbClr val="000000"/>
                </a:solidFill>
                <a:latin typeface="Arial"/>
                <a:ea typeface="Arial"/>
                <a:cs typeface="Arial"/>
              </a:rPr>
              <a:t>botol</a:t>
            </a:r>
            <a:r>
              <a:rPr lang="en-US" dirty="0">
                <a:solidFill>
                  <a:srgbClr val="000000"/>
                </a:solidFill>
                <a:latin typeface="Arial"/>
                <a:ea typeface="Arial"/>
                <a:cs typeface="Arial"/>
              </a:rPr>
              <a:t> air </a:t>
            </a:r>
            <a:r>
              <a:rPr lang="en-US" dirty="0" err="1">
                <a:solidFill>
                  <a:srgbClr val="000000"/>
                </a:solidFill>
                <a:latin typeface="Arial"/>
                <a:ea typeface="Arial"/>
                <a:cs typeface="Arial"/>
              </a:rPr>
              <a:t>siswa</a:t>
            </a:r>
            <a:endParaRPr lang="en-US" dirty="0">
              <a:solidFill>
                <a:srgbClr val="000000"/>
              </a:solidFill>
              <a:latin typeface="Arial"/>
              <a:ea typeface="Arial"/>
              <a:cs typeface="Arial"/>
            </a:endParaRPr>
          </a:p>
          <a:p>
            <a:pPr marL="457189" lvl="0" indent="-457189">
              <a:spcBef>
                <a:spcPts val="400"/>
              </a:spcBef>
              <a:buClr>
                <a:srgbClr val="000000"/>
              </a:buClr>
              <a:buSzPts val="1800"/>
              <a:buFont typeface="Arial"/>
              <a:buAutoNum type="alphaLcPeriod"/>
            </a:pPr>
            <a:r>
              <a:rPr lang="en-US" dirty="0" err="1">
                <a:solidFill>
                  <a:srgbClr val="000000"/>
                </a:solidFill>
                <a:latin typeface="Arial"/>
                <a:ea typeface="Arial"/>
                <a:cs typeface="Arial"/>
              </a:rPr>
              <a:t>Pembiasaan</a:t>
            </a:r>
            <a:r>
              <a:rPr lang="en-US" dirty="0">
                <a:solidFill>
                  <a:srgbClr val="000000"/>
                </a:solidFill>
                <a:latin typeface="Arial"/>
                <a:ea typeface="Arial"/>
                <a:cs typeface="Arial"/>
              </a:rPr>
              <a:t> </a:t>
            </a:r>
            <a:r>
              <a:rPr lang="en-US" dirty="0" err="1">
                <a:solidFill>
                  <a:srgbClr val="000000"/>
                </a:solidFill>
                <a:latin typeface="Arial"/>
                <a:ea typeface="Arial"/>
                <a:cs typeface="Arial"/>
              </a:rPr>
              <a:t>makan</a:t>
            </a:r>
            <a:r>
              <a:rPr lang="en-US" dirty="0">
                <a:solidFill>
                  <a:srgbClr val="000000"/>
                </a:solidFill>
                <a:latin typeface="Arial"/>
                <a:ea typeface="Arial"/>
                <a:cs typeface="Arial"/>
              </a:rPr>
              <a:t> </a:t>
            </a:r>
            <a:r>
              <a:rPr lang="en-US" dirty="0" err="1">
                <a:solidFill>
                  <a:srgbClr val="000000"/>
                </a:solidFill>
                <a:latin typeface="Arial"/>
                <a:ea typeface="Arial"/>
                <a:cs typeface="Arial"/>
              </a:rPr>
              <a:t>dan</a:t>
            </a:r>
            <a:r>
              <a:rPr lang="en-US" dirty="0">
                <a:solidFill>
                  <a:srgbClr val="000000"/>
                </a:solidFill>
                <a:latin typeface="Arial"/>
                <a:ea typeface="Arial"/>
                <a:cs typeface="Arial"/>
              </a:rPr>
              <a:t> </a:t>
            </a:r>
            <a:r>
              <a:rPr lang="en-US" dirty="0" err="1">
                <a:solidFill>
                  <a:srgbClr val="000000"/>
                </a:solidFill>
                <a:latin typeface="Arial"/>
                <a:ea typeface="Arial"/>
                <a:cs typeface="Arial"/>
              </a:rPr>
              <a:t>minum</a:t>
            </a:r>
            <a:r>
              <a:rPr lang="en-US" dirty="0">
                <a:solidFill>
                  <a:srgbClr val="000000"/>
                </a:solidFill>
                <a:latin typeface="Arial"/>
                <a:ea typeface="Arial"/>
                <a:cs typeface="Arial"/>
              </a:rPr>
              <a:t> </a:t>
            </a:r>
            <a:r>
              <a:rPr lang="en-US" dirty="0" err="1">
                <a:solidFill>
                  <a:srgbClr val="000000"/>
                </a:solidFill>
                <a:latin typeface="Arial"/>
                <a:ea typeface="Arial"/>
                <a:cs typeface="Arial"/>
              </a:rPr>
              <a:t>dengan</a:t>
            </a:r>
            <a:r>
              <a:rPr lang="en-US" dirty="0">
                <a:solidFill>
                  <a:srgbClr val="000000"/>
                </a:solidFill>
                <a:latin typeface="Arial"/>
                <a:ea typeface="Arial"/>
                <a:cs typeface="Arial"/>
              </a:rPr>
              <a:t> </a:t>
            </a:r>
            <a:r>
              <a:rPr lang="en-US" dirty="0" err="1">
                <a:solidFill>
                  <a:srgbClr val="000000"/>
                </a:solidFill>
                <a:latin typeface="Arial"/>
                <a:ea typeface="Arial"/>
                <a:cs typeface="Arial"/>
              </a:rPr>
              <a:t>gizi</a:t>
            </a:r>
            <a:r>
              <a:rPr lang="en-US" dirty="0">
                <a:solidFill>
                  <a:srgbClr val="000000"/>
                </a:solidFill>
                <a:latin typeface="Arial"/>
                <a:ea typeface="Arial"/>
                <a:cs typeface="Arial"/>
              </a:rPr>
              <a:t> </a:t>
            </a:r>
            <a:r>
              <a:rPr lang="en-US" dirty="0" err="1">
                <a:solidFill>
                  <a:srgbClr val="000000"/>
                </a:solidFill>
                <a:latin typeface="Arial"/>
                <a:ea typeface="Arial"/>
                <a:cs typeface="Arial"/>
              </a:rPr>
              <a:t>seimbang</a:t>
            </a:r>
            <a:endParaRPr lang="en-US" dirty="0">
              <a:solidFill>
                <a:srgbClr val="000000"/>
              </a:solidFill>
              <a:latin typeface="Arial"/>
              <a:ea typeface="Arial"/>
              <a:cs typeface="Arial"/>
            </a:endParaRPr>
          </a:p>
          <a:p>
            <a:pPr marL="457189" lvl="0" indent="-457189">
              <a:spcBef>
                <a:spcPts val="400"/>
              </a:spcBef>
              <a:buClr>
                <a:srgbClr val="000000"/>
              </a:buClr>
              <a:buSzPts val="1800"/>
              <a:buFont typeface="Arial"/>
              <a:buAutoNum type="alphaLcPeriod"/>
            </a:pPr>
            <a:r>
              <a:rPr lang="en-US" dirty="0" err="1">
                <a:solidFill>
                  <a:srgbClr val="000000"/>
                </a:solidFill>
                <a:latin typeface="Arial"/>
                <a:ea typeface="Arial"/>
                <a:cs typeface="Arial"/>
              </a:rPr>
              <a:t>Menghindari</a:t>
            </a:r>
            <a:r>
              <a:rPr lang="en-US" dirty="0">
                <a:solidFill>
                  <a:srgbClr val="000000"/>
                </a:solidFill>
                <a:latin typeface="Arial"/>
                <a:ea typeface="Arial"/>
                <a:cs typeface="Arial"/>
              </a:rPr>
              <a:t>/</a:t>
            </a:r>
            <a:r>
              <a:rPr lang="en-US" dirty="0" err="1">
                <a:solidFill>
                  <a:srgbClr val="000000"/>
                </a:solidFill>
                <a:latin typeface="Arial"/>
                <a:ea typeface="Arial"/>
                <a:cs typeface="Arial"/>
              </a:rPr>
              <a:t>meminimalisir</a:t>
            </a:r>
            <a:r>
              <a:rPr lang="en-US" dirty="0">
                <a:solidFill>
                  <a:srgbClr val="000000"/>
                </a:solidFill>
                <a:latin typeface="Arial"/>
                <a:ea typeface="Arial"/>
                <a:cs typeface="Arial"/>
              </a:rPr>
              <a:t> </a:t>
            </a:r>
            <a:r>
              <a:rPr lang="en-US" dirty="0" err="1">
                <a:solidFill>
                  <a:srgbClr val="000000"/>
                </a:solidFill>
                <a:latin typeface="Arial"/>
                <a:ea typeface="Arial"/>
                <a:cs typeface="Arial"/>
              </a:rPr>
              <a:t>konsumsi</a:t>
            </a:r>
            <a:r>
              <a:rPr lang="en-US" dirty="0">
                <a:solidFill>
                  <a:srgbClr val="000000"/>
                </a:solidFill>
                <a:latin typeface="Arial"/>
                <a:ea typeface="Arial"/>
                <a:cs typeface="Arial"/>
              </a:rPr>
              <a:t> </a:t>
            </a:r>
            <a:r>
              <a:rPr lang="en-US" dirty="0" err="1">
                <a:solidFill>
                  <a:srgbClr val="000000"/>
                </a:solidFill>
                <a:latin typeface="Arial"/>
                <a:ea typeface="Arial"/>
                <a:cs typeface="Arial"/>
              </a:rPr>
              <a:t>makanan</a:t>
            </a:r>
            <a:r>
              <a:rPr lang="en-US" dirty="0">
                <a:solidFill>
                  <a:srgbClr val="000000"/>
                </a:solidFill>
                <a:latin typeface="Arial"/>
                <a:ea typeface="Arial"/>
                <a:cs typeface="Arial"/>
              </a:rPr>
              <a:t> </a:t>
            </a:r>
            <a:r>
              <a:rPr lang="en-US" dirty="0" err="1">
                <a:solidFill>
                  <a:srgbClr val="000000"/>
                </a:solidFill>
                <a:latin typeface="Arial"/>
                <a:ea typeface="Arial"/>
                <a:cs typeface="Arial"/>
              </a:rPr>
              <a:t>cepat</a:t>
            </a:r>
            <a:r>
              <a:rPr lang="en-US" dirty="0">
                <a:solidFill>
                  <a:srgbClr val="000000"/>
                </a:solidFill>
                <a:latin typeface="Arial"/>
                <a:ea typeface="Arial"/>
                <a:cs typeface="Arial"/>
              </a:rPr>
              <a:t> </a:t>
            </a:r>
            <a:r>
              <a:rPr lang="en-US" dirty="0" err="1">
                <a:solidFill>
                  <a:srgbClr val="000000"/>
                </a:solidFill>
                <a:latin typeface="Arial"/>
                <a:ea typeface="Arial"/>
                <a:cs typeface="Arial"/>
              </a:rPr>
              <a:t>saji</a:t>
            </a:r>
            <a:r>
              <a:rPr lang="en-US" dirty="0">
                <a:solidFill>
                  <a:srgbClr val="000000"/>
                </a:solidFill>
                <a:latin typeface="Arial"/>
                <a:ea typeface="Arial"/>
                <a:cs typeface="Arial"/>
              </a:rPr>
              <a:t>; </a:t>
            </a:r>
            <a:r>
              <a:rPr lang="en-US" dirty="0" err="1">
                <a:solidFill>
                  <a:srgbClr val="000000"/>
                </a:solidFill>
                <a:latin typeface="Arial"/>
                <a:ea typeface="Arial"/>
                <a:cs typeface="Arial"/>
              </a:rPr>
              <a:t>makanan</a:t>
            </a:r>
            <a:r>
              <a:rPr lang="en-US" dirty="0">
                <a:solidFill>
                  <a:srgbClr val="000000"/>
                </a:solidFill>
                <a:latin typeface="Arial"/>
                <a:ea typeface="Arial"/>
                <a:cs typeface="Arial"/>
              </a:rPr>
              <a:t>/</a:t>
            </a:r>
            <a:r>
              <a:rPr lang="en-US" dirty="0" err="1">
                <a:solidFill>
                  <a:srgbClr val="000000"/>
                </a:solidFill>
                <a:latin typeface="Arial"/>
                <a:ea typeface="Arial"/>
                <a:cs typeface="Arial"/>
              </a:rPr>
              <a:t>minuman</a:t>
            </a:r>
            <a:r>
              <a:rPr lang="en-US" dirty="0">
                <a:solidFill>
                  <a:srgbClr val="000000"/>
                </a:solidFill>
                <a:latin typeface="Arial"/>
                <a:ea typeface="Arial"/>
                <a:cs typeface="Arial"/>
              </a:rPr>
              <a:t> yang </a:t>
            </a:r>
            <a:r>
              <a:rPr lang="en-US" dirty="0" err="1">
                <a:solidFill>
                  <a:srgbClr val="000000"/>
                </a:solidFill>
                <a:latin typeface="Arial"/>
                <a:ea typeface="Arial"/>
                <a:cs typeface="Arial"/>
              </a:rPr>
              <a:t>berpemanis</a:t>
            </a:r>
            <a:r>
              <a:rPr lang="en-US" dirty="0">
                <a:solidFill>
                  <a:srgbClr val="000000"/>
                </a:solidFill>
                <a:latin typeface="Arial"/>
                <a:ea typeface="Arial"/>
                <a:cs typeface="Arial"/>
              </a:rPr>
              <a:t>, </a:t>
            </a:r>
            <a:r>
              <a:rPr lang="en-US" dirty="0" err="1">
                <a:solidFill>
                  <a:srgbClr val="000000"/>
                </a:solidFill>
                <a:latin typeface="Arial"/>
                <a:ea typeface="Arial"/>
                <a:cs typeface="Arial"/>
              </a:rPr>
              <a:t>berpengawet</a:t>
            </a:r>
            <a:r>
              <a:rPr lang="en-US" dirty="0">
                <a:solidFill>
                  <a:srgbClr val="000000"/>
                </a:solidFill>
                <a:latin typeface="Arial"/>
                <a:ea typeface="Arial"/>
                <a:cs typeface="Arial"/>
              </a:rPr>
              <a:t>, </a:t>
            </a:r>
            <a:r>
              <a:rPr lang="en-US" dirty="0" err="1">
                <a:solidFill>
                  <a:srgbClr val="000000"/>
                </a:solidFill>
                <a:latin typeface="Arial"/>
                <a:ea typeface="Arial"/>
                <a:cs typeface="Arial"/>
              </a:rPr>
              <a:t>kurang</a:t>
            </a:r>
            <a:r>
              <a:rPr lang="en-US" dirty="0">
                <a:solidFill>
                  <a:srgbClr val="000000"/>
                </a:solidFill>
                <a:latin typeface="Arial"/>
                <a:ea typeface="Arial"/>
                <a:cs typeface="Arial"/>
              </a:rPr>
              <a:t> </a:t>
            </a:r>
            <a:r>
              <a:rPr lang="en-US" dirty="0" err="1">
                <a:solidFill>
                  <a:srgbClr val="000000"/>
                </a:solidFill>
                <a:latin typeface="Arial"/>
                <a:ea typeface="Arial"/>
                <a:cs typeface="Arial"/>
              </a:rPr>
              <a:t>serat</a:t>
            </a:r>
            <a:r>
              <a:rPr lang="en-US" dirty="0">
                <a:solidFill>
                  <a:srgbClr val="000000"/>
                </a:solidFill>
                <a:latin typeface="Arial"/>
                <a:ea typeface="Arial"/>
                <a:cs typeface="Arial"/>
              </a:rPr>
              <a:t>, </a:t>
            </a:r>
            <a:r>
              <a:rPr lang="en-US" dirty="0" err="1">
                <a:solidFill>
                  <a:srgbClr val="000000"/>
                </a:solidFill>
                <a:latin typeface="Arial"/>
                <a:ea typeface="Arial"/>
                <a:cs typeface="Arial"/>
              </a:rPr>
              <a:t>tinggi</a:t>
            </a:r>
            <a:r>
              <a:rPr lang="en-US" dirty="0">
                <a:solidFill>
                  <a:srgbClr val="000000"/>
                </a:solidFill>
                <a:latin typeface="Arial"/>
                <a:ea typeface="Arial"/>
                <a:cs typeface="Arial"/>
              </a:rPr>
              <a:t> </a:t>
            </a:r>
            <a:r>
              <a:rPr lang="en-US" dirty="0" err="1">
                <a:solidFill>
                  <a:srgbClr val="000000"/>
                </a:solidFill>
                <a:latin typeface="Arial"/>
                <a:ea typeface="Arial"/>
                <a:cs typeface="Arial"/>
              </a:rPr>
              <a:t>gula</a:t>
            </a:r>
            <a:r>
              <a:rPr lang="en-US" dirty="0">
                <a:solidFill>
                  <a:srgbClr val="000000"/>
                </a:solidFill>
                <a:latin typeface="Arial"/>
                <a:ea typeface="Arial"/>
                <a:cs typeface="Arial"/>
              </a:rPr>
              <a:t>, </a:t>
            </a:r>
            <a:r>
              <a:rPr lang="en-US" dirty="0" err="1">
                <a:solidFill>
                  <a:srgbClr val="000000"/>
                </a:solidFill>
                <a:latin typeface="Arial"/>
                <a:ea typeface="Arial"/>
                <a:cs typeface="Arial"/>
              </a:rPr>
              <a:t>garam</a:t>
            </a:r>
            <a:r>
              <a:rPr lang="en-US" dirty="0">
                <a:solidFill>
                  <a:srgbClr val="000000"/>
                </a:solidFill>
                <a:latin typeface="Arial"/>
                <a:ea typeface="Arial"/>
                <a:cs typeface="Arial"/>
              </a:rPr>
              <a:t> </a:t>
            </a:r>
            <a:r>
              <a:rPr lang="en-US" dirty="0" err="1">
                <a:solidFill>
                  <a:srgbClr val="000000"/>
                </a:solidFill>
                <a:latin typeface="Arial"/>
                <a:ea typeface="Arial"/>
                <a:cs typeface="Arial"/>
              </a:rPr>
              <a:t>dan</a:t>
            </a:r>
            <a:r>
              <a:rPr lang="en-US" dirty="0">
                <a:solidFill>
                  <a:srgbClr val="000000"/>
                </a:solidFill>
                <a:latin typeface="Arial"/>
                <a:ea typeface="Arial"/>
                <a:cs typeface="Arial"/>
              </a:rPr>
              <a:t> </a:t>
            </a:r>
            <a:r>
              <a:rPr lang="en-US" dirty="0" err="1">
                <a:solidFill>
                  <a:srgbClr val="000000"/>
                </a:solidFill>
                <a:latin typeface="Arial"/>
                <a:ea typeface="Arial"/>
                <a:cs typeface="Arial"/>
              </a:rPr>
              <a:t>lemak</a:t>
            </a:r>
            <a:endParaRPr dirty="0">
              <a:solidFill>
                <a:srgbClr val="000000"/>
              </a:solidFill>
              <a:latin typeface="Arial"/>
              <a:ea typeface="Arial"/>
              <a:cs typeface="Arial"/>
            </a:endParaRPr>
          </a:p>
          <a:p>
            <a:pPr marL="457189" marR="0" lvl="0" indent="-457189" algn="l" rtl="0">
              <a:lnSpc>
                <a:spcPct val="100000"/>
              </a:lnSpc>
              <a:spcBef>
                <a:spcPts val="400"/>
              </a:spcBef>
              <a:spcAft>
                <a:spcPts val="0"/>
              </a:spcAft>
              <a:buClr>
                <a:srgbClr val="000000"/>
              </a:buClr>
              <a:buSzPts val="1800"/>
              <a:buFont typeface="Arial"/>
              <a:buAutoNum type="alphaLcPeriod"/>
            </a:pPr>
            <a:r>
              <a:rPr lang="en-US" dirty="0" err="1">
                <a:solidFill>
                  <a:srgbClr val="000000"/>
                </a:solidFill>
                <a:latin typeface="Arial"/>
                <a:ea typeface="Arial"/>
                <a:cs typeface="Arial"/>
                <a:sym typeface="Arial"/>
              </a:rPr>
              <a:t>Pembiasaan</a:t>
            </a:r>
            <a:r>
              <a:rPr lang="en-US" dirty="0">
                <a:solidFill>
                  <a:srgbClr val="000000"/>
                </a:solidFill>
                <a:latin typeface="Arial"/>
                <a:ea typeface="Arial"/>
                <a:cs typeface="Arial"/>
                <a:sym typeface="Arial"/>
              </a:rPr>
              <a:t> </a:t>
            </a:r>
            <a:r>
              <a:rPr lang="en-US" dirty="0" err="1">
                <a:solidFill>
                  <a:srgbClr val="000000"/>
                </a:solidFill>
                <a:latin typeface="Arial"/>
                <a:ea typeface="Arial"/>
                <a:cs typeface="Arial"/>
                <a:sym typeface="Arial"/>
              </a:rPr>
              <a:t>Kantin</a:t>
            </a:r>
            <a:r>
              <a:rPr lang="en-US" dirty="0">
                <a:solidFill>
                  <a:srgbClr val="000000"/>
                </a:solidFill>
                <a:latin typeface="Arial"/>
                <a:ea typeface="Arial"/>
                <a:cs typeface="Arial"/>
                <a:sym typeface="Arial"/>
              </a:rPr>
              <a:t> </a:t>
            </a:r>
            <a:r>
              <a:rPr lang="en-US" dirty="0" err="1">
                <a:solidFill>
                  <a:srgbClr val="000000"/>
                </a:solidFill>
                <a:latin typeface="Arial"/>
                <a:ea typeface="Arial"/>
                <a:cs typeface="Arial"/>
                <a:sym typeface="Arial"/>
              </a:rPr>
              <a:t>Sehat</a:t>
            </a:r>
            <a:endParaRPr lang="en-US" dirty="0">
              <a:solidFill>
                <a:srgbClr val="000000"/>
              </a:solidFill>
              <a:latin typeface="Arial"/>
              <a:ea typeface="Arial"/>
              <a:cs typeface="Arial"/>
              <a:sym typeface="Arial"/>
            </a:endParaRPr>
          </a:p>
          <a:p>
            <a:pPr marL="457189" marR="0" lvl="0" indent="-457189" algn="l" rtl="0">
              <a:lnSpc>
                <a:spcPct val="100000"/>
              </a:lnSpc>
              <a:spcBef>
                <a:spcPts val="400"/>
              </a:spcBef>
              <a:spcAft>
                <a:spcPts val="0"/>
              </a:spcAft>
              <a:buClr>
                <a:srgbClr val="000000"/>
              </a:buClr>
              <a:buSzPts val="1800"/>
              <a:buFont typeface="Arial"/>
              <a:buAutoNum type="alphaLcPeriod"/>
            </a:pPr>
            <a:endParaRPr lang="en-US" dirty="0">
              <a:solidFill>
                <a:srgbClr val="000000"/>
              </a:solidFill>
              <a:latin typeface="Arial"/>
              <a:ea typeface="Arial"/>
              <a:cs typeface="Arial"/>
              <a:sym typeface="Arial"/>
            </a:endParaRPr>
          </a:p>
          <a:p>
            <a:pPr marL="457189" marR="0" lvl="0" indent="-457189" algn="l" rtl="0">
              <a:lnSpc>
                <a:spcPct val="100000"/>
              </a:lnSpc>
              <a:spcBef>
                <a:spcPts val="400"/>
              </a:spcBef>
              <a:spcAft>
                <a:spcPts val="0"/>
              </a:spcAft>
              <a:buClr>
                <a:srgbClr val="000000"/>
              </a:buClr>
              <a:buSzPts val="1800"/>
              <a:buFont typeface="Arial"/>
              <a:buAutoNum type="alphaLcPeriod"/>
            </a:pPr>
            <a:endParaRPr lang="en-US" sz="1800" b="0" i="0" u="none" strike="noStrike" cap="none" dirty="0" smtClean="0">
              <a:solidFill>
                <a:srgbClr val="000000"/>
              </a:solidFill>
              <a:latin typeface="Arial"/>
              <a:ea typeface="Arial"/>
              <a:cs typeface="Arial"/>
              <a:sym typeface="Arial"/>
            </a:endParaRPr>
          </a:p>
          <a:p>
            <a:pPr marL="457189" marR="0" lvl="0" indent="-457189" algn="l" rtl="0">
              <a:lnSpc>
                <a:spcPct val="100000"/>
              </a:lnSpc>
              <a:spcBef>
                <a:spcPts val="400"/>
              </a:spcBef>
              <a:spcAft>
                <a:spcPts val="0"/>
              </a:spcAft>
              <a:buClr>
                <a:srgbClr val="000000"/>
              </a:buClr>
              <a:buSzPts val="1800"/>
              <a:buFont typeface="Arial"/>
              <a:buAutoNum type="alphaLcPeriod"/>
            </a:pPr>
            <a:endParaRPr lang="en-US" dirty="0">
              <a:solidFill>
                <a:srgbClr val="000000"/>
              </a:solidFill>
              <a:latin typeface="Arial"/>
              <a:ea typeface="Arial"/>
              <a:cs typeface="Arial"/>
              <a:sym typeface="Arial"/>
            </a:endParaRPr>
          </a:p>
          <a:p>
            <a:pPr marL="457189" marR="0" lvl="0" indent="-457189" algn="l" rtl="0">
              <a:lnSpc>
                <a:spcPct val="100000"/>
              </a:lnSpc>
              <a:spcBef>
                <a:spcPts val="400"/>
              </a:spcBef>
              <a:spcAft>
                <a:spcPts val="0"/>
              </a:spcAft>
              <a:buClr>
                <a:srgbClr val="000000"/>
              </a:buClr>
              <a:buSzPts val="1800"/>
              <a:buFont typeface="Arial"/>
              <a:buAutoNum type="alphaLcPeriod"/>
            </a:pPr>
            <a:endParaRPr lang="en-US" sz="1800" b="0" i="0" u="none" strike="noStrike" cap="none" dirty="0" smtClean="0">
              <a:solidFill>
                <a:srgbClr val="000000"/>
              </a:solidFill>
              <a:latin typeface="Arial"/>
              <a:ea typeface="Arial"/>
              <a:cs typeface="Arial"/>
              <a:sym typeface="Arial"/>
            </a:endParaRPr>
          </a:p>
          <a:p>
            <a:pPr marL="457189" marR="0" lvl="0" indent="-457189" algn="l" rtl="0">
              <a:lnSpc>
                <a:spcPct val="100000"/>
              </a:lnSpc>
              <a:spcBef>
                <a:spcPts val="400"/>
              </a:spcBef>
              <a:spcAft>
                <a:spcPts val="0"/>
              </a:spcAft>
              <a:buClr>
                <a:srgbClr val="000000"/>
              </a:buClr>
              <a:buSzPts val="1800"/>
              <a:buFont typeface="Arial"/>
              <a:buAutoNum type="alphaLcPeriod"/>
            </a:pPr>
            <a:endParaRPr lang="en-US" dirty="0" smtClean="0">
              <a:solidFill>
                <a:srgbClr val="000000"/>
              </a:solidFill>
              <a:latin typeface="Arial"/>
              <a:cs typeface="Arial"/>
              <a:sym typeface="Arial"/>
            </a:endParaRPr>
          </a:p>
          <a:p>
            <a:pPr marL="457189" marR="0" lvl="0" indent="-457189" algn="l" rtl="0">
              <a:lnSpc>
                <a:spcPct val="100000"/>
              </a:lnSpc>
              <a:spcBef>
                <a:spcPts val="400"/>
              </a:spcBef>
              <a:spcAft>
                <a:spcPts val="0"/>
              </a:spcAft>
              <a:buClr>
                <a:srgbClr val="000000"/>
              </a:buClr>
              <a:buSzPts val="1800"/>
              <a:buFont typeface="Arial"/>
              <a:buAutoNum type="alphaLcPeriod"/>
            </a:pPr>
            <a:endParaRPr lang="en-US" dirty="0" smtClean="0">
              <a:solidFill>
                <a:srgbClr val="000000"/>
              </a:solidFill>
              <a:latin typeface="Arial"/>
              <a:cs typeface="Arial"/>
              <a:sym typeface="Arial"/>
            </a:endParaRPr>
          </a:p>
          <a:p>
            <a:pPr marL="457189" marR="0" lvl="0" indent="-457189" algn="l" rtl="0">
              <a:lnSpc>
                <a:spcPct val="100000"/>
              </a:lnSpc>
              <a:spcBef>
                <a:spcPts val="400"/>
              </a:spcBef>
              <a:spcAft>
                <a:spcPts val="0"/>
              </a:spcAft>
              <a:buClr>
                <a:srgbClr val="000000"/>
              </a:buClr>
              <a:buSzPts val="1800"/>
              <a:buFont typeface="Arial"/>
              <a:buAutoNum type="alphaLcPeriod"/>
            </a:pPr>
            <a:endParaRPr lang="en-US" dirty="0">
              <a:solidFill>
                <a:srgbClr val="000000"/>
              </a:solidFill>
              <a:latin typeface="Arial"/>
              <a:cs typeface="Arial"/>
              <a:sym typeface="Arial"/>
            </a:endParaRPr>
          </a:p>
          <a:p>
            <a:pPr marL="457189" marR="0" lvl="0" indent="-457189" algn="l" rtl="0">
              <a:lnSpc>
                <a:spcPct val="100000"/>
              </a:lnSpc>
              <a:spcBef>
                <a:spcPts val="400"/>
              </a:spcBef>
              <a:spcAft>
                <a:spcPts val="0"/>
              </a:spcAft>
              <a:buClr>
                <a:srgbClr val="000000"/>
              </a:buClr>
              <a:buSzPts val="1800"/>
              <a:buFont typeface="Arial"/>
              <a:buAutoNum type="alphaLcPeriod"/>
            </a:pPr>
            <a:endParaRPr lang="en-US" dirty="0" smtClean="0">
              <a:solidFill>
                <a:srgbClr val="000000"/>
              </a:solidFill>
              <a:latin typeface="Arial"/>
              <a:cs typeface="Arial"/>
              <a:sym typeface="Arial"/>
            </a:endParaRPr>
          </a:p>
          <a:p>
            <a:pPr marL="457189" marR="0" lvl="0" indent="-457189" algn="l" rtl="0">
              <a:lnSpc>
                <a:spcPct val="100000"/>
              </a:lnSpc>
              <a:spcBef>
                <a:spcPts val="400"/>
              </a:spcBef>
              <a:spcAft>
                <a:spcPts val="0"/>
              </a:spcAft>
              <a:buClr>
                <a:srgbClr val="000000"/>
              </a:buClr>
              <a:buSzPts val="1800"/>
              <a:buFont typeface="Arial"/>
              <a:buAutoNum type="alphaLcPeriod"/>
            </a:pPr>
            <a:endParaRPr dirty="0"/>
          </a:p>
          <a:p>
            <a:pPr marL="0" marR="0" lvl="0" indent="0" algn="l" rtl="0">
              <a:lnSpc>
                <a:spcPct val="100000"/>
              </a:lnSpc>
              <a:spcBef>
                <a:spcPts val="400"/>
              </a:spcBef>
              <a:spcAft>
                <a:spcPts val="0"/>
              </a:spcAft>
              <a:buNone/>
            </a:pPr>
            <a:endParaRPr sz="8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27130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3"/>
          <p:cNvSpPr/>
          <p:nvPr/>
        </p:nvSpPr>
        <p:spPr>
          <a:xfrm>
            <a:off x="111888" y="1254384"/>
            <a:ext cx="11968223" cy="35804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400"/>
              </a:spcBef>
              <a:spcAft>
                <a:spcPts val="0"/>
              </a:spcAft>
              <a:buNone/>
            </a:pPr>
            <a:endParaRPr sz="800" b="0" i="0" u="none" strike="noStrike" cap="none" dirty="0">
              <a:solidFill>
                <a:srgbClr val="000000"/>
              </a:solidFill>
              <a:latin typeface="Arial"/>
              <a:ea typeface="Arial"/>
              <a:cs typeface="Arial"/>
              <a:sym typeface="Arial"/>
            </a:endParaRPr>
          </a:p>
          <a:p>
            <a:pPr marL="0" marR="0" lvl="0" indent="0" algn="l" rtl="0">
              <a:lnSpc>
                <a:spcPct val="100000"/>
              </a:lnSpc>
              <a:spcBef>
                <a:spcPts val="400"/>
              </a:spcBef>
              <a:spcAft>
                <a:spcPts val="0"/>
              </a:spcAft>
              <a:buNone/>
            </a:pPr>
            <a:r>
              <a:rPr lang="en-US" sz="1800" b="0" i="0" u="none" strike="noStrike" cap="none" dirty="0">
                <a:solidFill>
                  <a:srgbClr val="000000"/>
                </a:solidFill>
                <a:latin typeface="Arial"/>
                <a:ea typeface="Arial"/>
                <a:cs typeface="Arial"/>
                <a:sym typeface="Arial"/>
              </a:rPr>
              <a:t>2</a:t>
            </a:r>
            <a:r>
              <a:rPr lang="en-US" sz="2000" b="1" i="0" u="none" strike="noStrike" cap="none" dirty="0">
                <a:solidFill>
                  <a:srgbClr val="FF0000"/>
                </a:solidFill>
                <a:latin typeface="Arial"/>
                <a:ea typeface="Arial"/>
                <a:cs typeface="Arial"/>
                <a:sym typeface="Arial"/>
              </a:rPr>
              <a:t>. </a:t>
            </a:r>
            <a:r>
              <a:rPr lang="en-US" sz="2000" b="1" i="0" u="none" strike="noStrike" cap="none" dirty="0" err="1">
                <a:solidFill>
                  <a:srgbClr val="FF0000"/>
                </a:solidFill>
                <a:latin typeface="Arial"/>
                <a:ea typeface="Arial"/>
                <a:cs typeface="Arial"/>
                <a:sym typeface="Arial"/>
              </a:rPr>
              <a:t>Sehat</a:t>
            </a:r>
            <a:r>
              <a:rPr lang="en-US" sz="2000" b="1" i="0" u="none" strike="noStrike" cap="none" dirty="0">
                <a:solidFill>
                  <a:srgbClr val="FF0000"/>
                </a:solidFill>
                <a:latin typeface="Arial"/>
                <a:ea typeface="Arial"/>
                <a:cs typeface="Arial"/>
                <a:sym typeface="Arial"/>
              </a:rPr>
              <a:t> </a:t>
            </a:r>
            <a:r>
              <a:rPr lang="en-US" sz="2000" b="1" i="0" u="none" strike="noStrike" cap="none" dirty="0" err="1">
                <a:solidFill>
                  <a:srgbClr val="FF0000"/>
                </a:solidFill>
                <a:latin typeface="Arial"/>
                <a:ea typeface="Arial"/>
                <a:cs typeface="Arial"/>
                <a:sym typeface="Arial"/>
              </a:rPr>
              <a:t>Fisik</a:t>
            </a:r>
            <a:endParaRPr sz="2000" b="1" i="0" u="none" strike="noStrike" cap="none" dirty="0">
              <a:solidFill>
                <a:srgbClr val="FF0000"/>
              </a:solidFill>
              <a:latin typeface="Arial"/>
              <a:ea typeface="Arial"/>
              <a:cs typeface="Arial"/>
              <a:sym typeface="Arial"/>
            </a:endParaRPr>
          </a:p>
          <a:p>
            <a:pPr marL="0" marR="0" lvl="0" indent="0" algn="l" rtl="0">
              <a:lnSpc>
                <a:spcPct val="100000"/>
              </a:lnSpc>
              <a:spcBef>
                <a:spcPts val="400"/>
              </a:spcBef>
              <a:spcAft>
                <a:spcPts val="0"/>
              </a:spcAft>
              <a:buNone/>
            </a:pPr>
            <a:r>
              <a:rPr lang="en-US" sz="1800" b="0" i="0" u="none" strike="noStrike" cap="none" dirty="0" err="1">
                <a:solidFill>
                  <a:srgbClr val="000000"/>
                </a:solidFill>
                <a:latin typeface="Arial"/>
                <a:ea typeface="Arial"/>
                <a:cs typeface="Arial"/>
                <a:sym typeface="Arial"/>
              </a:rPr>
              <a:t>Menerapkan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Menerapkan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Sehat</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Fisik</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dimulai</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dari</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kegiatan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sederhana</a:t>
            </a:r>
            <a:r>
              <a:rPr lang="en-US" sz="1800" b="0" i="0" u="none" strike="noStrike" cap="none" dirty="0">
                <a:solidFill>
                  <a:srgbClr val="000000"/>
                </a:solidFill>
                <a:latin typeface="Arial"/>
                <a:ea typeface="Arial"/>
                <a:cs typeface="Arial"/>
                <a:sym typeface="Arial"/>
              </a:rPr>
              <a:t> yang </a:t>
            </a:r>
            <a:r>
              <a:rPr lang="en-US" sz="1800" b="0" i="0" u="none" strike="noStrike" cap="none" dirty="0" err="1">
                <a:solidFill>
                  <a:srgbClr val="000000"/>
                </a:solidFill>
                <a:latin typeface="Arial"/>
                <a:ea typeface="Arial"/>
                <a:cs typeface="Arial"/>
                <a:sym typeface="Arial"/>
              </a:rPr>
              <a:t>berkelanjutan</a:t>
            </a:r>
            <a:r>
              <a:rPr lang="en-US" sz="1800" b="0" i="0" u="none" strike="noStrike" cap="none" dirty="0">
                <a:solidFill>
                  <a:srgbClr val="000000"/>
                </a:solidFill>
                <a:latin typeface="Arial"/>
                <a:ea typeface="Arial"/>
                <a:cs typeface="Arial"/>
                <a:sym typeface="Arial"/>
              </a:rPr>
              <a:t>, </a:t>
            </a:r>
            <a:r>
              <a:rPr lang="en-US" sz="1800" b="0" i="0" u="none" strike="noStrike" cap="none" dirty="0" err="1" smtClean="0">
                <a:solidFill>
                  <a:srgbClr val="000000"/>
                </a:solidFill>
                <a:latin typeface="Arial"/>
                <a:ea typeface="Arial"/>
                <a:cs typeface="Arial"/>
                <a:sym typeface="Arial"/>
              </a:rPr>
              <a:t>seperti</a:t>
            </a:r>
            <a:r>
              <a:rPr lang="en-US" sz="1800" b="0" i="0" u="none" strike="noStrike" cap="none" dirty="0">
                <a:solidFill>
                  <a:srgbClr val="000000"/>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a:p>
            <a:pPr marL="357708" marR="0" lvl="0" indent="-357708" algn="l" rtl="0">
              <a:lnSpc>
                <a:spcPct val="100000"/>
              </a:lnSpc>
              <a:spcBef>
                <a:spcPts val="400"/>
              </a:spcBef>
              <a:spcAft>
                <a:spcPts val="0"/>
              </a:spcAft>
              <a:buClr>
                <a:srgbClr val="000000"/>
              </a:buClr>
              <a:buSzPts val="1800"/>
              <a:buFont typeface="Arial"/>
              <a:buAutoNum type="alphaLcPeriod"/>
            </a:pPr>
            <a:r>
              <a:rPr lang="en-US" sz="1800" b="1" i="0" u="none" strike="noStrike" cap="none" dirty="0" err="1">
                <a:solidFill>
                  <a:srgbClr val="000000"/>
                </a:solidFill>
                <a:latin typeface="Arial"/>
                <a:ea typeface="Arial"/>
                <a:cs typeface="Arial"/>
                <a:sym typeface="Arial"/>
              </a:rPr>
              <a:t>Pembiasaan</a:t>
            </a:r>
            <a:r>
              <a:rPr lang="en-US" sz="1800" b="1" i="0" u="none" strike="noStrike" cap="none" dirty="0">
                <a:solidFill>
                  <a:srgbClr val="000000"/>
                </a:solidFill>
                <a:latin typeface="Arial"/>
                <a:ea typeface="Arial"/>
                <a:cs typeface="Arial"/>
                <a:sym typeface="Arial"/>
              </a:rPr>
              <a:t> </a:t>
            </a:r>
            <a:r>
              <a:rPr lang="en-US" sz="1800" b="1" i="0" u="none" strike="noStrike" cap="none" dirty="0" err="1">
                <a:solidFill>
                  <a:srgbClr val="000000"/>
                </a:solidFill>
                <a:latin typeface="Arial"/>
                <a:ea typeface="Arial"/>
                <a:cs typeface="Arial"/>
                <a:sym typeface="Arial"/>
              </a:rPr>
              <a:t>peregangan</a:t>
            </a:r>
            <a:r>
              <a:rPr lang="en-US" sz="1800" b="1" i="0" u="none" strike="noStrike" cap="none" dirty="0">
                <a:solidFill>
                  <a:srgbClr val="000000"/>
                </a:solidFill>
                <a:latin typeface="Arial"/>
                <a:ea typeface="Arial"/>
                <a:cs typeface="Arial"/>
                <a:sym typeface="Arial"/>
              </a:rPr>
              <a:t> </a:t>
            </a:r>
            <a:r>
              <a:rPr lang="en-US" sz="1800" b="0" i="0" u="none" strike="noStrike" cap="none" dirty="0">
                <a:solidFill>
                  <a:srgbClr val="000000"/>
                </a:solidFill>
                <a:latin typeface="Arial"/>
                <a:ea typeface="Arial"/>
                <a:cs typeface="Arial"/>
                <a:sym typeface="Arial"/>
              </a:rPr>
              <a:t>minimal 1 kali </a:t>
            </a:r>
            <a:r>
              <a:rPr lang="en-US" sz="1800" b="0" i="0" u="none" strike="noStrike" cap="none" dirty="0" err="1">
                <a:solidFill>
                  <a:srgbClr val="000000"/>
                </a:solidFill>
                <a:latin typeface="Arial"/>
                <a:ea typeface="Arial"/>
                <a:cs typeface="Arial"/>
                <a:sym typeface="Arial"/>
              </a:rPr>
              <a:t>saat</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pergantian</a:t>
            </a:r>
            <a:r>
              <a:rPr lang="en-US" sz="1800" b="0" i="0" u="none" strike="noStrike" cap="none" dirty="0">
                <a:solidFill>
                  <a:srgbClr val="000000"/>
                </a:solidFill>
                <a:latin typeface="Arial"/>
                <a:ea typeface="Arial"/>
                <a:cs typeface="Arial"/>
                <a:sym typeface="Arial"/>
              </a:rPr>
              <a:t> jam </a:t>
            </a:r>
            <a:r>
              <a:rPr lang="en-US" sz="1800" b="0" i="0" u="none" strike="noStrike" cap="none" dirty="0" err="1">
                <a:solidFill>
                  <a:srgbClr val="000000"/>
                </a:solidFill>
                <a:latin typeface="Arial"/>
                <a:ea typeface="Arial"/>
                <a:cs typeface="Arial"/>
                <a:sym typeface="Arial"/>
              </a:rPr>
              <a:t>pelajaran</a:t>
            </a:r>
            <a:endParaRPr sz="1800" b="0" i="0" u="none" strike="noStrike" cap="none" dirty="0">
              <a:solidFill>
                <a:srgbClr val="000000"/>
              </a:solidFill>
              <a:latin typeface="Arial"/>
              <a:ea typeface="Arial"/>
              <a:cs typeface="Arial"/>
              <a:sym typeface="Arial"/>
            </a:endParaRPr>
          </a:p>
          <a:p>
            <a:pPr marL="357708" marR="0" lvl="0" indent="-357708" algn="l" rtl="0">
              <a:lnSpc>
                <a:spcPct val="100000"/>
              </a:lnSpc>
              <a:spcBef>
                <a:spcPts val="400"/>
              </a:spcBef>
              <a:spcAft>
                <a:spcPts val="0"/>
              </a:spcAft>
              <a:buClr>
                <a:srgbClr val="000000"/>
              </a:buClr>
              <a:buSzPts val="1800"/>
              <a:buFont typeface="Arial"/>
              <a:buAutoNum type="alphaLcPeriod"/>
            </a:pPr>
            <a:r>
              <a:rPr lang="en-US" sz="1800" b="1" i="0" u="none" strike="noStrike" cap="none" dirty="0" err="1">
                <a:solidFill>
                  <a:srgbClr val="000000"/>
                </a:solidFill>
                <a:latin typeface="Arial"/>
                <a:ea typeface="Arial"/>
                <a:cs typeface="Arial"/>
                <a:sym typeface="Arial"/>
              </a:rPr>
              <a:t>Pembiasaan</a:t>
            </a:r>
            <a:r>
              <a:rPr lang="en-US" sz="1800" b="1" i="0" u="none" strike="noStrike" cap="none" dirty="0">
                <a:solidFill>
                  <a:srgbClr val="000000"/>
                </a:solidFill>
                <a:latin typeface="Arial"/>
                <a:ea typeface="Arial"/>
                <a:cs typeface="Arial"/>
                <a:sym typeface="Arial"/>
              </a:rPr>
              <a:t> </a:t>
            </a:r>
            <a:r>
              <a:rPr lang="en-US" sz="1800" b="1" i="0" u="none" strike="noStrike" cap="none" dirty="0" err="1">
                <a:solidFill>
                  <a:srgbClr val="000000"/>
                </a:solidFill>
                <a:latin typeface="Arial"/>
                <a:ea typeface="Arial"/>
                <a:cs typeface="Arial"/>
                <a:sym typeface="Arial"/>
              </a:rPr>
              <a:t>seman</a:t>
            </a:r>
            <a:r>
              <a:rPr lang="en-US" sz="1800" b="1" i="0" u="none" strike="noStrike" cap="none" dirty="0">
                <a:solidFill>
                  <a:srgbClr val="000000"/>
                </a:solidFill>
                <a:latin typeface="Arial"/>
                <a:ea typeface="Arial"/>
                <a:cs typeface="Arial"/>
                <a:sym typeface="Arial"/>
              </a:rPr>
              <a:t> (SKJ </a:t>
            </a:r>
            <a:r>
              <a:rPr lang="en-US" sz="1800" b="1" i="0" u="none" strike="noStrike" cap="none" dirty="0" err="1">
                <a:solidFill>
                  <a:srgbClr val="000000"/>
                </a:solidFill>
                <a:latin typeface="Arial"/>
                <a:ea typeface="Arial"/>
                <a:cs typeface="Arial"/>
                <a:sym typeface="Arial"/>
              </a:rPr>
              <a:t>atau</a:t>
            </a:r>
            <a:r>
              <a:rPr lang="en-US" sz="1800" b="1" i="0" u="none" strike="noStrike" cap="none" dirty="0">
                <a:solidFill>
                  <a:srgbClr val="000000"/>
                </a:solidFill>
                <a:latin typeface="Arial"/>
                <a:ea typeface="Arial"/>
                <a:cs typeface="Arial"/>
                <a:sym typeface="Arial"/>
              </a:rPr>
              <a:t> </a:t>
            </a:r>
            <a:r>
              <a:rPr lang="en-US" sz="1800" b="1" i="0" u="none" strike="noStrike" cap="none" dirty="0" err="1">
                <a:solidFill>
                  <a:srgbClr val="000000"/>
                </a:solidFill>
                <a:latin typeface="Arial"/>
                <a:ea typeface="Arial"/>
                <a:cs typeface="Arial"/>
                <a:sym typeface="Arial"/>
              </a:rPr>
              <a:t>senam</a:t>
            </a:r>
            <a:r>
              <a:rPr lang="en-US" sz="1800" b="1" i="0" u="none" strike="noStrike" cap="none" dirty="0">
                <a:solidFill>
                  <a:srgbClr val="000000"/>
                </a:solidFill>
                <a:latin typeface="Arial"/>
                <a:ea typeface="Arial"/>
                <a:cs typeface="Arial"/>
                <a:sym typeface="Arial"/>
              </a:rPr>
              <a:t> </a:t>
            </a:r>
            <a:r>
              <a:rPr lang="en-US" sz="1800" b="1" i="0" u="none" strike="noStrike" cap="none" dirty="0" err="1">
                <a:solidFill>
                  <a:srgbClr val="000000"/>
                </a:solidFill>
                <a:latin typeface="Arial"/>
                <a:ea typeface="Arial"/>
                <a:cs typeface="Arial"/>
                <a:sym typeface="Arial"/>
              </a:rPr>
              <a:t>kreasi</a:t>
            </a:r>
            <a:r>
              <a:rPr lang="en-US" sz="1800" b="1" i="0" u="none" strike="noStrike" cap="none" dirty="0">
                <a:solidFill>
                  <a:srgbClr val="000000"/>
                </a:solidFill>
                <a:latin typeface="Arial"/>
                <a:ea typeface="Arial"/>
                <a:cs typeface="Arial"/>
                <a:sym typeface="Arial"/>
              </a:rPr>
              <a:t> </a:t>
            </a:r>
            <a:r>
              <a:rPr lang="en-US" sz="1800" b="1" i="0" u="none" strike="noStrike" cap="none" dirty="0" err="1">
                <a:solidFill>
                  <a:srgbClr val="000000"/>
                </a:solidFill>
                <a:latin typeface="Arial"/>
                <a:ea typeface="Arial"/>
                <a:cs typeface="Arial"/>
                <a:sym typeface="Arial"/>
              </a:rPr>
              <a:t>lainnya</a:t>
            </a:r>
            <a:r>
              <a:rPr lang="en-US" sz="1800" b="1" i="0" u="none" strike="noStrike" cap="none" dirty="0">
                <a:solidFill>
                  <a:srgbClr val="000000"/>
                </a:solidFill>
                <a:latin typeface="Arial"/>
                <a:ea typeface="Arial"/>
                <a:cs typeface="Arial"/>
                <a:sym typeface="Arial"/>
              </a:rPr>
              <a:t>) </a:t>
            </a:r>
            <a:r>
              <a:rPr lang="en-US" sz="1800" b="0" i="0" u="none" strike="noStrike" cap="none" dirty="0">
                <a:solidFill>
                  <a:srgbClr val="000000"/>
                </a:solidFill>
                <a:latin typeface="Arial"/>
                <a:ea typeface="Arial"/>
                <a:cs typeface="Arial"/>
                <a:sym typeface="Arial"/>
              </a:rPr>
              <a:t>minimal 1 kali </a:t>
            </a:r>
            <a:r>
              <a:rPr lang="en-US" sz="1800" b="0" i="0" u="none" strike="noStrike" cap="none" dirty="0" err="1" smtClean="0">
                <a:solidFill>
                  <a:srgbClr val="000000"/>
                </a:solidFill>
                <a:latin typeface="Arial"/>
                <a:ea typeface="Arial"/>
                <a:cs typeface="Arial"/>
                <a:sym typeface="Arial"/>
              </a:rPr>
              <a:t>seminggu</a:t>
            </a:r>
            <a:endParaRPr lang="en-US" sz="1800" b="0" i="0" u="none" strike="noStrike" cap="none" dirty="0" smtClean="0">
              <a:solidFill>
                <a:srgbClr val="000000"/>
              </a:solidFill>
              <a:latin typeface="Arial"/>
              <a:ea typeface="Arial"/>
              <a:cs typeface="Arial"/>
              <a:sym typeface="Arial"/>
            </a:endParaRPr>
          </a:p>
          <a:p>
            <a:pPr marL="357708" lvl="0" indent="-357708">
              <a:spcBef>
                <a:spcPts val="400"/>
              </a:spcBef>
              <a:buClr>
                <a:srgbClr val="000000"/>
              </a:buClr>
              <a:buSzPts val="1800"/>
              <a:buFont typeface="Arial"/>
              <a:buAutoNum type="alphaLcPeriod"/>
            </a:pPr>
            <a:r>
              <a:rPr lang="en-US" dirty="0" err="1"/>
              <a:t>Optimalisasi</a:t>
            </a:r>
            <a:r>
              <a:rPr lang="en-US" dirty="0"/>
              <a:t> 4 L (</a:t>
            </a:r>
            <a:r>
              <a:rPr lang="en-US" dirty="0" err="1"/>
              <a:t>Lompat</a:t>
            </a:r>
            <a:r>
              <a:rPr lang="en-US" dirty="0"/>
              <a:t>, </a:t>
            </a:r>
            <a:r>
              <a:rPr lang="en-US" dirty="0" err="1"/>
              <a:t>Lari</a:t>
            </a:r>
            <a:r>
              <a:rPr lang="en-US" dirty="0"/>
              <a:t>, </a:t>
            </a:r>
            <a:r>
              <a:rPr lang="en-US" dirty="0" err="1"/>
              <a:t>Lempar</a:t>
            </a:r>
            <a:r>
              <a:rPr lang="en-US" dirty="0"/>
              <a:t>, </a:t>
            </a:r>
            <a:r>
              <a:rPr lang="en-US" dirty="0" err="1"/>
              <a:t>Loncat</a:t>
            </a:r>
            <a:r>
              <a:rPr lang="en-US" dirty="0"/>
              <a:t>) </a:t>
            </a:r>
            <a:r>
              <a:rPr lang="en-US" dirty="0" err="1"/>
              <a:t>melalui</a:t>
            </a:r>
            <a:r>
              <a:rPr lang="en-US" dirty="0"/>
              <a:t> </a:t>
            </a:r>
            <a:r>
              <a:rPr lang="en-US" dirty="0" err="1"/>
              <a:t>permainan</a:t>
            </a:r>
            <a:r>
              <a:rPr lang="en-US" dirty="0"/>
              <a:t> </a:t>
            </a:r>
            <a:r>
              <a:rPr lang="en-US" dirty="0" err="1"/>
              <a:t>rakyat</a:t>
            </a:r>
            <a:r>
              <a:rPr lang="en-US" dirty="0"/>
              <a:t> </a:t>
            </a:r>
            <a:r>
              <a:rPr lang="en-US" dirty="0" err="1"/>
              <a:t>dan</a:t>
            </a:r>
            <a:r>
              <a:rPr lang="en-US" dirty="0"/>
              <a:t> </a:t>
            </a:r>
            <a:r>
              <a:rPr lang="en-US" dirty="0" err="1"/>
              <a:t>olahraga</a:t>
            </a:r>
            <a:r>
              <a:rPr lang="en-US" dirty="0"/>
              <a:t> </a:t>
            </a:r>
            <a:r>
              <a:rPr lang="en-US" dirty="0" err="1" smtClean="0"/>
              <a:t>tradisional</a:t>
            </a:r>
            <a:endParaRPr lang="en-US" dirty="0" smtClean="0"/>
          </a:p>
          <a:p>
            <a:pPr marL="357708" lvl="0" indent="-357708">
              <a:spcBef>
                <a:spcPts val="400"/>
              </a:spcBef>
              <a:buClr>
                <a:srgbClr val="000000"/>
              </a:buClr>
              <a:buSzPts val="1800"/>
              <a:buFont typeface="Arial"/>
              <a:buAutoNum type="alphaLcPeriod"/>
            </a:pPr>
            <a:r>
              <a:rPr lang="en-US" dirty="0" err="1" smtClean="0"/>
              <a:t>Optimalsasi</a:t>
            </a:r>
            <a:r>
              <a:rPr lang="en-US" dirty="0" smtClean="0"/>
              <a:t> </a:t>
            </a:r>
            <a:r>
              <a:rPr lang="en-US" dirty="0" err="1"/>
              <a:t>Intrakurikuler</a:t>
            </a:r>
            <a:r>
              <a:rPr lang="en-US" dirty="0"/>
              <a:t> </a:t>
            </a:r>
            <a:r>
              <a:rPr lang="en-US" dirty="0" err="1" smtClean="0"/>
              <a:t>olahraga</a:t>
            </a:r>
            <a:endParaRPr lang="en-US" dirty="0" smtClean="0"/>
          </a:p>
          <a:p>
            <a:pPr marL="357708" lvl="0" indent="-357708">
              <a:spcBef>
                <a:spcPts val="400"/>
              </a:spcBef>
              <a:buClr>
                <a:srgbClr val="000000"/>
              </a:buClr>
              <a:buSzPts val="1800"/>
              <a:buFont typeface="Arial"/>
              <a:buAutoNum type="alphaLcPeriod"/>
            </a:pPr>
            <a:r>
              <a:rPr lang="en-US" dirty="0" err="1"/>
              <a:t>Optimalsasi</a:t>
            </a:r>
            <a:r>
              <a:rPr lang="en-US" dirty="0"/>
              <a:t> </a:t>
            </a:r>
            <a:r>
              <a:rPr lang="en-US" dirty="0" err="1"/>
              <a:t>Ekstrakurikuler</a:t>
            </a:r>
            <a:r>
              <a:rPr lang="en-US" dirty="0"/>
              <a:t> </a:t>
            </a:r>
            <a:r>
              <a:rPr lang="en-US" dirty="0" err="1"/>
              <a:t>olahraga</a:t>
            </a:r>
            <a:endParaRPr sz="1800" b="0" i="0" u="none" strike="noStrike" cap="none" dirty="0">
              <a:solidFill>
                <a:srgbClr val="000000"/>
              </a:solidFill>
              <a:latin typeface="Arial"/>
              <a:ea typeface="Arial"/>
              <a:cs typeface="Arial"/>
              <a:sym typeface="Arial"/>
            </a:endParaRPr>
          </a:p>
          <a:p>
            <a:pPr marL="357708" marR="0" lvl="0" indent="-357708" algn="l" rtl="0">
              <a:lnSpc>
                <a:spcPct val="100000"/>
              </a:lnSpc>
              <a:spcBef>
                <a:spcPts val="400"/>
              </a:spcBef>
              <a:spcAft>
                <a:spcPts val="0"/>
              </a:spcAft>
              <a:buClr>
                <a:srgbClr val="000000"/>
              </a:buClr>
              <a:buSzPts val="1800"/>
              <a:buFont typeface="Arial"/>
              <a:buAutoNum type="alphaLcPeriod"/>
            </a:pPr>
            <a:r>
              <a:rPr lang="en-US" sz="1800" b="0" i="0" u="none" strike="noStrike" cap="none" dirty="0" err="1" smtClean="0">
                <a:solidFill>
                  <a:srgbClr val="000000"/>
                </a:solidFill>
                <a:latin typeface="Arial"/>
                <a:ea typeface="Arial"/>
                <a:cs typeface="Arial"/>
                <a:sym typeface="Arial"/>
              </a:rPr>
              <a:t>Melakukan</a:t>
            </a:r>
            <a:r>
              <a:rPr lang="en-US" sz="1800" b="0" i="0" u="none" strike="noStrike" cap="none" dirty="0" smtClean="0">
                <a:solidFill>
                  <a:srgbClr val="000000"/>
                </a:solidFill>
                <a:latin typeface="Arial"/>
                <a:ea typeface="Arial"/>
                <a:cs typeface="Arial"/>
                <a:sym typeface="Arial"/>
              </a:rPr>
              <a:t> </a:t>
            </a:r>
            <a:r>
              <a:rPr lang="en-US" sz="1800" b="0" i="0" u="none" strike="noStrike" cap="none" dirty="0" err="1" smtClean="0">
                <a:solidFill>
                  <a:srgbClr val="000000"/>
                </a:solidFill>
                <a:latin typeface="Arial"/>
                <a:ea typeface="Arial"/>
                <a:cs typeface="Arial"/>
                <a:sym typeface="Arial"/>
              </a:rPr>
              <a:t>Olahraga</a:t>
            </a:r>
            <a:r>
              <a:rPr lang="en-US" sz="1800" b="0" i="0" u="none" strike="noStrike" cap="none" dirty="0" smtClean="0">
                <a:solidFill>
                  <a:srgbClr val="000000"/>
                </a:solidFill>
                <a:latin typeface="Arial"/>
                <a:ea typeface="Arial"/>
                <a:cs typeface="Arial"/>
                <a:sym typeface="Arial"/>
              </a:rPr>
              <a:t> (</a:t>
            </a:r>
            <a:r>
              <a:rPr lang="en-US" sz="1800" b="0" i="0" u="none" strike="noStrike" cap="none" dirty="0" err="1" smtClean="0">
                <a:solidFill>
                  <a:srgbClr val="000000"/>
                </a:solidFill>
                <a:latin typeface="Arial"/>
                <a:ea typeface="Arial"/>
                <a:cs typeface="Arial"/>
                <a:sym typeface="Arial"/>
              </a:rPr>
              <a:t>intrakurikuler</a:t>
            </a:r>
            <a:r>
              <a:rPr lang="en-US" sz="1800" b="0" i="0" u="none" strike="noStrike" cap="none" dirty="0" smtClean="0">
                <a:solidFill>
                  <a:srgbClr val="000000"/>
                </a:solidFill>
                <a:latin typeface="Arial"/>
                <a:ea typeface="Arial"/>
                <a:cs typeface="Arial"/>
                <a:sym typeface="Arial"/>
              </a:rPr>
              <a:t> </a:t>
            </a:r>
            <a:r>
              <a:rPr lang="en-US" sz="1800" b="0" i="0" u="none" strike="noStrike" cap="none" dirty="0" err="1" smtClean="0">
                <a:solidFill>
                  <a:srgbClr val="000000"/>
                </a:solidFill>
                <a:latin typeface="Arial"/>
                <a:ea typeface="Arial"/>
                <a:cs typeface="Arial"/>
                <a:sym typeface="Arial"/>
              </a:rPr>
              <a:t>dan</a:t>
            </a:r>
            <a:r>
              <a:rPr lang="en-US" sz="1800" b="0" i="0" u="none" strike="noStrike" cap="none" dirty="0" smtClean="0">
                <a:solidFill>
                  <a:srgbClr val="000000"/>
                </a:solidFill>
                <a:latin typeface="Arial"/>
                <a:ea typeface="Arial"/>
                <a:cs typeface="Arial"/>
                <a:sym typeface="Arial"/>
              </a:rPr>
              <a:t> </a:t>
            </a:r>
            <a:r>
              <a:rPr lang="en-US" sz="1800" b="0" i="0" u="none" strike="noStrike" cap="none" dirty="0" err="1" smtClean="0">
                <a:solidFill>
                  <a:srgbClr val="000000"/>
                </a:solidFill>
                <a:latin typeface="Arial"/>
                <a:ea typeface="Arial"/>
                <a:cs typeface="Arial"/>
                <a:sym typeface="Arial"/>
              </a:rPr>
              <a:t>ekstrakurikuler</a:t>
            </a:r>
            <a:r>
              <a:rPr lang="en-US" sz="1800" b="0" i="0" u="none" strike="noStrike" cap="none" dirty="0" smtClean="0">
                <a:solidFill>
                  <a:srgbClr val="000000"/>
                </a:solidFill>
                <a:latin typeface="Arial"/>
                <a:ea typeface="Arial"/>
                <a:cs typeface="Arial"/>
                <a:sym typeface="Arial"/>
              </a:rPr>
              <a:t>)</a:t>
            </a:r>
            <a:endParaRPr sz="1800" b="0" i="0" u="none" strike="noStrike" cap="none" dirty="0" smtClean="0">
              <a:solidFill>
                <a:srgbClr val="000000"/>
              </a:solidFill>
              <a:latin typeface="Arial"/>
              <a:ea typeface="Arial"/>
              <a:cs typeface="Arial"/>
              <a:sym typeface="Arial"/>
            </a:endParaRPr>
          </a:p>
          <a:p>
            <a:pPr marL="357708" marR="0" lvl="0" indent="-357708" algn="l" rtl="0">
              <a:lnSpc>
                <a:spcPct val="100000"/>
              </a:lnSpc>
              <a:spcBef>
                <a:spcPts val="400"/>
              </a:spcBef>
              <a:spcAft>
                <a:spcPts val="0"/>
              </a:spcAft>
              <a:buClr>
                <a:srgbClr val="000000"/>
              </a:buClr>
              <a:buSzPts val="1800"/>
              <a:buFont typeface="Arial"/>
              <a:buAutoNum type="alphaLcPeriod"/>
            </a:pPr>
            <a:r>
              <a:rPr lang="en-US" sz="1800" b="0" i="0" u="none" strike="noStrike" cap="none" dirty="0" err="1" smtClean="0">
                <a:solidFill>
                  <a:srgbClr val="000000"/>
                </a:solidFill>
                <a:latin typeface="Arial"/>
                <a:ea typeface="Arial"/>
                <a:cs typeface="Arial"/>
                <a:sym typeface="Arial"/>
              </a:rPr>
              <a:t>Pembiasaan</a:t>
            </a:r>
            <a:r>
              <a:rPr lang="en-US" sz="1800" b="0" i="0" u="none" strike="noStrike" cap="none" dirty="0" smtClean="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Jalan</a:t>
            </a:r>
            <a:r>
              <a:rPr lang="en-US" sz="1800" b="0" i="0" u="none" strike="noStrike" cap="none" dirty="0">
                <a:solidFill>
                  <a:srgbClr val="000000"/>
                </a:solidFill>
                <a:latin typeface="Arial"/>
                <a:ea typeface="Arial"/>
                <a:cs typeface="Arial"/>
                <a:sym typeface="Arial"/>
              </a:rPr>
              <a:t> kaki.</a:t>
            </a:r>
            <a:endParaRPr sz="1800" b="0" i="0" u="none" strike="noStrike" cap="none" dirty="0">
              <a:solidFill>
                <a:srgbClr val="000000"/>
              </a:solidFill>
              <a:latin typeface="Arial"/>
              <a:ea typeface="Arial"/>
              <a:cs typeface="Arial"/>
              <a:sym typeface="Arial"/>
            </a:endParaRPr>
          </a:p>
          <a:p>
            <a:pPr marL="357708" marR="0" lvl="0" indent="-357708" algn="l" rtl="0">
              <a:lnSpc>
                <a:spcPct val="100000"/>
              </a:lnSpc>
              <a:spcBef>
                <a:spcPts val="400"/>
              </a:spcBef>
              <a:spcAft>
                <a:spcPts val="0"/>
              </a:spcAft>
              <a:buClr>
                <a:srgbClr val="000000"/>
              </a:buClr>
              <a:buSzPts val="1800"/>
              <a:buFont typeface="Arial"/>
              <a:buAutoNum type="alphaLcPeriod"/>
            </a:pPr>
            <a:r>
              <a:rPr lang="en-US" sz="1800" b="0" i="0" u="none" strike="noStrike" cap="none" dirty="0" err="1">
                <a:solidFill>
                  <a:srgbClr val="000000"/>
                </a:solidFill>
                <a:latin typeface="Arial"/>
                <a:ea typeface="Arial"/>
                <a:cs typeface="Arial"/>
                <a:sym typeface="Arial"/>
              </a:rPr>
              <a:t>Pelaksanaan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Tes</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Kebugaran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Siswa</a:t>
            </a:r>
            <a:r>
              <a:rPr lang="en-US" sz="1800" b="0" i="0" u="none" strike="noStrike" cap="none" dirty="0">
                <a:solidFill>
                  <a:srgbClr val="000000"/>
                </a:solidFill>
                <a:latin typeface="Arial"/>
                <a:ea typeface="Arial"/>
                <a:cs typeface="Arial"/>
                <a:sym typeface="Arial"/>
              </a:rPr>
              <a:t> Indonesia </a:t>
            </a:r>
            <a:r>
              <a:rPr lang="en-US" sz="1800" b="0" i="0" u="sng" strike="noStrike" cap="none" dirty="0">
                <a:solidFill>
                  <a:srgbClr val="E87400"/>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https://tksi.kemdikbud.go.id/tksi</a:t>
            </a:r>
            <a:r>
              <a:rPr lang="en-US" sz="1800" b="0" i="0" u="sng" strike="noStrike" cap="none" dirty="0" smtClean="0">
                <a:solidFill>
                  <a:srgbClr val="E87400"/>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a:t>
            </a:r>
            <a:r>
              <a:rPr lang="en-US" sz="1800" b="0" i="0" u="none" strike="noStrike" cap="none" dirty="0" smtClean="0">
                <a:solidFill>
                  <a:srgbClr val="000000"/>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p:txBody>
      </p:sp>
      <p:sp>
        <p:nvSpPr>
          <p:cNvPr id="333" name="Google Shape;333;p43"/>
          <p:cNvSpPr/>
          <p:nvPr/>
        </p:nvSpPr>
        <p:spPr>
          <a:xfrm>
            <a:off x="0" y="0"/>
            <a:ext cx="12192000" cy="879676"/>
          </a:xfrm>
          <a:prstGeom prst="rect">
            <a:avLst/>
          </a:prstGeom>
          <a:solidFill>
            <a:srgbClr val="002060"/>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err="1">
                <a:solidFill>
                  <a:schemeClr val="lt1"/>
                </a:solidFill>
                <a:latin typeface="Arial"/>
                <a:ea typeface="Arial"/>
                <a:cs typeface="Arial"/>
                <a:sym typeface="Arial"/>
              </a:rPr>
              <a:t>Aktivasi</a:t>
            </a:r>
            <a:r>
              <a:rPr lang="en-US" sz="2800" b="0" i="0" u="none" strike="noStrike" cap="none" dirty="0">
                <a:solidFill>
                  <a:schemeClr val="lt1"/>
                </a:solidFill>
                <a:latin typeface="Arial"/>
                <a:ea typeface="Arial"/>
                <a:cs typeface="Arial"/>
                <a:sym typeface="Arial"/>
              </a:rPr>
              <a:t> KSS </a:t>
            </a:r>
            <a:r>
              <a:rPr lang="en-US" sz="2800" b="0" i="0" u="none" strike="noStrike" cap="none" dirty="0" err="1">
                <a:solidFill>
                  <a:schemeClr val="lt1"/>
                </a:solidFill>
                <a:latin typeface="Arial"/>
                <a:ea typeface="Arial"/>
                <a:cs typeface="Arial"/>
                <a:sym typeface="Arial"/>
              </a:rPr>
              <a:t>melalui</a:t>
            </a:r>
            <a:r>
              <a:rPr lang="en-US" sz="2800" b="0" i="0" u="none" strike="noStrike" cap="none" dirty="0">
                <a:solidFill>
                  <a:schemeClr val="lt1"/>
                </a:solidFill>
                <a:latin typeface="Arial"/>
                <a:ea typeface="Arial"/>
                <a:cs typeface="Arial"/>
                <a:sym typeface="Arial"/>
              </a:rPr>
              <a:t> Program </a:t>
            </a:r>
            <a:r>
              <a:rPr lang="en-US" sz="2800" b="0" i="0" u="none" strike="noStrike" cap="none" dirty="0" err="1">
                <a:solidFill>
                  <a:schemeClr val="lt1"/>
                </a:solidFill>
                <a:latin typeface="Arial"/>
                <a:ea typeface="Arial"/>
                <a:cs typeface="Arial"/>
                <a:sym typeface="Arial"/>
              </a:rPr>
              <a:t>Pembiasaan</a:t>
            </a:r>
            <a:r>
              <a:rPr lang="en-US" sz="2800" b="0" i="0" u="none" strike="noStrike" cap="none" dirty="0">
                <a:solidFill>
                  <a:schemeClr val="lt1"/>
                </a:solidFill>
                <a:latin typeface="Arial"/>
                <a:ea typeface="Arial"/>
                <a:cs typeface="Arial"/>
                <a:sym typeface="Arial"/>
              </a:rPr>
              <a:t> 3S </a:t>
            </a:r>
            <a:r>
              <a:rPr lang="en-US" sz="2800" b="0" i="0" u="none" strike="noStrike" cap="none" dirty="0" err="1">
                <a:solidFill>
                  <a:schemeClr val="lt1"/>
                </a:solidFill>
                <a:latin typeface="Arial"/>
                <a:ea typeface="Arial"/>
                <a:cs typeface="Arial"/>
                <a:sym typeface="Arial"/>
              </a:rPr>
              <a:t>secara</a:t>
            </a:r>
            <a:r>
              <a:rPr lang="en-US" sz="2800" b="0" i="0" u="none" strike="noStrike" cap="none" dirty="0">
                <a:solidFill>
                  <a:schemeClr val="lt1"/>
                </a:solidFill>
                <a:latin typeface="Arial"/>
                <a:ea typeface="Arial"/>
                <a:cs typeface="Arial"/>
                <a:sym typeface="Arial"/>
              </a:rPr>
              <a:t> </a:t>
            </a:r>
            <a:r>
              <a:rPr lang="en-US" sz="2800" b="0" i="0" u="none" strike="noStrike" cap="none" dirty="0" err="1">
                <a:solidFill>
                  <a:schemeClr val="lt1"/>
                </a:solidFill>
                <a:latin typeface="Arial"/>
                <a:ea typeface="Arial"/>
                <a:cs typeface="Arial"/>
                <a:sym typeface="Arial"/>
              </a:rPr>
              <a:t>Berkelanjutan</a:t>
            </a:r>
            <a:r>
              <a:rPr lang="en-US" sz="2800" b="0" i="0" u="none" strike="noStrike" cap="none" dirty="0">
                <a:solidFill>
                  <a:schemeClr val="lt1"/>
                </a:solidFill>
                <a:latin typeface="Arial"/>
                <a:ea typeface="Arial"/>
                <a:cs typeface="Arial"/>
                <a:sym typeface="Arial"/>
              </a:rPr>
              <a:t> </a:t>
            </a:r>
            <a:endParaRPr dirty="0"/>
          </a:p>
          <a:p>
            <a:pPr marL="0" marR="0" lvl="0" indent="0" algn="ctr" rtl="0">
              <a:lnSpc>
                <a:spcPct val="100000"/>
              </a:lnSpc>
              <a:spcBef>
                <a:spcPts val="0"/>
              </a:spcBef>
              <a:spcAft>
                <a:spcPts val="0"/>
              </a:spcAft>
              <a:buNone/>
            </a:pPr>
            <a:r>
              <a:rPr lang="en-US" sz="2800" b="0" i="0" u="none" strike="noStrike" cap="none" dirty="0">
                <a:solidFill>
                  <a:schemeClr val="lt1"/>
                </a:solidFill>
                <a:latin typeface="Arial"/>
                <a:ea typeface="Arial"/>
                <a:cs typeface="Arial"/>
                <a:sym typeface="Arial"/>
              </a:rPr>
              <a:t>di </a:t>
            </a:r>
            <a:r>
              <a:rPr lang="en-US" sz="2800" b="0" i="0" u="none" strike="noStrike" cap="none" dirty="0" err="1">
                <a:solidFill>
                  <a:schemeClr val="lt1"/>
                </a:solidFill>
                <a:latin typeface="Arial"/>
                <a:ea typeface="Arial"/>
                <a:cs typeface="Arial"/>
                <a:sym typeface="Arial"/>
              </a:rPr>
              <a:t>Satuan</a:t>
            </a:r>
            <a:r>
              <a:rPr lang="en-US" sz="2800" b="0" i="0" u="none" strike="noStrike" cap="none" dirty="0">
                <a:solidFill>
                  <a:schemeClr val="lt1"/>
                </a:solidFill>
                <a:latin typeface="Arial"/>
                <a:ea typeface="Arial"/>
                <a:cs typeface="Arial"/>
                <a:sym typeface="Arial"/>
              </a:rPr>
              <a:t> </a:t>
            </a:r>
            <a:r>
              <a:rPr lang="en-US" sz="2800" b="0" i="0" u="none" strike="noStrike" cap="none" dirty="0" err="1">
                <a:solidFill>
                  <a:schemeClr val="lt1"/>
                </a:solidFill>
                <a:latin typeface="Arial"/>
                <a:ea typeface="Arial"/>
                <a:cs typeface="Arial"/>
                <a:sym typeface="Arial"/>
              </a:rPr>
              <a:t>Pendidikan</a:t>
            </a:r>
            <a:r>
              <a:rPr lang="en-US" sz="2800" b="0" i="0" u="none" strike="noStrike" cap="none" dirty="0">
                <a:solidFill>
                  <a:schemeClr val="lt1"/>
                </a:solidFill>
                <a:latin typeface="Arial"/>
                <a:ea typeface="Arial"/>
                <a:cs typeface="Arial"/>
                <a:sym typeface="Arial"/>
              </a:rPr>
              <a:t> </a:t>
            </a:r>
            <a:endParaRPr sz="2800" b="0" i="0" u="none" strike="noStrike" cap="none" dirty="0">
              <a:solidFill>
                <a:schemeClr val="lt1"/>
              </a:solidFill>
              <a:latin typeface="Arial"/>
              <a:ea typeface="Arial"/>
              <a:cs typeface="Arial"/>
              <a:sym typeface="Arial"/>
            </a:endParaRPr>
          </a:p>
        </p:txBody>
      </p:sp>
      <p:sp>
        <p:nvSpPr>
          <p:cNvPr id="6" name="Rectangle 5"/>
          <p:cNvSpPr/>
          <p:nvPr/>
        </p:nvSpPr>
        <p:spPr>
          <a:xfrm>
            <a:off x="109182" y="4476466"/>
            <a:ext cx="9498842" cy="4776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5970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3"/>
          <p:cNvSpPr/>
          <p:nvPr/>
        </p:nvSpPr>
        <p:spPr>
          <a:xfrm>
            <a:off x="111888" y="1581930"/>
            <a:ext cx="11968223" cy="24416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400"/>
              </a:spcBef>
              <a:spcAft>
                <a:spcPts val="0"/>
              </a:spcAft>
              <a:buNone/>
            </a:pPr>
            <a:endParaRPr sz="800" b="0" i="0" u="none" strike="noStrike" cap="none" dirty="0">
              <a:solidFill>
                <a:srgbClr val="000000"/>
              </a:solidFill>
              <a:latin typeface="Arial"/>
              <a:ea typeface="Arial"/>
              <a:cs typeface="Arial"/>
              <a:sym typeface="Arial"/>
            </a:endParaRPr>
          </a:p>
          <a:p>
            <a:pPr marL="0" marR="0" lvl="0" indent="0" algn="l" rtl="0">
              <a:lnSpc>
                <a:spcPct val="100000"/>
              </a:lnSpc>
              <a:spcBef>
                <a:spcPts val="400"/>
              </a:spcBef>
              <a:spcAft>
                <a:spcPts val="0"/>
              </a:spcAft>
              <a:buNone/>
            </a:pPr>
            <a:endParaRPr sz="800" b="0" i="0" u="none" strike="noStrike" cap="none" dirty="0" smtClean="0">
              <a:solidFill>
                <a:srgbClr val="000000"/>
              </a:solidFill>
              <a:latin typeface="Arial"/>
              <a:ea typeface="Arial"/>
              <a:cs typeface="Arial"/>
              <a:sym typeface="Arial"/>
            </a:endParaRPr>
          </a:p>
          <a:p>
            <a:pPr marL="0" marR="0" lvl="0" indent="0" algn="l" rtl="0">
              <a:lnSpc>
                <a:spcPct val="100000"/>
              </a:lnSpc>
              <a:spcBef>
                <a:spcPts val="400"/>
              </a:spcBef>
              <a:spcAft>
                <a:spcPts val="0"/>
              </a:spcAft>
              <a:buNone/>
            </a:pPr>
            <a:r>
              <a:rPr lang="en-US" sz="1800" b="0" i="0" u="none" strike="noStrike" cap="none" dirty="0" smtClean="0">
                <a:solidFill>
                  <a:srgbClr val="000000"/>
                </a:solidFill>
                <a:latin typeface="Arial"/>
                <a:ea typeface="Arial"/>
                <a:cs typeface="Arial"/>
                <a:sym typeface="Arial"/>
              </a:rPr>
              <a:t>3</a:t>
            </a:r>
            <a:r>
              <a:rPr lang="en-US" sz="2000" b="1" i="0" u="none" strike="noStrike" cap="none" dirty="0" smtClean="0">
                <a:solidFill>
                  <a:srgbClr val="FF0000"/>
                </a:solidFill>
                <a:latin typeface="Arial"/>
                <a:ea typeface="Arial"/>
                <a:cs typeface="Arial"/>
                <a:sym typeface="Arial"/>
              </a:rPr>
              <a:t>. </a:t>
            </a:r>
            <a:r>
              <a:rPr lang="en-US" sz="2000" b="1" i="0" u="none" strike="noStrike" cap="none" dirty="0" err="1" smtClean="0">
                <a:solidFill>
                  <a:srgbClr val="FF0000"/>
                </a:solidFill>
                <a:latin typeface="Arial"/>
                <a:ea typeface="Arial"/>
                <a:cs typeface="Arial"/>
                <a:sym typeface="Arial"/>
              </a:rPr>
              <a:t>Sehat</a:t>
            </a:r>
            <a:r>
              <a:rPr lang="en-US" sz="2000" b="1" i="0" u="none" strike="noStrike" cap="none" dirty="0" smtClean="0">
                <a:solidFill>
                  <a:srgbClr val="FF0000"/>
                </a:solidFill>
                <a:latin typeface="Arial"/>
                <a:ea typeface="Arial"/>
                <a:cs typeface="Arial"/>
                <a:sym typeface="Arial"/>
              </a:rPr>
              <a:t> </a:t>
            </a:r>
            <a:r>
              <a:rPr lang="en-US" sz="2000" b="1" i="0" u="none" strike="noStrike" cap="none" dirty="0" err="1" smtClean="0">
                <a:solidFill>
                  <a:srgbClr val="FF0000"/>
                </a:solidFill>
                <a:latin typeface="Arial"/>
                <a:ea typeface="Arial"/>
                <a:cs typeface="Arial"/>
                <a:sym typeface="Arial"/>
              </a:rPr>
              <a:t>Imunisasi</a:t>
            </a:r>
            <a:endParaRPr sz="2000" b="1" i="0" u="none" strike="noStrike" cap="none" dirty="0" smtClean="0">
              <a:solidFill>
                <a:srgbClr val="FF0000"/>
              </a:solidFill>
              <a:latin typeface="Arial"/>
              <a:ea typeface="Arial"/>
              <a:cs typeface="Arial"/>
              <a:sym typeface="Arial"/>
            </a:endParaRPr>
          </a:p>
          <a:p>
            <a:pPr marR="0" lvl="0" algn="l" rtl="0">
              <a:lnSpc>
                <a:spcPct val="100000"/>
              </a:lnSpc>
              <a:spcBef>
                <a:spcPts val="400"/>
              </a:spcBef>
              <a:spcAft>
                <a:spcPts val="0"/>
              </a:spcAft>
              <a:buClr>
                <a:srgbClr val="000000"/>
              </a:buClr>
              <a:buSzPts val="1800"/>
            </a:pPr>
            <a:r>
              <a:rPr lang="en-US" sz="1800" b="0" i="0" u="none" strike="noStrike" cap="none" dirty="0" err="1" smtClean="0">
                <a:solidFill>
                  <a:srgbClr val="000000"/>
                </a:solidFill>
                <a:latin typeface="Arial"/>
                <a:ea typeface="Arial"/>
                <a:cs typeface="Arial"/>
                <a:sym typeface="Arial"/>
              </a:rPr>
              <a:t>Khusus</a:t>
            </a:r>
            <a:r>
              <a:rPr lang="en-US" sz="1800" b="0" i="0" u="none" strike="noStrike" cap="none" dirty="0" smtClean="0">
                <a:solidFill>
                  <a:srgbClr val="000000"/>
                </a:solidFill>
                <a:latin typeface="Arial"/>
                <a:ea typeface="Arial"/>
                <a:cs typeface="Arial"/>
                <a:sym typeface="Arial"/>
              </a:rPr>
              <a:t> </a:t>
            </a:r>
            <a:r>
              <a:rPr lang="en-US" sz="1800" b="0" i="0" u="none" strike="noStrike" cap="none" dirty="0" err="1" smtClean="0">
                <a:solidFill>
                  <a:srgbClr val="000000"/>
                </a:solidFill>
                <a:latin typeface="Arial"/>
                <a:ea typeface="Arial"/>
                <a:cs typeface="Arial"/>
                <a:sym typeface="Arial"/>
              </a:rPr>
              <a:t>untuk</a:t>
            </a:r>
            <a:r>
              <a:rPr lang="en-US" sz="1800" b="0" i="0" u="none" strike="noStrike" cap="none" dirty="0" smtClean="0">
                <a:solidFill>
                  <a:srgbClr val="000000"/>
                </a:solidFill>
                <a:latin typeface="Arial"/>
                <a:ea typeface="Arial"/>
                <a:cs typeface="Arial"/>
                <a:sym typeface="Arial"/>
              </a:rPr>
              <a:t> </a:t>
            </a:r>
            <a:r>
              <a:rPr lang="en-US" sz="1800" b="0" i="0" u="none" strike="noStrike" cap="none" dirty="0" err="1" smtClean="0">
                <a:solidFill>
                  <a:srgbClr val="000000"/>
                </a:solidFill>
                <a:latin typeface="Arial"/>
                <a:ea typeface="Arial"/>
                <a:cs typeface="Arial"/>
                <a:sym typeface="Arial"/>
              </a:rPr>
              <a:t>satuan</a:t>
            </a:r>
            <a:r>
              <a:rPr lang="en-US" sz="1800" b="0" i="0" u="none" strike="noStrike" cap="none" dirty="0" smtClean="0">
                <a:solidFill>
                  <a:srgbClr val="000000"/>
                </a:solidFill>
                <a:latin typeface="Arial"/>
                <a:ea typeface="Arial"/>
                <a:cs typeface="Arial"/>
                <a:sym typeface="Arial"/>
              </a:rPr>
              <a:t> PAUD </a:t>
            </a:r>
            <a:r>
              <a:rPr lang="en-US" sz="1800" b="0" i="0" u="none" strike="noStrike" cap="none" dirty="0" err="1" smtClean="0">
                <a:solidFill>
                  <a:srgbClr val="000000"/>
                </a:solidFill>
                <a:latin typeface="Arial"/>
                <a:ea typeface="Arial"/>
                <a:cs typeface="Arial"/>
                <a:sym typeface="Arial"/>
              </a:rPr>
              <a:t>dan</a:t>
            </a:r>
            <a:r>
              <a:rPr lang="en-US" sz="1800" b="0" i="0" u="none" strike="noStrike" cap="none" dirty="0" smtClean="0">
                <a:solidFill>
                  <a:srgbClr val="000000"/>
                </a:solidFill>
                <a:latin typeface="Arial"/>
                <a:ea typeface="Arial"/>
                <a:cs typeface="Arial"/>
                <a:sym typeface="Arial"/>
              </a:rPr>
              <a:t> SD, </a:t>
            </a:r>
            <a:r>
              <a:rPr lang="en-US" sz="1800" b="0" i="0" u="none" strike="noStrike" cap="none" dirty="0" err="1" smtClean="0">
                <a:solidFill>
                  <a:srgbClr val="000000"/>
                </a:solidFill>
                <a:latin typeface="Arial"/>
                <a:ea typeface="Arial"/>
                <a:cs typeface="Arial"/>
                <a:sym typeface="Arial"/>
              </a:rPr>
              <a:t>pastikan</a:t>
            </a:r>
            <a:r>
              <a:rPr lang="en-US" sz="1800" b="0" i="0" u="none" strike="noStrike" cap="none" dirty="0" smtClean="0">
                <a:solidFill>
                  <a:srgbClr val="000000"/>
                </a:solidFill>
                <a:latin typeface="Arial"/>
                <a:ea typeface="Arial"/>
                <a:cs typeface="Arial"/>
                <a:sym typeface="Arial"/>
              </a:rPr>
              <a:t> </a:t>
            </a:r>
            <a:r>
              <a:rPr lang="en-US" sz="1800" b="0" i="0" u="none" strike="noStrike" cap="none" dirty="0" err="1" smtClean="0">
                <a:solidFill>
                  <a:srgbClr val="000000"/>
                </a:solidFill>
                <a:latin typeface="Arial"/>
                <a:ea typeface="Arial"/>
                <a:cs typeface="Arial"/>
                <a:sym typeface="Arial"/>
              </a:rPr>
              <a:t>peserta</a:t>
            </a:r>
            <a:r>
              <a:rPr lang="en-US" sz="1800" b="0" i="0" u="none" strike="noStrike" cap="none" dirty="0" smtClean="0">
                <a:solidFill>
                  <a:srgbClr val="000000"/>
                </a:solidFill>
                <a:latin typeface="Arial"/>
                <a:ea typeface="Arial"/>
                <a:cs typeface="Arial"/>
                <a:sym typeface="Arial"/>
              </a:rPr>
              <a:t> </a:t>
            </a:r>
            <a:r>
              <a:rPr lang="en-US" sz="1800" b="0" i="0" u="none" strike="noStrike" cap="none" dirty="0" err="1" smtClean="0">
                <a:solidFill>
                  <a:srgbClr val="000000"/>
                </a:solidFill>
                <a:latin typeface="Arial"/>
                <a:ea typeface="Arial"/>
                <a:cs typeface="Arial"/>
                <a:sym typeface="Arial"/>
              </a:rPr>
              <a:t>didik</a:t>
            </a:r>
            <a:r>
              <a:rPr lang="en-US" sz="1800" b="0" i="0" u="none" strike="noStrike" cap="none" dirty="0" smtClean="0">
                <a:solidFill>
                  <a:srgbClr val="000000"/>
                </a:solidFill>
                <a:latin typeface="Arial"/>
                <a:ea typeface="Arial"/>
                <a:cs typeface="Arial"/>
                <a:sym typeface="Arial"/>
              </a:rPr>
              <a:t> </a:t>
            </a:r>
            <a:r>
              <a:rPr lang="en-US" sz="1800" b="0" i="0" u="none" strike="noStrike" cap="none" dirty="0" err="1" smtClean="0">
                <a:solidFill>
                  <a:srgbClr val="000000"/>
                </a:solidFill>
                <a:latin typeface="Arial"/>
                <a:ea typeface="Arial"/>
                <a:cs typeface="Arial"/>
                <a:sym typeface="Arial"/>
              </a:rPr>
              <a:t>mendapatkan</a:t>
            </a:r>
            <a:r>
              <a:rPr lang="en-US" sz="1800" b="0" i="0" u="none" strike="noStrike" cap="none" dirty="0" smtClean="0">
                <a:solidFill>
                  <a:srgbClr val="000000"/>
                </a:solidFill>
                <a:latin typeface="Arial"/>
                <a:ea typeface="Arial"/>
                <a:cs typeface="Arial"/>
                <a:sym typeface="Arial"/>
              </a:rPr>
              <a:t> </a:t>
            </a:r>
            <a:r>
              <a:rPr lang="en-US" sz="1800" b="0" i="0" u="none" strike="noStrike" cap="none" dirty="0" err="1" smtClean="0">
                <a:solidFill>
                  <a:srgbClr val="000000"/>
                </a:solidFill>
                <a:latin typeface="Arial"/>
                <a:ea typeface="Arial"/>
                <a:cs typeface="Arial"/>
                <a:sym typeface="Arial"/>
              </a:rPr>
              <a:t>imunisasi</a:t>
            </a:r>
            <a:r>
              <a:rPr lang="en-US" sz="1800" b="0" i="0" u="none" strike="noStrike" cap="none" dirty="0" smtClean="0">
                <a:solidFill>
                  <a:srgbClr val="000000"/>
                </a:solidFill>
                <a:latin typeface="Arial"/>
                <a:ea typeface="Arial"/>
                <a:cs typeface="Arial"/>
                <a:sym typeface="Arial"/>
              </a:rPr>
              <a:t> </a:t>
            </a:r>
            <a:r>
              <a:rPr lang="en-US" sz="1800" b="0" i="0" u="none" strike="noStrike" cap="none" dirty="0" err="1" smtClean="0">
                <a:solidFill>
                  <a:srgbClr val="000000"/>
                </a:solidFill>
                <a:latin typeface="Arial"/>
                <a:ea typeface="Arial"/>
                <a:cs typeface="Arial"/>
                <a:sym typeface="Arial"/>
              </a:rPr>
              <a:t>dasar</a:t>
            </a:r>
            <a:r>
              <a:rPr lang="en-US" sz="1800" b="0" i="0" u="none" strike="noStrike" cap="none" dirty="0" smtClean="0">
                <a:solidFill>
                  <a:srgbClr val="000000"/>
                </a:solidFill>
                <a:latin typeface="Arial"/>
                <a:ea typeface="Arial"/>
                <a:cs typeface="Arial"/>
                <a:sym typeface="Arial"/>
              </a:rPr>
              <a:t> </a:t>
            </a:r>
            <a:r>
              <a:rPr lang="en-US" sz="1800" b="0" i="0" u="none" strike="noStrike" cap="none" dirty="0" err="1" smtClean="0">
                <a:solidFill>
                  <a:srgbClr val="000000"/>
                </a:solidFill>
                <a:latin typeface="Arial"/>
                <a:ea typeface="Arial"/>
                <a:cs typeface="Arial"/>
                <a:sym typeface="Arial"/>
              </a:rPr>
              <a:t>lengkap</a:t>
            </a:r>
            <a:r>
              <a:rPr lang="en-US" sz="1800" b="0" i="0" u="none" strike="noStrike" cap="none" dirty="0" smtClean="0">
                <a:solidFill>
                  <a:srgbClr val="000000"/>
                </a:solidFill>
                <a:latin typeface="Arial"/>
                <a:ea typeface="Arial"/>
                <a:cs typeface="Arial"/>
                <a:sym typeface="Arial"/>
              </a:rPr>
              <a:t>. </a:t>
            </a:r>
          </a:p>
          <a:p>
            <a:pPr marL="361942" marR="0" lvl="0" indent="-361942" algn="l" rtl="0">
              <a:lnSpc>
                <a:spcPct val="100000"/>
              </a:lnSpc>
              <a:spcBef>
                <a:spcPts val="400"/>
              </a:spcBef>
              <a:spcAft>
                <a:spcPts val="0"/>
              </a:spcAft>
              <a:buClr>
                <a:srgbClr val="000000"/>
              </a:buClr>
              <a:buSzPts val="1800"/>
              <a:buFont typeface="Arial"/>
              <a:buAutoNum type="alphaLcPeriod"/>
            </a:pPr>
            <a:r>
              <a:rPr lang="en-US" sz="1800" b="1" i="0" u="none" strike="noStrike" cap="none" dirty="0" err="1" smtClean="0">
                <a:solidFill>
                  <a:srgbClr val="000000"/>
                </a:solidFill>
                <a:latin typeface="Arial"/>
                <a:ea typeface="Arial"/>
                <a:cs typeface="Arial"/>
                <a:sym typeface="Arial"/>
              </a:rPr>
              <a:t>Mendukung</a:t>
            </a:r>
            <a:r>
              <a:rPr lang="en-US" sz="1800" b="1" i="0" u="none" strike="noStrike" cap="none" dirty="0" smtClean="0">
                <a:solidFill>
                  <a:srgbClr val="000000"/>
                </a:solidFill>
                <a:latin typeface="Arial"/>
                <a:ea typeface="Arial"/>
                <a:cs typeface="Arial"/>
                <a:sym typeface="Arial"/>
              </a:rPr>
              <a:t> </a:t>
            </a:r>
            <a:r>
              <a:rPr lang="en-US" sz="1800" b="1" i="0" u="none" strike="noStrike" cap="none" dirty="0" err="1" smtClean="0">
                <a:solidFill>
                  <a:srgbClr val="000000"/>
                </a:solidFill>
                <a:latin typeface="Arial"/>
                <a:ea typeface="Arial"/>
                <a:cs typeface="Arial"/>
                <a:sym typeface="Arial"/>
              </a:rPr>
              <a:t>pelaksanaan</a:t>
            </a:r>
            <a:r>
              <a:rPr lang="en-US" sz="1800" b="1" i="0" u="none" strike="noStrike" cap="none" dirty="0" smtClean="0">
                <a:solidFill>
                  <a:srgbClr val="000000"/>
                </a:solidFill>
                <a:latin typeface="Arial"/>
                <a:ea typeface="Arial"/>
                <a:cs typeface="Arial"/>
                <a:sym typeface="Arial"/>
              </a:rPr>
              <a:t> </a:t>
            </a:r>
            <a:r>
              <a:rPr lang="en-US" sz="1800" b="1" i="0" u="none" strike="noStrike" cap="none" dirty="0" err="1" smtClean="0">
                <a:solidFill>
                  <a:srgbClr val="000000"/>
                </a:solidFill>
                <a:latin typeface="Arial"/>
                <a:ea typeface="Arial"/>
                <a:cs typeface="Arial"/>
                <a:sym typeface="Arial"/>
              </a:rPr>
              <a:t>Bulan</a:t>
            </a:r>
            <a:r>
              <a:rPr lang="en-US" sz="1800" b="1" i="0" u="none" strike="noStrike" cap="none" dirty="0" smtClean="0">
                <a:solidFill>
                  <a:srgbClr val="000000"/>
                </a:solidFill>
                <a:latin typeface="Arial"/>
                <a:ea typeface="Arial"/>
                <a:cs typeface="Arial"/>
                <a:sym typeface="Arial"/>
              </a:rPr>
              <a:t> </a:t>
            </a:r>
            <a:r>
              <a:rPr lang="en-US" sz="1800" b="1" i="0" u="none" strike="noStrike" cap="none" dirty="0" err="1" smtClean="0">
                <a:solidFill>
                  <a:srgbClr val="000000"/>
                </a:solidFill>
                <a:latin typeface="Arial"/>
                <a:ea typeface="Arial"/>
                <a:cs typeface="Arial"/>
                <a:sym typeface="Arial"/>
              </a:rPr>
              <a:t>Imunisasi</a:t>
            </a:r>
            <a:r>
              <a:rPr lang="en-US" sz="1800" b="1" i="0" u="none" strike="noStrike" cap="none" dirty="0" smtClean="0">
                <a:solidFill>
                  <a:srgbClr val="000000"/>
                </a:solidFill>
                <a:latin typeface="Arial"/>
                <a:ea typeface="Arial"/>
                <a:cs typeface="Arial"/>
                <a:sym typeface="Arial"/>
              </a:rPr>
              <a:t> </a:t>
            </a:r>
            <a:r>
              <a:rPr lang="en-US" sz="1800" b="1" i="0" u="none" strike="noStrike" cap="none" dirty="0" err="1" smtClean="0">
                <a:solidFill>
                  <a:srgbClr val="000000"/>
                </a:solidFill>
                <a:latin typeface="Arial"/>
                <a:ea typeface="Arial"/>
                <a:cs typeface="Arial"/>
                <a:sym typeface="Arial"/>
              </a:rPr>
              <a:t>Anak</a:t>
            </a:r>
            <a:r>
              <a:rPr lang="en-US" sz="1800" b="1" i="0" u="none" strike="noStrike" cap="none" dirty="0" smtClean="0">
                <a:solidFill>
                  <a:srgbClr val="000000"/>
                </a:solidFill>
                <a:latin typeface="Arial"/>
                <a:ea typeface="Arial"/>
                <a:cs typeface="Arial"/>
                <a:sym typeface="Arial"/>
              </a:rPr>
              <a:t> </a:t>
            </a:r>
            <a:r>
              <a:rPr lang="en-US" sz="1800" b="1" i="0" u="none" strike="noStrike" cap="none" dirty="0" err="1" smtClean="0">
                <a:solidFill>
                  <a:srgbClr val="000000"/>
                </a:solidFill>
                <a:latin typeface="Arial"/>
                <a:ea typeface="Arial"/>
                <a:cs typeface="Arial"/>
                <a:sym typeface="Arial"/>
              </a:rPr>
              <a:t>Nasional</a:t>
            </a:r>
            <a:r>
              <a:rPr lang="en-US" sz="1800" b="1" i="0" u="none" strike="noStrike" cap="none" dirty="0" smtClean="0">
                <a:solidFill>
                  <a:srgbClr val="000000"/>
                </a:solidFill>
                <a:latin typeface="Arial"/>
                <a:ea typeface="Arial"/>
                <a:cs typeface="Arial"/>
                <a:sym typeface="Arial"/>
              </a:rPr>
              <a:t> (BIAN)</a:t>
            </a:r>
            <a:r>
              <a:rPr lang="en-US" sz="1800" b="0" i="0" u="none" strike="noStrike" cap="none" dirty="0" smtClean="0">
                <a:solidFill>
                  <a:srgbClr val="000000"/>
                </a:solidFill>
                <a:latin typeface="Arial"/>
                <a:ea typeface="Arial"/>
                <a:cs typeface="Arial"/>
                <a:sym typeface="Arial"/>
              </a:rPr>
              <a:t>.</a:t>
            </a:r>
          </a:p>
          <a:p>
            <a:pPr marL="361942" lvl="0" indent="-361942">
              <a:spcBef>
                <a:spcPts val="400"/>
              </a:spcBef>
              <a:buClr>
                <a:srgbClr val="000000"/>
              </a:buClr>
              <a:buSzPts val="1800"/>
              <a:buFont typeface="Arial"/>
              <a:buAutoNum type="alphaLcPeriod"/>
            </a:pPr>
            <a:r>
              <a:rPr lang="en-US" dirty="0" err="1"/>
              <a:t>Memeriksa</a:t>
            </a:r>
            <a:r>
              <a:rPr lang="en-US" dirty="0"/>
              <a:t> </a:t>
            </a:r>
            <a:r>
              <a:rPr lang="en-US" dirty="0" err="1"/>
              <a:t>riwayat</a:t>
            </a:r>
            <a:r>
              <a:rPr lang="en-US" dirty="0"/>
              <a:t> </a:t>
            </a:r>
            <a:r>
              <a:rPr lang="en-US" dirty="0" err="1"/>
              <a:t>imunisasi</a:t>
            </a:r>
            <a:r>
              <a:rPr lang="en-US" dirty="0"/>
              <a:t> </a:t>
            </a:r>
            <a:r>
              <a:rPr lang="en-US" dirty="0" err="1"/>
              <a:t>lengkap</a:t>
            </a:r>
            <a:r>
              <a:rPr lang="en-US" dirty="0"/>
              <a:t> </a:t>
            </a:r>
            <a:r>
              <a:rPr lang="en-US" dirty="0" err="1"/>
              <a:t>peserta</a:t>
            </a:r>
            <a:r>
              <a:rPr lang="en-US" dirty="0"/>
              <a:t> </a:t>
            </a:r>
            <a:r>
              <a:rPr lang="en-US" dirty="0" err="1" smtClean="0"/>
              <a:t>didik</a:t>
            </a:r>
            <a:endParaRPr lang="en-US" dirty="0" smtClean="0"/>
          </a:p>
          <a:p>
            <a:pPr marL="361942" lvl="0" indent="-361942">
              <a:spcBef>
                <a:spcPts val="400"/>
              </a:spcBef>
              <a:buClr>
                <a:srgbClr val="000000"/>
              </a:buClr>
              <a:buSzPts val="1800"/>
              <a:buFont typeface="Arial"/>
              <a:buAutoNum type="alphaLcPeriod"/>
            </a:pPr>
            <a:r>
              <a:rPr lang="en-US" dirty="0" err="1"/>
              <a:t>Pemberian</a:t>
            </a:r>
            <a:r>
              <a:rPr lang="en-US" dirty="0"/>
              <a:t> </a:t>
            </a:r>
            <a:r>
              <a:rPr lang="en-US" dirty="0" err="1"/>
              <a:t>rekomendasi</a:t>
            </a:r>
            <a:r>
              <a:rPr lang="en-US" dirty="0"/>
              <a:t> </a:t>
            </a:r>
            <a:r>
              <a:rPr lang="en-US" dirty="0" err="1"/>
              <a:t>kepada</a:t>
            </a:r>
            <a:r>
              <a:rPr lang="en-US" dirty="0"/>
              <a:t> </a:t>
            </a:r>
            <a:r>
              <a:rPr lang="en-US" dirty="0" err="1"/>
              <a:t>orangtua</a:t>
            </a:r>
            <a:r>
              <a:rPr lang="en-US" dirty="0"/>
              <a:t> agar </a:t>
            </a:r>
            <a:r>
              <a:rPr lang="en-US" dirty="0" err="1"/>
              <a:t>melengkapi</a:t>
            </a:r>
            <a:r>
              <a:rPr lang="en-US" dirty="0"/>
              <a:t> </a:t>
            </a:r>
            <a:r>
              <a:rPr lang="en-US" dirty="0" err="1"/>
              <a:t>imunisasi</a:t>
            </a:r>
            <a:r>
              <a:rPr lang="en-US" dirty="0"/>
              <a:t> </a:t>
            </a:r>
            <a:r>
              <a:rPr lang="en-US" dirty="0" err="1"/>
              <a:t>dasar</a:t>
            </a:r>
            <a:r>
              <a:rPr lang="en-US" dirty="0"/>
              <a:t> </a:t>
            </a:r>
            <a:r>
              <a:rPr lang="en-US" dirty="0" err="1"/>
              <a:t>lengkap</a:t>
            </a:r>
            <a:r>
              <a:rPr lang="en-US" dirty="0"/>
              <a:t> </a:t>
            </a:r>
            <a:r>
              <a:rPr lang="en-US" dirty="0" err="1"/>
              <a:t>bagi</a:t>
            </a:r>
            <a:r>
              <a:rPr lang="en-US" dirty="0"/>
              <a:t> </a:t>
            </a:r>
            <a:r>
              <a:rPr lang="en-US" dirty="0" err="1"/>
              <a:t>usia</a:t>
            </a:r>
            <a:r>
              <a:rPr lang="en-US" dirty="0"/>
              <a:t> </a:t>
            </a:r>
            <a:r>
              <a:rPr lang="en-US" dirty="0" err="1" smtClean="0"/>
              <a:t>sekolah</a:t>
            </a:r>
            <a:endParaRPr lang="en-US" dirty="0" smtClean="0"/>
          </a:p>
          <a:p>
            <a:pPr marL="361942" lvl="0" indent="-361942">
              <a:spcBef>
                <a:spcPts val="400"/>
              </a:spcBef>
              <a:buClr>
                <a:srgbClr val="000000"/>
              </a:buClr>
              <a:buSzPts val="1800"/>
              <a:buFont typeface="Arial"/>
              <a:buAutoNum type="alphaLcPeriod"/>
            </a:pPr>
            <a:r>
              <a:rPr lang="en-US" dirty="0" err="1"/>
              <a:t>Mengoptimalkan</a:t>
            </a:r>
            <a:r>
              <a:rPr lang="en-US" dirty="0"/>
              <a:t> </a:t>
            </a:r>
            <a:r>
              <a:rPr lang="en-US" dirty="0" err="1"/>
              <a:t>pelaksanaan</a:t>
            </a:r>
            <a:r>
              <a:rPr lang="en-US" dirty="0"/>
              <a:t> </a:t>
            </a:r>
            <a:r>
              <a:rPr lang="en-US" dirty="0" err="1"/>
              <a:t>imunisasi</a:t>
            </a:r>
            <a:r>
              <a:rPr lang="en-US" dirty="0"/>
              <a:t> </a:t>
            </a:r>
            <a:r>
              <a:rPr lang="en-US" dirty="0" err="1"/>
              <a:t>dasar</a:t>
            </a:r>
            <a:r>
              <a:rPr lang="en-US" dirty="0"/>
              <a:t> </a:t>
            </a:r>
            <a:r>
              <a:rPr lang="en-US" dirty="0" err="1"/>
              <a:t>lengkap</a:t>
            </a:r>
            <a:r>
              <a:rPr lang="en-US" dirty="0"/>
              <a:t> </a:t>
            </a:r>
            <a:r>
              <a:rPr lang="en-US" dirty="0" err="1"/>
              <a:t>bagi</a:t>
            </a:r>
            <a:r>
              <a:rPr lang="en-US" dirty="0"/>
              <a:t> </a:t>
            </a:r>
            <a:r>
              <a:rPr lang="en-US" dirty="0" err="1"/>
              <a:t>anak</a:t>
            </a:r>
            <a:r>
              <a:rPr lang="en-US" dirty="0"/>
              <a:t> </a:t>
            </a:r>
            <a:r>
              <a:rPr lang="en-US" dirty="0" err="1"/>
              <a:t>usia</a:t>
            </a:r>
            <a:r>
              <a:rPr lang="en-US" dirty="0"/>
              <a:t> </a:t>
            </a:r>
            <a:r>
              <a:rPr lang="en-US" dirty="0" err="1"/>
              <a:t>sekolah</a:t>
            </a:r>
            <a:endParaRPr sz="1800" b="0" i="0" u="none" strike="noStrike" cap="none" dirty="0">
              <a:solidFill>
                <a:srgbClr val="000000"/>
              </a:solidFill>
              <a:latin typeface="Arial"/>
              <a:ea typeface="Arial"/>
              <a:cs typeface="Arial"/>
              <a:sym typeface="Arial"/>
            </a:endParaRPr>
          </a:p>
        </p:txBody>
      </p:sp>
      <p:sp>
        <p:nvSpPr>
          <p:cNvPr id="333" name="Google Shape;333;p43"/>
          <p:cNvSpPr/>
          <p:nvPr/>
        </p:nvSpPr>
        <p:spPr>
          <a:xfrm>
            <a:off x="0" y="0"/>
            <a:ext cx="12192000" cy="879676"/>
          </a:xfrm>
          <a:prstGeom prst="rect">
            <a:avLst/>
          </a:prstGeom>
          <a:solidFill>
            <a:srgbClr val="002060"/>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err="1">
                <a:solidFill>
                  <a:schemeClr val="lt1"/>
                </a:solidFill>
                <a:latin typeface="Arial"/>
                <a:ea typeface="Arial"/>
                <a:cs typeface="Arial"/>
                <a:sym typeface="Arial"/>
              </a:rPr>
              <a:t>Aktivasi</a:t>
            </a:r>
            <a:r>
              <a:rPr lang="en-US" sz="2800" b="0" i="0" u="none" strike="noStrike" cap="none" dirty="0">
                <a:solidFill>
                  <a:schemeClr val="lt1"/>
                </a:solidFill>
                <a:latin typeface="Arial"/>
                <a:ea typeface="Arial"/>
                <a:cs typeface="Arial"/>
                <a:sym typeface="Arial"/>
              </a:rPr>
              <a:t> KSS </a:t>
            </a:r>
            <a:r>
              <a:rPr lang="en-US" sz="2800" b="0" i="0" u="none" strike="noStrike" cap="none" dirty="0" err="1">
                <a:solidFill>
                  <a:schemeClr val="lt1"/>
                </a:solidFill>
                <a:latin typeface="Arial"/>
                <a:ea typeface="Arial"/>
                <a:cs typeface="Arial"/>
                <a:sym typeface="Arial"/>
              </a:rPr>
              <a:t>melalui</a:t>
            </a:r>
            <a:r>
              <a:rPr lang="en-US" sz="2800" b="0" i="0" u="none" strike="noStrike" cap="none" dirty="0">
                <a:solidFill>
                  <a:schemeClr val="lt1"/>
                </a:solidFill>
                <a:latin typeface="Arial"/>
                <a:ea typeface="Arial"/>
                <a:cs typeface="Arial"/>
                <a:sym typeface="Arial"/>
              </a:rPr>
              <a:t> Program </a:t>
            </a:r>
            <a:r>
              <a:rPr lang="en-US" sz="2800" b="0" i="0" u="none" strike="noStrike" cap="none" dirty="0" err="1">
                <a:solidFill>
                  <a:schemeClr val="lt1"/>
                </a:solidFill>
                <a:latin typeface="Arial"/>
                <a:ea typeface="Arial"/>
                <a:cs typeface="Arial"/>
                <a:sym typeface="Arial"/>
              </a:rPr>
              <a:t>Pembiasaan</a:t>
            </a:r>
            <a:r>
              <a:rPr lang="en-US" sz="2800" b="0" i="0" u="none" strike="noStrike" cap="none" dirty="0">
                <a:solidFill>
                  <a:schemeClr val="lt1"/>
                </a:solidFill>
                <a:latin typeface="Arial"/>
                <a:ea typeface="Arial"/>
                <a:cs typeface="Arial"/>
                <a:sym typeface="Arial"/>
              </a:rPr>
              <a:t> 3S </a:t>
            </a:r>
            <a:r>
              <a:rPr lang="en-US" sz="2800" b="0" i="0" u="none" strike="noStrike" cap="none" dirty="0" err="1">
                <a:solidFill>
                  <a:schemeClr val="lt1"/>
                </a:solidFill>
                <a:latin typeface="Arial"/>
                <a:ea typeface="Arial"/>
                <a:cs typeface="Arial"/>
                <a:sym typeface="Arial"/>
              </a:rPr>
              <a:t>secara</a:t>
            </a:r>
            <a:r>
              <a:rPr lang="en-US" sz="2800" b="0" i="0" u="none" strike="noStrike" cap="none" dirty="0">
                <a:solidFill>
                  <a:schemeClr val="lt1"/>
                </a:solidFill>
                <a:latin typeface="Arial"/>
                <a:ea typeface="Arial"/>
                <a:cs typeface="Arial"/>
                <a:sym typeface="Arial"/>
              </a:rPr>
              <a:t> </a:t>
            </a:r>
            <a:r>
              <a:rPr lang="en-US" sz="2800" b="0" i="0" u="none" strike="noStrike" cap="none" dirty="0" err="1">
                <a:solidFill>
                  <a:schemeClr val="lt1"/>
                </a:solidFill>
                <a:latin typeface="Arial"/>
                <a:ea typeface="Arial"/>
                <a:cs typeface="Arial"/>
                <a:sym typeface="Arial"/>
              </a:rPr>
              <a:t>Berkelanjutan</a:t>
            </a:r>
            <a:r>
              <a:rPr lang="en-US" sz="2800" b="0" i="0" u="none" strike="noStrike" cap="none" dirty="0">
                <a:solidFill>
                  <a:schemeClr val="lt1"/>
                </a:solidFill>
                <a:latin typeface="Arial"/>
                <a:ea typeface="Arial"/>
                <a:cs typeface="Arial"/>
                <a:sym typeface="Arial"/>
              </a:rPr>
              <a:t> </a:t>
            </a:r>
            <a:endParaRPr dirty="0"/>
          </a:p>
          <a:p>
            <a:pPr marL="0" marR="0" lvl="0" indent="0" algn="ctr" rtl="0">
              <a:lnSpc>
                <a:spcPct val="100000"/>
              </a:lnSpc>
              <a:spcBef>
                <a:spcPts val="0"/>
              </a:spcBef>
              <a:spcAft>
                <a:spcPts val="0"/>
              </a:spcAft>
              <a:buNone/>
            </a:pPr>
            <a:r>
              <a:rPr lang="en-US" sz="2800" b="0" i="0" u="none" strike="noStrike" cap="none" dirty="0">
                <a:solidFill>
                  <a:schemeClr val="lt1"/>
                </a:solidFill>
                <a:latin typeface="Arial"/>
                <a:ea typeface="Arial"/>
                <a:cs typeface="Arial"/>
                <a:sym typeface="Arial"/>
              </a:rPr>
              <a:t>di </a:t>
            </a:r>
            <a:r>
              <a:rPr lang="en-US" sz="2800" b="0" i="0" u="none" strike="noStrike" cap="none" dirty="0" err="1">
                <a:solidFill>
                  <a:schemeClr val="lt1"/>
                </a:solidFill>
                <a:latin typeface="Arial"/>
                <a:ea typeface="Arial"/>
                <a:cs typeface="Arial"/>
                <a:sym typeface="Arial"/>
              </a:rPr>
              <a:t>Satuan</a:t>
            </a:r>
            <a:r>
              <a:rPr lang="en-US" sz="2800" b="0" i="0" u="none" strike="noStrike" cap="none" dirty="0">
                <a:solidFill>
                  <a:schemeClr val="lt1"/>
                </a:solidFill>
                <a:latin typeface="Arial"/>
                <a:ea typeface="Arial"/>
                <a:cs typeface="Arial"/>
                <a:sym typeface="Arial"/>
              </a:rPr>
              <a:t> </a:t>
            </a:r>
            <a:r>
              <a:rPr lang="en-US" sz="2800" b="0" i="0" u="none" strike="noStrike" cap="none" dirty="0" err="1">
                <a:solidFill>
                  <a:schemeClr val="lt1"/>
                </a:solidFill>
                <a:latin typeface="Arial"/>
                <a:ea typeface="Arial"/>
                <a:cs typeface="Arial"/>
                <a:sym typeface="Arial"/>
              </a:rPr>
              <a:t>Pendidikan</a:t>
            </a:r>
            <a:r>
              <a:rPr lang="en-US" sz="2800" b="0" i="0" u="none" strike="noStrike" cap="none" dirty="0">
                <a:solidFill>
                  <a:schemeClr val="lt1"/>
                </a:solidFill>
                <a:latin typeface="Arial"/>
                <a:ea typeface="Arial"/>
                <a:cs typeface="Arial"/>
                <a:sym typeface="Arial"/>
              </a:rPr>
              <a:t> </a:t>
            </a:r>
            <a:endParaRPr sz="28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880528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4"/>
          <p:cNvSpPr txBox="1">
            <a:spLocks noGrp="1"/>
          </p:cNvSpPr>
          <p:nvPr>
            <p:ph type="title"/>
          </p:nvPr>
        </p:nvSpPr>
        <p:spPr>
          <a:xfrm>
            <a:off x="0" y="1"/>
            <a:ext cx="12192000" cy="775504"/>
          </a:xfrm>
          <a:prstGeom prst="rect">
            <a:avLst/>
          </a:prstGeom>
          <a:solidFill>
            <a:srgbClr val="00206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3600" b="1">
                <a:solidFill>
                  <a:schemeClr val="lt1"/>
                </a:solidFill>
              </a:rPr>
              <a:t>AKTIVASI 3 SEHAT DI SATPEN</a:t>
            </a:r>
            <a:endParaRPr sz="3600" b="1">
              <a:solidFill>
                <a:schemeClr val="lt1"/>
              </a:solidFill>
            </a:endParaRPr>
          </a:p>
        </p:txBody>
      </p:sp>
      <p:sp>
        <p:nvSpPr>
          <p:cNvPr id="339" name="Google Shape;339;p44"/>
          <p:cNvSpPr txBox="1">
            <a:spLocks noGrp="1"/>
          </p:cNvSpPr>
          <p:nvPr>
            <p:ph type="body" idx="1"/>
          </p:nvPr>
        </p:nvSpPr>
        <p:spPr>
          <a:xfrm>
            <a:off x="1" y="756309"/>
            <a:ext cx="12191999" cy="836529"/>
          </a:xfrm>
          <a:prstGeom prst="rect">
            <a:avLst/>
          </a:prstGeom>
          <a:noFill/>
          <a:ln>
            <a:noFill/>
          </a:ln>
        </p:spPr>
        <p:txBody>
          <a:bodyPr spcFirstLastPara="1" wrap="square" lIns="91425" tIns="45700" rIns="91425" bIns="45700" anchor="t" anchorCtr="0">
            <a:normAutofit lnSpcReduction="10000"/>
          </a:bodyPr>
          <a:lstStyle/>
          <a:p>
            <a:pPr marL="114300" lvl="0" indent="0" algn="ctr" rtl="0">
              <a:lnSpc>
                <a:spcPct val="90000"/>
              </a:lnSpc>
              <a:spcBef>
                <a:spcPts val="1000"/>
              </a:spcBef>
              <a:spcAft>
                <a:spcPts val="0"/>
              </a:spcAft>
              <a:buSzPts val="1800"/>
              <a:buNone/>
            </a:pPr>
            <a:r>
              <a:rPr lang="en-US" sz="2400" b="1"/>
              <a:t>Tahap Awal Implementasi KSS di Satpen adalah terlaksananya Pembiasaan 3 Sehat (Sehat Fisik, Sehat Bergizi dan Sehat Imunisasi) </a:t>
            </a:r>
            <a:endParaRPr/>
          </a:p>
          <a:p>
            <a:pPr marL="457200" lvl="0" indent="-228600" algn="l" rtl="0">
              <a:lnSpc>
                <a:spcPct val="90000"/>
              </a:lnSpc>
              <a:spcBef>
                <a:spcPts val="1000"/>
              </a:spcBef>
              <a:spcAft>
                <a:spcPts val="0"/>
              </a:spcAft>
              <a:buClr>
                <a:schemeClr val="dk1"/>
              </a:buClr>
              <a:buSzPts val="1800"/>
              <a:buNone/>
            </a:pPr>
            <a:endParaRPr sz="2400" b="1"/>
          </a:p>
        </p:txBody>
      </p:sp>
      <p:sp>
        <p:nvSpPr>
          <p:cNvPr id="340" name="Google Shape;340;p44"/>
          <p:cNvSpPr/>
          <p:nvPr/>
        </p:nvSpPr>
        <p:spPr>
          <a:xfrm>
            <a:off x="3530278" y="1753567"/>
            <a:ext cx="2268637" cy="1487344"/>
          </a:xfrm>
          <a:prstGeom prst="rect">
            <a:avLst/>
          </a:prstGeom>
          <a:solidFill>
            <a:srgbClr val="9CC2E5"/>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Semua sekolah semua jenjan (Sensus)</a:t>
            </a:r>
            <a:endParaRPr sz="2000" b="0" i="0" u="none" strike="noStrike" cap="none">
              <a:solidFill>
                <a:schemeClr val="dk1"/>
              </a:solidFill>
              <a:latin typeface="Arial"/>
              <a:ea typeface="Arial"/>
              <a:cs typeface="Arial"/>
              <a:sym typeface="Arial"/>
            </a:endParaRPr>
          </a:p>
        </p:txBody>
      </p:sp>
      <p:sp>
        <p:nvSpPr>
          <p:cNvPr id="341" name="Google Shape;341;p44"/>
          <p:cNvSpPr/>
          <p:nvPr/>
        </p:nvSpPr>
        <p:spPr>
          <a:xfrm>
            <a:off x="3530278" y="3426101"/>
            <a:ext cx="2268637" cy="1678334"/>
          </a:xfrm>
          <a:prstGeom prst="rect">
            <a:avLst/>
          </a:prstGeom>
          <a:solidFill>
            <a:srgbClr val="1F3864"/>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lt1"/>
                </a:solidFill>
                <a:latin typeface="Arial"/>
                <a:ea typeface="Arial"/>
                <a:cs typeface="Arial"/>
                <a:sym typeface="Arial"/>
              </a:rPr>
              <a:t>Sekolah Piloting</a:t>
            </a:r>
            <a:endParaRPr/>
          </a:p>
          <a:p>
            <a:pPr marL="0" marR="0" lvl="0" indent="0" algn="ctr" rtl="0">
              <a:lnSpc>
                <a:spcPct val="100000"/>
              </a:lnSpc>
              <a:spcBef>
                <a:spcPts val="0"/>
              </a:spcBef>
              <a:spcAft>
                <a:spcPts val="0"/>
              </a:spcAft>
              <a:buNone/>
            </a:pPr>
            <a:r>
              <a:rPr lang="en-US" sz="2000" b="0" i="0" u="none" strike="noStrike" cap="none">
                <a:solidFill>
                  <a:schemeClr val="lt1"/>
                </a:solidFill>
                <a:latin typeface="Arial"/>
                <a:ea typeface="Arial"/>
                <a:cs typeface="Arial"/>
                <a:sym typeface="Arial"/>
              </a:rPr>
              <a:t>(Sekolah Binaan)</a:t>
            </a:r>
            <a:endParaRPr sz="2000" b="0" i="0" u="none" strike="noStrike" cap="none">
              <a:solidFill>
                <a:schemeClr val="lt1"/>
              </a:solidFill>
              <a:latin typeface="Arial"/>
              <a:ea typeface="Arial"/>
              <a:cs typeface="Arial"/>
              <a:sym typeface="Arial"/>
            </a:endParaRPr>
          </a:p>
        </p:txBody>
      </p:sp>
      <p:sp>
        <p:nvSpPr>
          <p:cNvPr id="342" name="Google Shape;342;p44"/>
          <p:cNvSpPr/>
          <p:nvPr/>
        </p:nvSpPr>
        <p:spPr>
          <a:xfrm rot="-2303908">
            <a:off x="2160046" y="2630039"/>
            <a:ext cx="1377387" cy="517967"/>
          </a:xfrm>
          <a:prstGeom prst="rightArrow">
            <a:avLst>
              <a:gd name="adj1" fmla="val 50000"/>
              <a:gd name="adj2" fmla="val 50000"/>
            </a:avLst>
          </a:prstGeom>
          <a:solidFill>
            <a:srgbClr val="F4B081"/>
          </a:solidFill>
          <a:ln w="25400" cap="flat" cmpd="sng">
            <a:solidFill>
              <a:srgbClr val="3A38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343" name="Google Shape;343;p44"/>
          <p:cNvSpPr/>
          <p:nvPr/>
        </p:nvSpPr>
        <p:spPr>
          <a:xfrm rot="2564793">
            <a:off x="2172988" y="3800300"/>
            <a:ext cx="1377387" cy="517967"/>
          </a:xfrm>
          <a:prstGeom prst="rightArrow">
            <a:avLst>
              <a:gd name="adj1" fmla="val 50000"/>
              <a:gd name="adj2" fmla="val 50000"/>
            </a:avLst>
          </a:prstGeom>
          <a:solidFill>
            <a:srgbClr val="F4B081"/>
          </a:solidFill>
          <a:ln w="25400" cap="flat" cmpd="sng">
            <a:solidFill>
              <a:srgbClr val="3A38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344" name="Google Shape;344;p44"/>
          <p:cNvSpPr/>
          <p:nvPr/>
        </p:nvSpPr>
        <p:spPr>
          <a:xfrm>
            <a:off x="0" y="1506820"/>
            <a:ext cx="3020994" cy="4213181"/>
          </a:xfrm>
          <a:prstGeom prst="ellipse">
            <a:avLst/>
          </a:prstGeom>
          <a:solidFill>
            <a:srgbClr val="5252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dirty="0" err="1">
                <a:solidFill>
                  <a:schemeClr val="lt1"/>
                </a:solidFill>
                <a:latin typeface="Arial"/>
                <a:ea typeface="Arial"/>
                <a:cs typeface="Arial"/>
                <a:sym typeface="Arial"/>
              </a:rPr>
              <a:t>Sasaran</a:t>
            </a:r>
            <a:r>
              <a:rPr lang="en-US" sz="2400" b="0" i="0" u="none" strike="noStrike" cap="none" dirty="0">
                <a:solidFill>
                  <a:schemeClr val="lt1"/>
                </a:solidFill>
                <a:latin typeface="Arial"/>
                <a:ea typeface="Arial"/>
                <a:cs typeface="Arial"/>
                <a:sym typeface="Arial"/>
              </a:rPr>
              <a:t> </a:t>
            </a:r>
            <a:r>
              <a:rPr lang="en-US" sz="2400" b="0" i="0" u="none" strike="noStrike" cap="none" dirty="0" err="1">
                <a:solidFill>
                  <a:schemeClr val="lt1"/>
                </a:solidFill>
                <a:latin typeface="Arial"/>
                <a:ea typeface="Arial"/>
                <a:cs typeface="Arial"/>
                <a:sym typeface="Arial"/>
              </a:rPr>
              <a:t>Implementasi</a:t>
            </a:r>
            <a:r>
              <a:rPr lang="en-US" sz="2400" b="0" i="0" u="none" strike="noStrike" cap="none" dirty="0">
                <a:solidFill>
                  <a:schemeClr val="lt1"/>
                </a:solidFill>
                <a:latin typeface="Arial"/>
                <a:ea typeface="Arial"/>
                <a:cs typeface="Arial"/>
                <a:sym typeface="Arial"/>
              </a:rPr>
              <a:t> KSS 2023</a:t>
            </a:r>
            <a:endParaRPr sz="24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2400" b="0" i="0" u="none" strike="noStrike" cap="none" dirty="0">
              <a:solidFill>
                <a:schemeClr val="lt1"/>
              </a:solidFill>
              <a:latin typeface="Arial"/>
              <a:ea typeface="Arial"/>
              <a:cs typeface="Arial"/>
              <a:sym typeface="Arial"/>
            </a:endParaRPr>
          </a:p>
        </p:txBody>
      </p:sp>
      <p:sp>
        <p:nvSpPr>
          <p:cNvPr id="345" name="Google Shape;345;p44"/>
          <p:cNvSpPr/>
          <p:nvPr/>
        </p:nvSpPr>
        <p:spPr>
          <a:xfrm>
            <a:off x="5798915" y="1753567"/>
            <a:ext cx="6231039" cy="1487344"/>
          </a:xfrm>
          <a:prstGeom prst="rect">
            <a:avLst/>
          </a:prstGeom>
          <a:solidFill>
            <a:srgbClr val="E1EFD8"/>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Arial"/>
                <a:ea typeface="Arial"/>
                <a:cs typeface="Arial"/>
                <a:sym typeface="Arial"/>
              </a:rPr>
              <a:t>Wajib melakukan aktivasi pembiasaan 3 S sesuai kebijakan dalam Surat Edaran</a:t>
            </a:r>
            <a:endParaRPr sz="18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Arial"/>
                <a:ea typeface="Arial"/>
                <a:cs typeface="Arial"/>
                <a:sym typeface="Arial"/>
              </a:rPr>
              <a:t>Dikoordinasi oleh Tim Pelaksana UKS Satpen</a:t>
            </a:r>
            <a:endParaRPr sz="18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Arial"/>
                <a:ea typeface="Arial"/>
                <a:cs typeface="Arial"/>
                <a:sym typeface="Arial"/>
              </a:rPr>
              <a:t>Melaksanakan secara mandiri dengan pembinaan dari Dinas Pendidikan </a:t>
            </a:r>
            <a:endParaRPr/>
          </a:p>
        </p:txBody>
      </p:sp>
      <p:sp>
        <p:nvSpPr>
          <p:cNvPr id="346" name="Google Shape;346;p44"/>
          <p:cNvSpPr/>
          <p:nvPr/>
        </p:nvSpPr>
        <p:spPr>
          <a:xfrm>
            <a:off x="5798914" y="3426101"/>
            <a:ext cx="6231039" cy="1678334"/>
          </a:xfrm>
          <a:prstGeom prst="rect">
            <a:avLst/>
          </a:prstGeom>
          <a:solidFill>
            <a:srgbClr val="9CC2E5"/>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342900" marR="0" lvl="0" indent="-24130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342900" marR="0" lvl="0" indent="-342900" algn="l" rtl="0">
              <a:lnSpc>
                <a:spcPct val="9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Ditetapkan oleh BPMP dan Dinas Pendidikan sebagai pelaksana piloting</a:t>
            </a:r>
            <a:endParaRPr/>
          </a:p>
          <a:p>
            <a:pPr marL="342900" marR="0" lvl="0" indent="-342900" algn="l" rtl="0">
              <a:lnSpc>
                <a:spcPct val="9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Wajib melakukan aktivasi pembiasaan 3 S sesuai kebijakan dalam Surat Edaran dan kegiatan lainnya</a:t>
            </a:r>
            <a:endParaRPr sz="1600" b="0" i="0" u="none" strike="noStrike" cap="none">
              <a:solidFill>
                <a:schemeClr val="dk1"/>
              </a:solidFill>
              <a:latin typeface="Arial"/>
              <a:ea typeface="Arial"/>
              <a:cs typeface="Arial"/>
              <a:sym typeface="Arial"/>
            </a:endParaRPr>
          </a:p>
          <a:p>
            <a:pPr marL="342900" marR="0" lvl="0" indent="-342900" algn="l" rtl="0">
              <a:lnSpc>
                <a:spcPct val="9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Pelaksanaan di satpen dikoordinasi oleh Tim Pelaksana UKS Satpen</a:t>
            </a:r>
            <a:endParaRPr sz="1600" b="0" i="0" u="none" strike="noStrike" cap="none">
              <a:solidFill>
                <a:schemeClr val="dk1"/>
              </a:solidFill>
              <a:latin typeface="Arial"/>
              <a:ea typeface="Arial"/>
              <a:cs typeface="Arial"/>
              <a:sym typeface="Arial"/>
            </a:endParaRPr>
          </a:p>
          <a:p>
            <a:pPr marL="342900" marR="0" lvl="0" indent="-342900" algn="l" rtl="0">
              <a:lnSpc>
                <a:spcPct val="9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Mendapatkan pembinaan dan pendampingan dari BB/BPMP </a:t>
            </a:r>
            <a:endParaRPr/>
          </a:p>
          <a:p>
            <a:pPr marL="0" marR="0" lvl="0" indent="0" algn="ctr" rtl="0">
              <a:lnSpc>
                <a:spcPct val="100000"/>
              </a:lnSpc>
              <a:spcBef>
                <a:spcPts val="0"/>
              </a:spcBef>
              <a:spcAft>
                <a:spcPts val="0"/>
              </a:spcAft>
              <a:buNone/>
            </a:pPr>
            <a:endParaRPr sz="2000" b="0" i="0" u="none" strike="noStrike" cap="none">
              <a:solidFill>
                <a:schemeClr val="dk1"/>
              </a:solidFill>
              <a:latin typeface="Arial"/>
              <a:ea typeface="Arial"/>
              <a:cs typeface="Arial"/>
              <a:sym typeface="Arial"/>
            </a:endParaRPr>
          </a:p>
        </p:txBody>
      </p:sp>
      <p:sp>
        <p:nvSpPr>
          <p:cNvPr id="347" name="Google Shape;347;p44"/>
          <p:cNvSpPr/>
          <p:nvPr/>
        </p:nvSpPr>
        <p:spPr>
          <a:xfrm>
            <a:off x="3761772" y="5359082"/>
            <a:ext cx="2928395" cy="1423686"/>
          </a:xfrm>
          <a:prstGeom prst="rect">
            <a:avLst/>
          </a:prstGeom>
          <a:solidFill>
            <a:srgbClr val="525252"/>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rgbClr val="FFFF00"/>
              </a:buClr>
              <a:buSzPts val="2000"/>
              <a:buFont typeface="Arial"/>
              <a:buChar char="•"/>
            </a:pPr>
            <a:r>
              <a:rPr lang="en-US" sz="2000" b="0" i="0" u="none" strike="noStrike" cap="none" dirty="0">
                <a:solidFill>
                  <a:schemeClr val="lt1"/>
                </a:solidFill>
                <a:latin typeface="Arial"/>
                <a:ea typeface="Arial"/>
                <a:cs typeface="Arial"/>
                <a:sym typeface="Arial"/>
              </a:rPr>
              <a:t>48 </a:t>
            </a:r>
            <a:r>
              <a:rPr lang="en-US" sz="2000" b="0" i="0" u="none" strike="noStrike" cap="none" dirty="0" err="1">
                <a:solidFill>
                  <a:schemeClr val="lt1"/>
                </a:solidFill>
                <a:latin typeface="Arial"/>
                <a:ea typeface="Arial"/>
                <a:cs typeface="Arial"/>
                <a:sym typeface="Arial"/>
              </a:rPr>
              <a:t>sekolah</a:t>
            </a:r>
            <a:r>
              <a:rPr lang="en-US" sz="2000" b="0" i="0" u="none" strike="noStrike" cap="none" dirty="0">
                <a:solidFill>
                  <a:schemeClr val="lt1"/>
                </a:solidFill>
                <a:latin typeface="Arial"/>
                <a:ea typeface="Arial"/>
                <a:cs typeface="Arial"/>
                <a:sym typeface="Arial"/>
              </a:rPr>
              <a:t>/</a:t>
            </a:r>
            <a:r>
              <a:rPr lang="en-US" sz="2000" b="0" i="0" u="none" strike="noStrike" cap="none" dirty="0" err="1">
                <a:solidFill>
                  <a:schemeClr val="lt1"/>
                </a:solidFill>
                <a:latin typeface="Arial"/>
                <a:ea typeface="Arial"/>
                <a:cs typeface="Arial"/>
                <a:sym typeface="Arial"/>
              </a:rPr>
              <a:t>provinsi</a:t>
            </a:r>
            <a:r>
              <a:rPr lang="en-US" sz="2000" b="0" i="0" u="none" strike="noStrike" cap="none" dirty="0">
                <a:solidFill>
                  <a:schemeClr val="lt1"/>
                </a:solidFill>
                <a:latin typeface="Arial"/>
                <a:ea typeface="Arial"/>
                <a:cs typeface="Arial"/>
                <a:sym typeface="Arial"/>
              </a:rPr>
              <a:t> </a:t>
            </a:r>
            <a:endParaRPr dirty="0"/>
          </a:p>
          <a:p>
            <a:pPr marL="342900" marR="0" lvl="0" indent="-342900" algn="l" rtl="0">
              <a:lnSpc>
                <a:spcPct val="100000"/>
              </a:lnSpc>
              <a:spcBef>
                <a:spcPts val="0"/>
              </a:spcBef>
              <a:spcAft>
                <a:spcPts val="0"/>
              </a:spcAft>
              <a:buClr>
                <a:srgbClr val="FFFF00"/>
              </a:buClr>
              <a:buSzPts val="2000"/>
              <a:buFont typeface="Arial"/>
              <a:buChar char="•"/>
            </a:pPr>
            <a:r>
              <a:rPr lang="en-US" sz="2000" b="0" i="0" u="none" strike="noStrike" cap="none" dirty="0">
                <a:solidFill>
                  <a:schemeClr val="lt1"/>
                </a:solidFill>
                <a:latin typeface="Arial"/>
                <a:ea typeface="Arial"/>
                <a:cs typeface="Arial"/>
                <a:sym typeface="Arial"/>
              </a:rPr>
              <a:t>Total 1.632 </a:t>
            </a:r>
            <a:r>
              <a:rPr lang="en-US" sz="2000" b="0" i="0" u="none" strike="noStrike" cap="none" dirty="0" err="1">
                <a:solidFill>
                  <a:schemeClr val="lt1"/>
                </a:solidFill>
                <a:latin typeface="Arial"/>
                <a:ea typeface="Arial"/>
                <a:cs typeface="Arial"/>
                <a:sym typeface="Arial"/>
              </a:rPr>
              <a:t>satpen</a:t>
            </a:r>
            <a:endParaRPr sz="1800" b="0" i="0" u="none" strike="noStrike" cap="none" dirty="0">
              <a:solidFill>
                <a:schemeClr val="lt1"/>
              </a:solidFill>
              <a:latin typeface="Arial"/>
              <a:ea typeface="Arial"/>
              <a:cs typeface="Arial"/>
              <a:sym typeface="Arial"/>
            </a:endParaRPr>
          </a:p>
        </p:txBody>
      </p:sp>
      <p:sp>
        <p:nvSpPr>
          <p:cNvPr id="348" name="Google Shape;348;p44"/>
          <p:cNvSpPr/>
          <p:nvPr/>
        </p:nvSpPr>
        <p:spPr>
          <a:xfrm>
            <a:off x="4444678" y="4803493"/>
            <a:ext cx="613459" cy="601883"/>
          </a:xfrm>
          <a:prstGeom prst="downArrow">
            <a:avLst>
              <a:gd name="adj1" fmla="val 50000"/>
              <a:gd name="adj2" fmla="val 50000"/>
            </a:avLst>
          </a:prstGeom>
          <a:solidFill>
            <a:srgbClr val="FFFF00"/>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200" b="0" i="0" u="none" strike="noStrike" cap="none">
              <a:solidFill>
                <a:schemeClr val="lt1"/>
              </a:solidFill>
              <a:latin typeface="Arial"/>
              <a:ea typeface="Arial"/>
              <a:cs typeface="Arial"/>
              <a:sym typeface="Arial"/>
            </a:endParaRPr>
          </a:p>
        </p:txBody>
      </p:sp>
      <p:pic>
        <p:nvPicPr>
          <p:cNvPr id="349" name="Google Shape;349;p44"/>
          <p:cNvPicPr preferRelativeResize="0"/>
          <p:nvPr/>
        </p:nvPicPr>
        <p:blipFill rotWithShape="1">
          <a:blip r:embed="rId3">
            <a:alphaModFix/>
          </a:blip>
          <a:srcRect/>
          <a:stretch/>
        </p:blipFill>
        <p:spPr>
          <a:xfrm>
            <a:off x="7048983" y="5104434"/>
            <a:ext cx="4710896" cy="1840375"/>
          </a:xfrm>
          <a:prstGeom prst="rect">
            <a:avLst/>
          </a:prstGeom>
          <a:noFill/>
          <a:ln>
            <a:noFill/>
          </a:ln>
        </p:spPr>
      </p:pic>
      <p:graphicFrame>
        <p:nvGraphicFramePr>
          <p:cNvPr id="350" name="Google Shape;350;p44"/>
          <p:cNvGraphicFramePr/>
          <p:nvPr/>
        </p:nvGraphicFramePr>
        <p:xfrm>
          <a:off x="1603739" y="4722510"/>
          <a:ext cx="2146450" cy="2090398"/>
        </p:xfrm>
        <a:graphic>
          <a:graphicData uri="http://schemas.openxmlformats.org/drawingml/2006/table">
            <a:tbl>
              <a:tblPr firstRow="1" bandRow="1">
                <a:noFill/>
              </a:tblPr>
              <a:tblGrid>
                <a:gridCol w="1073225"/>
                <a:gridCol w="1073225"/>
              </a:tblGrid>
              <a:tr h="178950">
                <a:tc>
                  <a:txBody>
                    <a:bodyPr/>
                    <a:lstStyle/>
                    <a:p>
                      <a:pPr marL="0" marR="0" lvl="0" indent="0" algn="l" rtl="0">
                        <a:lnSpc>
                          <a:spcPct val="80000"/>
                        </a:lnSpc>
                        <a:spcBef>
                          <a:spcPts val="0"/>
                        </a:spcBef>
                        <a:spcAft>
                          <a:spcPts val="0"/>
                        </a:spcAft>
                        <a:buNone/>
                      </a:pPr>
                      <a:r>
                        <a:rPr lang="en-US" sz="1200" u="none" strike="noStrike" cap="none"/>
                        <a:t>Satuan</a:t>
                      </a:r>
                      <a:endParaRPr sz="1200" u="none" strike="noStrike" cap="none"/>
                    </a:p>
                  </a:txBody>
                  <a:tcPr marL="91450" marR="91450" marT="45725" marB="45725">
                    <a:solidFill>
                      <a:srgbClr val="002060"/>
                    </a:solidFill>
                  </a:tcPr>
                </a:tc>
                <a:tc>
                  <a:txBody>
                    <a:bodyPr/>
                    <a:lstStyle/>
                    <a:p>
                      <a:pPr marL="0" marR="0" lvl="0" indent="0" algn="l" rtl="0">
                        <a:lnSpc>
                          <a:spcPct val="80000"/>
                        </a:lnSpc>
                        <a:spcBef>
                          <a:spcPts val="0"/>
                        </a:spcBef>
                        <a:spcAft>
                          <a:spcPts val="0"/>
                        </a:spcAft>
                        <a:buNone/>
                      </a:pPr>
                      <a:r>
                        <a:rPr lang="en-US" sz="1200" u="none" strike="noStrike" cap="none"/>
                        <a:t>Jml/Prov.</a:t>
                      </a:r>
                      <a:endParaRPr sz="1200" u="none" strike="noStrike" cap="none"/>
                    </a:p>
                  </a:txBody>
                  <a:tcPr marL="91450" marR="91450" marT="45725" marB="45725">
                    <a:solidFill>
                      <a:srgbClr val="002060"/>
                    </a:solidFill>
                  </a:tcPr>
                </a:tc>
              </a:tr>
              <a:tr h="178950">
                <a:tc>
                  <a:txBody>
                    <a:bodyPr/>
                    <a:lstStyle/>
                    <a:p>
                      <a:pPr marL="0" marR="0" lvl="0" indent="0" algn="l" rtl="0">
                        <a:lnSpc>
                          <a:spcPct val="80000"/>
                        </a:lnSpc>
                        <a:spcBef>
                          <a:spcPts val="0"/>
                        </a:spcBef>
                        <a:spcAft>
                          <a:spcPts val="0"/>
                        </a:spcAft>
                        <a:buNone/>
                      </a:pPr>
                      <a:r>
                        <a:rPr lang="en-US" sz="1200" u="none" strike="noStrike" cap="none"/>
                        <a:t>PAUD</a:t>
                      </a:r>
                      <a:endParaRPr sz="1200" u="none" strike="noStrike" cap="none"/>
                    </a:p>
                  </a:txBody>
                  <a:tcPr marL="91450" marR="91450" marT="45725" marB="45725"/>
                </a:tc>
                <a:tc>
                  <a:txBody>
                    <a:bodyPr/>
                    <a:lstStyle/>
                    <a:p>
                      <a:pPr marL="0" marR="0" lvl="0" indent="0" algn="ctr" rtl="0">
                        <a:lnSpc>
                          <a:spcPct val="80000"/>
                        </a:lnSpc>
                        <a:spcBef>
                          <a:spcPts val="0"/>
                        </a:spcBef>
                        <a:spcAft>
                          <a:spcPts val="0"/>
                        </a:spcAft>
                        <a:buNone/>
                      </a:pPr>
                      <a:r>
                        <a:rPr lang="en-US" sz="1200" u="none" strike="noStrike" cap="none"/>
                        <a:t>8</a:t>
                      </a:r>
                      <a:endParaRPr sz="1200" u="none" strike="noStrike" cap="none"/>
                    </a:p>
                  </a:txBody>
                  <a:tcPr marL="91450" marR="91450" marT="45725" marB="45725"/>
                </a:tc>
              </a:tr>
              <a:tr h="178950">
                <a:tc>
                  <a:txBody>
                    <a:bodyPr/>
                    <a:lstStyle/>
                    <a:p>
                      <a:pPr marL="0" marR="0" lvl="0" indent="0" algn="l" rtl="0">
                        <a:lnSpc>
                          <a:spcPct val="80000"/>
                        </a:lnSpc>
                        <a:spcBef>
                          <a:spcPts val="0"/>
                        </a:spcBef>
                        <a:spcAft>
                          <a:spcPts val="0"/>
                        </a:spcAft>
                        <a:buNone/>
                      </a:pPr>
                      <a:r>
                        <a:rPr lang="en-US" sz="1200" u="none" strike="noStrike" cap="none"/>
                        <a:t>SD</a:t>
                      </a:r>
                      <a:endParaRPr sz="1200" u="none" strike="noStrike" cap="none"/>
                    </a:p>
                  </a:txBody>
                  <a:tcPr marL="91450" marR="91450" marT="45725" marB="45725"/>
                </a:tc>
                <a:tc>
                  <a:txBody>
                    <a:bodyPr/>
                    <a:lstStyle/>
                    <a:p>
                      <a:pPr marL="0" marR="0" lvl="0" indent="0" algn="ctr" rtl="0">
                        <a:lnSpc>
                          <a:spcPct val="80000"/>
                        </a:lnSpc>
                        <a:spcBef>
                          <a:spcPts val="0"/>
                        </a:spcBef>
                        <a:spcAft>
                          <a:spcPts val="0"/>
                        </a:spcAft>
                        <a:buNone/>
                      </a:pPr>
                      <a:r>
                        <a:rPr lang="en-US" sz="1200" u="none" strike="noStrike" cap="none"/>
                        <a:t>12</a:t>
                      </a:r>
                      <a:endParaRPr sz="1200" u="none" strike="noStrike" cap="none"/>
                    </a:p>
                  </a:txBody>
                  <a:tcPr marL="91450" marR="91450" marT="45725" marB="45725"/>
                </a:tc>
              </a:tr>
              <a:tr h="178950">
                <a:tc>
                  <a:txBody>
                    <a:bodyPr/>
                    <a:lstStyle/>
                    <a:p>
                      <a:pPr marL="0" marR="0" lvl="0" indent="0" algn="l" rtl="0">
                        <a:lnSpc>
                          <a:spcPct val="80000"/>
                        </a:lnSpc>
                        <a:spcBef>
                          <a:spcPts val="0"/>
                        </a:spcBef>
                        <a:spcAft>
                          <a:spcPts val="0"/>
                        </a:spcAft>
                        <a:buNone/>
                      </a:pPr>
                      <a:r>
                        <a:rPr lang="en-US" sz="1200" u="none" strike="noStrike" cap="none"/>
                        <a:t>SMP</a:t>
                      </a:r>
                      <a:endParaRPr sz="1200" u="none" strike="noStrike" cap="none"/>
                    </a:p>
                  </a:txBody>
                  <a:tcPr marL="91450" marR="91450" marT="45725" marB="45725"/>
                </a:tc>
                <a:tc>
                  <a:txBody>
                    <a:bodyPr/>
                    <a:lstStyle/>
                    <a:p>
                      <a:pPr marL="0" marR="0" lvl="0" indent="0" algn="ctr" rtl="0">
                        <a:lnSpc>
                          <a:spcPct val="80000"/>
                        </a:lnSpc>
                        <a:spcBef>
                          <a:spcPts val="0"/>
                        </a:spcBef>
                        <a:spcAft>
                          <a:spcPts val="0"/>
                        </a:spcAft>
                        <a:buNone/>
                      </a:pPr>
                      <a:r>
                        <a:rPr lang="en-US" sz="1200" u="none" strike="noStrike" cap="none"/>
                        <a:t>8</a:t>
                      </a:r>
                      <a:endParaRPr sz="1200" u="none" strike="noStrike" cap="none"/>
                    </a:p>
                  </a:txBody>
                  <a:tcPr marL="91450" marR="91450" marT="45725" marB="45725"/>
                </a:tc>
              </a:tr>
              <a:tr h="178950">
                <a:tc>
                  <a:txBody>
                    <a:bodyPr/>
                    <a:lstStyle/>
                    <a:p>
                      <a:pPr marL="0" marR="0" lvl="0" indent="0" algn="l" rtl="0">
                        <a:lnSpc>
                          <a:spcPct val="80000"/>
                        </a:lnSpc>
                        <a:spcBef>
                          <a:spcPts val="0"/>
                        </a:spcBef>
                        <a:spcAft>
                          <a:spcPts val="0"/>
                        </a:spcAft>
                        <a:buNone/>
                      </a:pPr>
                      <a:r>
                        <a:rPr lang="en-US" sz="1200" u="none" strike="noStrike" cap="none"/>
                        <a:t>SMA</a:t>
                      </a:r>
                      <a:endParaRPr sz="1200" u="none" strike="noStrike" cap="none"/>
                    </a:p>
                  </a:txBody>
                  <a:tcPr marL="91450" marR="91450" marT="45725" marB="45725"/>
                </a:tc>
                <a:tc>
                  <a:txBody>
                    <a:bodyPr/>
                    <a:lstStyle/>
                    <a:p>
                      <a:pPr marL="0" marR="0" lvl="0" indent="0" algn="ctr" rtl="0">
                        <a:lnSpc>
                          <a:spcPct val="80000"/>
                        </a:lnSpc>
                        <a:spcBef>
                          <a:spcPts val="0"/>
                        </a:spcBef>
                        <a:spcAft>
                          <a:spcPts val="0"/>
                        </a:spcAft>
                        <a:buNone/>
                      </a:pPr>
                      <a:r>
                        <a:rPr lang="en-US" sz="1200" u="none" strike="noStrike" cap="none"/>
                        <a:t>8</a:t>
                      </a:r>
                      <a:endParaRPr sz="1200" u="none" strike="noStrike" cap="none"/>
                    </a:p>
                  </a:txBody>
                  <a:tcPr marL="91450" marR="91450" marT="45725" marB="45725"/>
                </a:tc>
              </a:tr>
              <a:tr h="178950">
                <a:tc>
                  <a:txBody>
                    <a:bodyPr/>
                    <a:lstStyle/>
                    <a:p>
                      <a:pPr marL="0" marR="0" lvl="0" indent="0" algn="l" rtl="0">
                        <a:lnSpc>
                          <a:spcPct val="80000"/>
                        </a:lnSpc>
                        <a:spcBef>
                          <a:spcPts val="0"/>
                        </a:spcBef>
                        <a:spcAft>
                          <a:spcPts val="0"/>
                        </a:spcAft>
                        <a:buNone/>
                      </a:pPr>
                      <a:r>
                        <a:rPr lang="en-US" sz="1200" u="none" strike="noStrike" cap="none"/>
                        <a:t>SMK</a:t>
                      </a:r>
                      <a:endParaRPr sz="1200" u="none" strike="noStrike" cap="none"/>
                    </a:p>
                  </a:txBody>
                  <a:tcPr marL="91450" marR="91450" marT="45725" marB="45725"/>
                </a:tc>
                <a:tc>
                  <a:txBody>
                    <a:bodyPr/>
                    <a:lstStyle/>
                    <a:p>
                      <a:pPr marL="0" marR="0" lvl="0" indent="0" algn="ctr" rtl="0">
                        <a:lnSpc>
                          <a:spcPct val="80000"/>
                        </a:lnSpc>
                        <a:spcBef>
                          <a:spcPts val="0"/>
                        </a:spcBef>
                        <a:spcAft>
                          <a:spcPts val="0"/>
                        </a:spcAft>
                        <a:buNone/>
                      </a:pPr>
                      <a:r>
                        <a:rPr lang="en-US" sz="1200" u="none" strike="noStrike" cap="none"/>
                        <a:t>8</a:t>
                      </a:r>
                      <a:endParaRPr sz="1200" u="none" strike="noStrike" cap="none"/>
                    </a:p>
                  </a:txBody>
                  <a:tcPr marL="91450" marR="91450" marT="45725" marB="45725"/>
                </a:tc>
              </a:tr>
              <a:tr h="304200">
                <a:tc>
                  <a:txBody>
                    <a:bodyPr/>
                    <a:lstStyle/>
                    <a:p>
                      <a:pPr marL="0" marR="0" lvl="0" indent="0" algn="l" rtl="0">
                        <a:lnSpc>
                          <a:spcPct val="80000"/>
                        </a:lnSpc>
                        <a:spcBef>
                          <a:spcPts val="0"/>
                        </a:spcBef>
                        <a:spcAft>
                          <a:spcPts val="0"/>
                        </a:spcAft>
                        <a:buNone/>
                      </a:pPr>
                      <a:r>
                        <a:rPr lang="en-US" sz="1100" u="none" strike="noStrike" cap="none"/>
                        <a:t>SLB &amp; SKB/PKBM</a:t>
                      </a:r>
                      <a:endParaRPr sz="1100" u="none" strike="noStrike" cap="none"/>
                    </a:p>
                  </a:txBody>
                  <a:tcPr marL="91450" marR="91450" marT="45725" marB="45725"/>
                </a:tc>
                <a:tc>
                  <a:txBody>
                    <a:bodyPr/>
                    <a:lstStyle/>
                    <a:p>
                      <a:pPr marL="0" marR="0" lvl="0" indent="0" algn="ctr" rtl="0">
                        <a:lnSpc>
                          <a:spcPct val="80000"/>
                        </a:lnSpc>
                        <a:spcBef>
                          <a:spcPts val="0"/>
                        </a:spcBef>
                        <a:spcAft>
                          <a:spcPts val="0"/>
                        </a:spcAft>
                        <a:buNone/>
                      </a:pPr>
                      <a:r>
                        <a:rPr lang="en-US" sz="1200" u="none" strike="noStrike" cap="none"/>
                        <a:t>4</a:t>
                      </a:r>
                      <a:endParaRPr sz="1200" u="none" strike="noStrike" cap="none"/>
                    </a:p>
                  </a:txBody>
                  <a:tcPr marL="91450" marR="91450" marT="45725" marB="45725"/>
                </a:tc>
              </a:tr>
              <a:tr h="304200">
                <a:tc>
                  <a:txBody>
                    <a:bodyPr/>
                    <a:lstStyle/>
                    <a:p>
                      <a:pPr marL="0" marR="0" lvl="0" indent="0" algn="l" rtl="0">
                        <a:lnSpc>
                          <a:spcPct val="80000"/>
                        </a:lnSpc>
                        <a:spcBef>
                          <a:spcPts val="0"/>
                        </a:spcBef>
                        <a:spcAft>
                          <a:spcPts val="0"/>
                        </a:spcAft>
                        <a:buNone/>
                      </a:pPr>
                      <a:r>
                        <a:rPr lang="en-US" sz="1200" u="none" strike="noStrike" cap="none"/>
                        <a:t>Jml</a:t>
                      </a:r>
                      <a:endParaRPr sz="1200" u="none" strike="noStrike" cap="none"/>
                    </a:p>
                  </a:txBody>
                  <a:tcPr marL="91450" marR="91450" marT="45725" marB="45725"/>
                </a:tc>
                <a:tc>
                  <a:txBody>
                    <a:bodyPr/>
                    <a:lstStyle/>
                    <a:p>
                      <a:pPr marL="0" marR="0" lvl="0" indent="0" algn="ctr" rtl="0">
                        <a:lnSpc>
                          <a:spcPct val="80000"/>
                        </a:lnSpc>
                        <a:spcBef>
                          <a:spcPts val="0"/>
                        </a:spcBef>
                        <a:spcAft>
                          <a:spcPts val="0"/>
                        </a:spcAft>
                        <a:buNone/>
                      </a:pPr>
                      <a:r>
                        <a:rPr lang="en-US" sz="1200" u="none" strike="noStrike" cap="none"/>
                        <a:t>48</a:t>
                      </a:r>
                      <a:endParaRPr sz="1200" u="none" strike="noStrike" cap="none"/>
                    </a:p>
                  </a:txBody>
                  <a:tcPr marL="91450" marR="91450" marT="45725" marB="45725"/>
                </a:tc>
              </a:tr>
            </a:tbl>
          </a:graphicData>
        </a:graphic>
      </p:graphicFrame>
    </p:spTree>
    <p:extLst>
      <p:ext uri="{BB962C8B-B14F-4D97-AF65-F5344CB8AC3E}">
        <p14:creationId xmlns:p14="http://schemas.microsoft.com/office/powerpoint/2010/main" val="344669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500"/>
                                        <p:tgtEl>
                                          <p:spTgt spid="348"/>
                                        </p:tgtEl>
                                      </p:cBhvr>
                                    </p:animEffect>
                                  </p:childTnLst>
                                </p:cTn>
                              </p:par>
                              <p:par>
                                <p:cTn id="8" presetID="10" presetClass="entr" presetSubtype="0" fill="hold" nodeType="withEffect">
                                  <p:stCondLst>
                                    <p:cond delay="0"/>
                                  </p:stCondLst>
                                  <p:childTnLst>
                                    <p:set>
                                      <p:cBhvr>
                                        <p:cTn id="9" dur="1" fill="hold">
                                          <p:stCondLst>
                                            <p:cond delay="0"/>
                                          </p:stCondLst>
                                        </p:cTn>
                                        <p:tgtEl>
                                          <p:spTgt spid="347"/>
                                        </p:tgtEl>
                                        <p:attrNameLst>
                                          <p:attrName>style.visibility</p:attrName>
                                        </p:attrNameLst>
                                      </p:cBhvr>
                                      <p:to>
                                        <p:strVal val="visible"/>
                                      </p:to>
                                    </p:set>
                                    <p:animEffect transition="in" filter="fade">
                                      <p:cBhvr>
                                        <p:cTn id="10" dur="500"/>
                                        <p:tgtEl>
                                          <p:spTgt spid="347"/>
                                        </p:tgtEl>
                                      </p:cBhvr>
                                    </p:animEffect>
                                  </p:childTnLst>
                                </p:cTn>
                              </p:par>
                              <p:par>
                                <p:cTn id="11" presetID="10" presetClass="entr" presetSubtype="0" fill="hold" nodeType="withEffect">
                                  <p:stCondLst>
                                    <p:cond delay="0"/>
                                  </p:stCondLst>
                                  <p:childTnLst>
                                    <p:set>
                                      <p:cBhvr>
                                        <p:cTn id="12" dur="1" fill="hold">
                                          <p:stCondLst>
                                            <p:cond delay="0"/>
                                          </p:stCondLst>
                                        </p:cTn>
                                        <p:tgtEl>
                                          <p:spTgt spid="349"/>
                                        </p:tgtEl>
                                        <p:attrNameLst>
                                          <p:attrName>style.visibility</p:attrName>
                                        </p:attrNameLst>
                                      </p:cBhvr>
                                      <p:to>
                                        <p:strVal val="visible"/>
                                      </p:to>
                                    </p:set>
                                    <p:animEffect transition="in" filter="fade">
                                      <p:cBhvr>
                                        <p:cTn id="13" dur="5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23082" y="491319"/>
            <a:ext cx="11232106" cy="5854890"/>
          </a:xfrm>
          <a:prstGeom prst="rect">
            <a:avLst/>
          </a:prstGeom>
        </p:spPr>
      </p:pic>
    </p:spTree>
    <p:extLst>
      <p:ext uri="{BB962C8B-B14F-4D97-AF65-F5344CB8AC3E}">
        <p14:creationId xmlns:p14="http://schemas.microsoft.com/office/powerpoint/2010/main" val="2740282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1106</TotalTime>
  <Words>1689</Words>
  <Application>Microsoft Office PowerPoint</Application>
  <PresentationFormat>Widescreen</PresentationFormat>
  <Paragraphs>319</Paragraphs>
  <Slides>23</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Calibri Light</vt:lpstr>
      <vt:lpstr>Fredoka</vt:lpstr>
      <vt:lpstr>Inter</vt:lpstr>
      <vt:lpstr>Noto Sans Symbols</vt:lpstr>
      <vt:lpstr>Tahoma</vt:lpstr>
      <vt:lpstr>Trebuchet MS</vt:lpstr>
      <vt:lpstr>Office Theme</vt:lpstr>
      <vt:lpstr>PowerPoint Presentation</vt:lpstr>
      <vt:lpstr>“Kampanye Sekolah Sehat”</vt:lpstr>
      <vt:lpstr>PowerPoint Presentation</vt:lpstr>
      <vt:lpstr>PowerPoint Presentation</vt:lpstr>
      <vt:lpstr>PowerPoint Presentation</vt:lpstr>
      <vt:lpstr>PowerPoint Presentation</vt:lpstr>
      <vt:lpstr>PowerPoint Presentation</vt:lpstr>
      <vt:lpstr>AKTIVASI 3 SEHAT DI SATPEN</vt:lpstr>
      <vt:lpstr>PowerPoint Presentation</vt:lpstr>
      <vt:lpstr>PERAN PEMERINTAH DAERAH </vt:lpstr>
      <vt:lpstr>PowerPoint Presentation</vt:lpstr>
      <vt:lpstr>PowerPoint Presentation</vt:lpstr>
      <vt:lpstr>Mitra Pembangunan di Tingkat Pusat</vt:lpstr>
      <vt:lpstr>PROGRAM KEGIATAN KSS Tahun 2023</vt:lpstr>
      <vt:lpstr>https://uks.kemdikbud.go.id/sekolah-sehat</vt:lpstr>
      <vt:lpstr>PowerPoint Presentation</vt:lpstr>
      <vt:lpstr>PowerPoint Presentation</vt:lpstr>
      <vt:lpstr>Target</vt:lpstr>
      <vt:lpstr>TUJUAN KEGIATAN PENDAMPINGAN: DINAS PENDIDIKAN Memperoleh gambaran implementasi, progress dan permasalahan yang dihadapi oleh Dinas Pendidikan dan Kebudayaan dalam pelaksanaan Kampanye Sekolah Sehat.   SEKOLAH: 1. Memperoleh gambaran:     - Bagaimana Implementasi/penerapan dan progress Program sekolah sehat yang meilputi 3 sehat di sekolah, yaitu sehat fisik, sehat bergizi dan sehat imunisasi. Dokumen: Program Sekolah Sehat/RTL. - . Memperoleh informasi terkait permasalahan dan kendala yang dihadapi sekolah untuk dicarikan solusinya.  2. Mendorong sekolah untuk membuat laporan pelaksanaan program sekolah sehat, menyampaikan program sekolah sehat dan dokumentasi baik foto maupun video,  serta mengupload melalui link: https://drive.google.com/drive/folders/1KJ8jcaN2GxxVNgnzBSxl00FsKeEbjNhY?usp=sharing.    3. Mendorong sekolah untuk melaksanakan Tes Kebugaran Siswa Indonesia melalui link: https://tksi.kemdikbud.go.id/tksi/.          </vt:lpstr>
      <vt:lpstr>TEKNIS PELAKSANAAN:  1. Sasaran sebanyak 9 dinas pendidikan prov/kab/kota dan 40 sekolah sehat binaan, pada 8 kab/kota  2. Data sekolah dan tanggal pelaksanaan sesuai surat tugas  3. Dokumentasi kegiatan sebanyak 2 foto per sekolah/dinas, diprint   4. Khusus untuk kota Pontianak dan kubu raya, SPPD nya sebanyak 2 lembar. </vt:lpstr>
      <vt:lpstr>PowerPoint Presentation</vt:lpstr>
      <vt:lpstr>PowerPoint Presentation</vt:lpstr>
      <vt:lpstr>Terima Kasih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63</cp:revision>
  <dcterms:created xsi:type="dcterms:W3CDTF">2023-09-03T23:13:42Z</dcterms:created>
  <dcterms:modified xsi:type="dcterms:W3CDTF">2023-09-24T16:13:04Z</dcterms:modified>
</cp:coreProperties>
</file>