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Century Gothic" panose="020B0502020202020204" pitchFamily="34" charset="0"/>
      <p:regular r:id="rId42"/>
      <p:bold r:id="rId43"/>
      <p:italic r:id="rId44"/>
      <p:boldItalic r:id="rId45"/>
    </p:embeddedFont>
    <p:embeddedFont>
      <p:font typeface="Fira Sans Extra Condensed Black" panose="02000000000000000000" pitchFamily="2" charset="0"/>
      <p:bold r:id="rId46"/>
      <p:boldItalic r:id="rId47"/>
    </p:embeddedFont>
    <p:embeddedFont>
      <p:font typeface="Fira Sans Extra Condensed Medium" panose="020B0603050000020004" pitchFamily="34" charset="0"/>
      <p:regular r:id="rId48"/>
      <p:bold r:id="rId49"/>
      <p:italic r:id="rId50"/>
      <p:boldItalic r:id="rId51"/>
    </p:embeddedFont>
    <p:embeddedFont>
      <p:font typeface="Inter" panose="02000503000000020004" pitchFamily="2" charset="0"/>
      <p:regular r:id="rId52"/>
      <p:bold r:id="rId53"/>
    </p:embeddedFont>
    <p:embeddedFont>
      <p:font typeface="Open Sans SemiBold" panose="02000000000000000000" pitchFamily="2" charset="0"/>
      <p:regular r:id="rId54"/>
      <p:bold r:id="rId55"/>
      <p:italic r:id="rId56"/>
      <p:boldItalic r:id="rId57"/>
    </p:embeddedFont>
    <p:embeddedFont>
      <p:font typeface="Poppins SemiBold" panose="020B0502040504020204" pitchFamily="34" charset="0"/>
      <p:regular r:id="rId58"/>
      <p:bold r:id="rId59"/>
      <p:italic r:id="rId60"/>
      <p:boldItalic r:id="rId61"/>
    </p:embeddedFont>
    <p:embeddedFont>
      <p:font typeface="Quattrocento Sans" panose="020B0502050000020003"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Rubik" pitchFamily="2" charset="-79"/>
      <p:regular r:id="rId70"/>
      <p:bold r:id="rId71"/>
      <p:italic r:id="rId72"/>
      <p:boldItalic r:id="rId73"/>
    </p:embeddedFont>
    <p:embeddedFont>
      <p:font typeface="Ubuntu" panose="02000000000000000000" pitchFamily="2"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50">
          <p15:clr>
            <a:srgbClr val="A4A3A4"/>
          </p15:clr>
        </p15:guide>
        <p15:guide id="2" pos="2880">
          <p15:clr>
            <a:srgbClr val="A4A3A4"/>
          </p15:clr>
        </p15:guide>
        <p15:guide id="3" orient="horz" pos="13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3A248F-1EBF-4198-803D-C6741AED7FD8}">
  <a:tblStyle styleId="{7D3A248F-1EBF-4198-803D-C6741AED7F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5428D31-B335-43C2-89F0-07F24EA504B6}"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750"/>
        <p:guide pos="2880"/>
        <p:guide orient="horz" pos="13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font" Target="fonts/font1.fntdata" /><Relationship Id="rId47" Type="http://schemas.openxmlformats.org/officeDocument/2006/relationships/font" Target="fonts/font6.fntdata" /><Relationship Id="rId50" Type="http://schemas.openxmlformats.org/officeDocument/2006/relationships/font" Target="fonts/font9.fntdata" /><Relationship Id="rId55" Type="http://schemas.openxmlformats.org/officeDocument/2006/relationships/font" Target="fonts/font14.fntdata" /><Relationship Id="rId63" Type="http://schemas.openxmlformats.org/officeDocument/2006/relationships/font" Target="fonts/font22.fntdata" /><Relationship Id="rId68" Type="http://schemas.openxmlformats.org/officeDocument/2006/relationships/font" Target="fonts/font27.fntdata" /><Relationship Id="rId76" Type="http://schemas.openxmlformats.org/officeDocument/2006/relationships/font" Target="fonts/font35.fntdata" /><Relationship Id="rId7" Type="http://schemas.openxmlformats.org/officeDocument/2006/relationships/slide" Target="slides/slide6.xml" /><Relationship Id="rId71" Type="http://schemas.openxmlformats.org/officeDocument/2006/relationships/font" Target="fonts/font30.fntdata"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font" Target="fonts/font4.fntdata" /><Relationship Id="rId53" Type="http://schemas.openxmlformats.org/officeDocument/2006/relationships/font" Target="fonts/font12.fntdata" /><Relationship Id="rId58" Type="http://schemas.openxmlformats.org/officeDocument/2006/relationships/font" Target="fonts/font17.fntdata" /><Relationship Id="rId66" Type="http://schemas.openxmlformats.org/officeDocument/2006/relationships/font" Target="fonts/font25.fntdata" /><Relationship Id="rId74" Type="http://schemas.openxmlformats.org/officeDocument/2006/relationships/font" Target="fonts/font33.fntdata" /><Relationship Id="rId79" Type="http://schemas.openxmlformats.org/officeDocument/2006/relationships/viewProps" Target="viewProps.xml" /><Relationship Id="rId5" Type="http://schemas.openxmlformats.org/officeDocument/2006/relationships/slide" Target="slides/slide4.xml" /><Relationship Id="rId61" Type="http://schemas.openxmlformats.org/officeDocument/2006/relationships/font" Target="fonts/font20.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font" Target="fonts/font3.fntdata" /><Relationship Id="rId52" Type="http://schemas.openxmlformats.org/officeDocument/2006/relationships/font" Target="fonts/font11.fntdata" /><Relationship Id="rId60" Type="http://schemas.openxmlformats.org/officeDocument/2006/relationships/font" Target="fonts/font19.fntdata" /><Relationship Id="rId65" Type="http://schemas.openxmlformats.org/officeDocument/2006/relationships/font" Target="fonts/font24.fntdata" /><Relationship Id="rId73" Type="http://schemas.openxmlformats.org/officeDocument/2006/relationships/font" Target="fonts/font32.fntdata" /><Relationship Id="rId78" Type="http://schemas.openxmlformats.org/officeDocument/2006/relationships/presProps" Target="presProps.xml" /><Relationship Id="rId8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font" Target="fonts/font2.fntdata" /><Relationship Id="rId48" Type="http://schemas.openxmlformats.org/officeDocument/2006/relationships/font" Target="fonts/font7.fntdata" /><Relationship Id="rId56" Type="http://schemas.openxmlformats.org/officeDocument/2006/relationships/font" Target="fonts/font15.fntdata" /><Relationship Id="rId64" Type="http://schemas.openxmlformats.org/officeDocument/2006/relationships/font" Target="fonts/font23.fntdata" /><Relationship Id="rId69" Type="http://schemas.openxmlformats.org/officeDocument/2006/relationships/font" Target="fonts/font28.fntdata" /><Relationship Id="rId77" Type="http://schemas.openxmlformats.org/officeDocument/2006/relationships/font" Target="fonts/font36.fntdata" /><Relationship Id="rId8" Type="http://schemas.openxmlformats.org/officeDocument/2006/relationships/slide" Target="slides/slide7.xml" /><Relationship Id="rId51" Type="http://schemas.openxmlformats.org/officeDocument/2006/relationships/font" Target="fonts/font10.fntdata" /><Relationship Id="rId72" Type="http://schemas.openxmlformats.org/officeDocument/2006/relationships/font" Target="fonts/font31.fntdata" /><Relationship Id="rId80"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font" Target="fonts/font5.fntdata" /><Relationship Id="rId59" Type="http://schemas.openxmlformats.org/officeDocument/2006/relationships/font" Target="fonts/font18.fntdata" /><Relationship Id="rId67" Type="http://schemas.openxmlformats.org/officeDocument/2006/relationships/font" Target="fonts/font26.fntdata" /><Relationship Id="rId20" Type="http://schemas.openxmlformats.org/officeDocument/2006/relationships/slide" Target="slides/slide19.xml" /><Relationship Id="rId41" Type="http://schemas.openxmlformats.org/officeDocument/2006/relationships/notesMaster" Target="notesMasters/notesMaster1.xml" /><Relationship Id="rId54" Type="http://schemas.openxmlformats.org/officeDocument/2006/relationships/font" Target="fonts/font13.fntdata" /><Relationship Id="rId62" Type="http://schemas.openxmlformats.org/officeDocument/2006/relationships/font" Target="fonts/font21.fntdata" /><Relationship Id="rId70" Type="http://schemas.openxmlformats.org/officeDocument/2006/relationships/font" Target="fonts/font29.fntdata" /><Relationship Id="rId75" Type="http://schemas.openxmlformats.org/officeDocument/2006/relationships/font" Target="fonts/font34.fntdata"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8.fntdata" /><Relationship Id="rId57" Type="http://schemas.openxmlformats.org/officeDocument/2006/relationships/font" Target="fonts/font16.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dbe84b67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dbe84b67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35de88a56e_0_10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35de88a56e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35de88a56e_0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35de88a56e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5de88a56e_0_1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35de88a56e_0_1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35de88a56e_0_1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35de88a56e_0_1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35de88a56e_0_1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35de88a56e_0_1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35de88a56e_0_1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35de88a56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35de88a56e_0_1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35de88a56e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35de88a56e_0_1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35de88a56e_0_1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35de88a56e_0_1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35de88a56e_0_1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35de88a56e_0_1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35de88a56e_0_1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5de88a56e_0_8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5de88a56e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35de88a56e_0_1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35de88a56e_0_1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35de88a56e_0_1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35de88a56e_0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35de88a56e_0_1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35de88a56e_0_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35de88a56e_0_13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35de88a56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35de88a56e_0_1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35de88a56e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35de88a56e_0_1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35de88a56e_0_1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35de88a56e_0_14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35de88a56e_0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35de88a56e_0_14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35de88a56e_0_1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135de88a56e_0_1532:notes"/>
          <p:cNvSpPr txBox="1">
            <a:spLocks noGrp="1"/>
          </p:cNvSpPr>
          <p:nvPr>
            <p:ph type="body" idx="1"/>
          </p:nvPr>
        </p:nvSpPr>
        <p:spPr>
          <a:xfrm>
            <a:off x="685800" y="4399845"/>
            <a:ext cx="5486400" cy="36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g135de88a56e_0_1532:notes"/>
          <p:cNvSpPr>
            <a:spLocks noGrp="1" noRot="1" noChangeAspect="1"/>
          </p:cNvSpPr>
          <p:nvPr>
            <p:ph type="sldImg" idx="2"/>
          </p:nvPr>
        </p:nvSpPr>
        <p:spPr>
          <a:xfrm>
            <a:off x="2271713" y="1143001"/>
            <a:ext cx="2314500" cy="308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35de88a56e_0_1562:notes"/>
          <p:cNvSpPr txBox="1">
            <a:spLocks noGrp="1"/>
          </p:cNvSpPr>
          <p:nvPr>
            <p:ph type="body" idx="1"/>
          </p:nvPr>
        </p:nvSpPr>
        <p:spPr>
          <a:xfrm>
            <a:off x="685800" y="4399845"/>
            <a:ext cx="5486400" cy="36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g135de88a56e_0_1562:notes"/>
          <p:cNvSpPr>
            <a:spLocks noGrp="1" noRot="1" noChangeAspect="1"/>
          </p:cNvSpPr>
          <p:nvPr>
            <p:ph type="sldImg" idx="2"/>
          </p:nvPr>
        </p:nvSpPr>
        <p:spPr>
          <a:xfrm>
            <a:off x="2271713" y="1143001"/>
            <a:ext cx="2314500" cy="308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5de88a56e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5de88a56e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35de88a56e_0_1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35de88a56e_0_1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35de88a56e_0_1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135de88a56e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135de88a56e_0_15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135de88a56e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35de88a56e_0_1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135de88a56e_0_1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344d3b44be_0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344d3b44be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35de88a56e_0_1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35de88a56e_0_1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35e9a15901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135e9a1590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35e9a15901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135e9a1590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1344d3b44be_0_9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1344d3b44be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1344d3b44be_0_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1344d3b44be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5de88a56e_0_8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135de88a56e_0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5de88a56e_0_9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5de88a56e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5de88a56e_0_9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5de88a56e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35de88a56e_0_9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35de88a56e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35de88a56e_0_10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35de88a56e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5de88a56e_0_10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5de88a56e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Master">
  <p:cSld name="Title Master">
    <p:spTree>
      <p:nvGrpSpPr>
        <p:cNvPr id="1" name="Shape 50"/>
        <p:cNvGrpSpPr/>
        <p:nvPr/>
      </p:nvGrpSpPr>
      <p:grpSpPr>
        <a:xfrm>
          <a:off x="0" y="0"/>
          <a:ext cx="0" cy="0"/>
          <a:chOff x="0" y="0"/>
          <a:chExt cx="0" cy="0"/>
        </a:xfrm>
      </p:grpSpPr>
      <p:sp>
        <p:nvSpPr>
          <p:cNvPr id="51" name="Google Shape;51;p13"/>
          <p:cNvSpPr/>
          <p:nvPr/>
        </p:nvSpPr>
        <p:spPr>
          <a:xfrm>
            <a:off x="0" y="4724400"/>
            <a:ext cx="9144000" cy="419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52;p13" descr="Chart&#10;&#10;Description automatically generated"/>
          <p:cNvPicPr preferRelativeResize="0"/>
          <p:nvPr/>
        </p:nvPicPr>
        <p:blipFill rotWithShape="1">
          <a:blip r:embed="rId2">
            <a:alphaModFix/>
          </a:blip>
          <a:srcRect/>
          <a:stretch/>
        </p:blipFill>
        <p:spPr>
          <a:xfrm>
            <a:off x="-545486" y="0"/>
            <a:ext cx="5037472" cy="5205388"/>
          </a:xfrm>
          <a:prstGeom prst="rect">
            <a:avLst/>
          </a:prstGeom>
          <a:noFill/>
          <a:ln>
            <a:noFill/>
          </a:ln>
        </p:spPr>
      </p:pic>
      <p:grpSp>
        <p:nvGrpSpPr>
          <p:cNvPr id="53" name="Google Shape;53;p13"/>
          <p:cNvGrpSpPr/>
          <p:nvPr/>
        </p:nvGrpSpPr>
        <p:grpSpPr>
          <a:xfrm>
            <a:off x="3171602" y="4842"/>
            <a:ext cx="5972400" cy="5143500"/>
            <a:chOff x="4228801" y="7184"/>
            <a:chExt cx="7963200" cy="6858000"/>
          </a:xfrm>
        </p:grpSpPr>
        <p:sp>
          <p:nvSpPr>
            <p:cNvPr id="54" name="Google Shape;54;p13"/>
            <p:cNvSpPr/>
            <p:nvPr/>
          </p:nvSpPr>
          <p:spPr>
            <a:xfrm>
              <a:off x="5691001" y="7184"/>
              <a:ext cx="6501000" cy="6843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5" name="Google Shape;55;p13"/>
            <p:cNvSpPr/>
            <p:nvPr/>
          </p:nvSpPr>
          <p:spPr>
            <a:xfrm flipH="1">
              <a:off x="4228801" y="7184"/>
              <a:ext cx="1462200" cy="6858000"/>
            </a:xfrm>
            <a:prstGeom prst="rtTriangl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grpSp>
      <p:sp>
        <p:nvSpPr>
          <p:cNvPr id="56" name="Google Shape;56;p13"/>
          <p:cNvSpPr txBox="1"/>
          <p:nvPr/>
        </p:nvSpPr>
        <p:spPr>
          <a:xfrm>
            <a:off x="3858173" y="1603729"/>
            <a:ext cx="5218500" cy="487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2060"/>
              </a:buClr>
              <a:buSzPts val="1500"/>
              <a:buFont typeface="Arial"/>
              <a:buNone/>
            </a:pPr>
            <a:r>
              <a:rPr lang="en" sz="1200" b="1" i="0" u="none" strike="noStrike" cap="none">
                <a:solidFill>
                  <a:srgbClr val="002060"/>
                </a:solidFill>
                <a:latin typeface="Arial"/>
                <a:ea typeface="Arial"/>
                <a:cs typeface="Arial"/>
                <a:sym typeface="Arial"/>
              </a:rPr>
              <a:t>KEMENTERIAN PENDIDIKAN, KEBUDAYAAN, RISET </a:t>
            </a:r>
            <a:endParaRPr/>
          </a:p>
          <a:p>
            <a:pPr marL="0" marR="0" lvl="0" indent="0" algn="ctr" rtl="0">
              <a:lnSpc>
                <a:spcPct val="100000"/>
              </a:lnSpc>
              <a:spcBef>
                <a:spcPts val="0"/>
              </a:spcBef>
              <a:spcAft>
                <a:spcPts val="0"/>
              </a:spcAft>
              <a:buClr>
                <a:srgbClr val="002060"/>
              </a:buClr>
              <a:buSzPts val="1500"/>
              <a:buFont typeface="Arial"/>
              <a:buNone/>
            </a:pPr>
            <a:r>
              <a:rPr lang="en" sz="1200" b="1" i="0" u="none" strike="noStrike" cap="none">
                <a:solidFill>
                  <a:srgbClr val="002060"/>
                </a:solidFill>
                <a:latin typeface="Arial"/>
                <a:ea typeface="Arial"/>
                <a:cs typeface="Arial"/>
                <a:sym typeface="Arial"/>
              </a:rPr>
              <a:t>DAN TEKNOLOGI</a:t>
            </a:r>
            <a:endParaRPr sz="1200" b="0" i="0" u="none" strike="noStrike" cap="none">
              <a:solidFill>
                <a:srgbClr val="000000"/>
              </a:solidFill>
              <a:latin typeface="Arial"/>
              <a:ea typeface="Arial"/>
              <a:cs typeface="Arial"/>
              <a:sym typeface="Arial"/>
            </a:endParaRPr>
          </a:p>
        </p:txBody>
      </p:sp>
      <p:pic>
        <p:nvPicPr>
          <p:cNvPr id="57" name="Google Shape;57;p13" descr="D:\Ade\KEMENDIKBUD\Paparan Menteri\ppt\Gand Design PGRI\33ddc3bc2640689.png"/>
          <p:cNvPicPr preferRelativeResize="0"/>
          <p:nvPr/>
        </p:nvPicPr>
        <p:blipFill rotWithShape="1">
          <a:blip r:embed="rId3">
            <a:alphaModFix/>
          </a:blip>
          <a:srcRect l="6794"/>
          <a:stretch/>
        </p:blipFill>
        <p:spPr>
          <a:xfrm>
            <a:off x="5959106" y="771948"/>
            <a:ext cx="1096578" cy="831780"/>
          </a:xfrm>
          <a:prstGeom prst="rect">
            <a:avLst/>
          </a:prstGeom>
          <a:noFill/>
          <a:ln>
            <a:noFill/>
          </a:ln>
        </p:spPr>
      </p:pic>
      <p:sp>
        <p:nvSpPr>
          <p:cNvPr id="58" name="Google Shape;58;p13"/>
          <p:cNvSpPr txBox="1">
            <a:spLocks noGrp="1"/>
          </p:cNvSpPr>
          <p:nvPr>
            <p:ph type="body" idx="1"/>
          </p:nvPr>
        </p:nvSpPr>
        <p:spPr>
          <a:xfrm>
            <a:off x="4033350" y="2325687"/>
            <a:ext cx="4948200" cy="11769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13066"/>
              </a:buClr>
              <a:buSzPts val="2400"/>
              <a:buFont typeface="Arial"/>
              <a:buNone/>
              <a:defRPr sz="2400" b="1" i="0" u="none" strike="noStrike" cap="none">
                <a:solidFill>
                  <a:srgbClr val="013066"/>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13"/>
          <p:cNvSpPr txBox="1">
            <a:spLocks noGrp="1"/>
          </p:cNvSpPr>
          <p:nvPr>
            <p:ph type="body" idx="2"/>
          </p:nvPr>
        </p:nvSpPr>
        <p:spPr>
          <a:xfrm>
            <a:off x="4033350" y="3924573"/>
            <a:ext cx="4948200" cy="2301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13066"/>
              </a:buClr>
              <a:buSzPts val="1200"/>
              <a:buFont typeface="Arial"/>
              <a:buNone/>
              <a:defRPr sz="1200" b="1" i="0" u="none" strike="noStrike" cap="none">
                <a:solidFill>
                  <a:srgbClr val="013066"/>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82880" y="274638"/>
            <a:ext cx="8736300" cy="587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13066"/>
              </a:buClr>
              <a:buSzPts val="1800"/>
              <a:buFont typeface="Arial"/>
              <a:buNone/>
              <a:defRPr sz="1800" b="1" i="0" u="none" strike="noStrike" cap="none">
                <a:solidFill>
                  <a:srgbClr val="013066"/>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2" name="Google Shape;62;p14"/>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SzPts val="800"/>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4"/>
          <p:cNvSpPr txBox="1">
            <a:spLocks noGrp="1"/>
          </p:cNvSpPr>
          <p:nvPr>
            <p:ph type="body" idx="1"/>
          </p:nvPr>
        </p:nvSpPr>
        <p:spPr>
          <a:xfrm>
            <a:off x="182879" y="4851400"/>
            <a:ext cx="2703300" cy="1842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72" name="Google Shape;72;p16"/>
          <p:cNvSpPr txBox="1">
            <a:spLocks noGrp="1"/>
          </p:cNvSpPr>
          <p:nvPr>
            <p:ph type="body" idx="1"/>
          </p:nvPr>
        </p:nvSpPr>
        <p:spPr>
          <a:xfrm>
            <a:off x="311699" y="1152475"/>
            <a:ext cx="8520600" cy="3416400"/>
          </a:xfrm>
          <a:prstGeom prst="rect">
            <a:avLst/>
          </a:prstGeom>
          <a:noFill/>
          <a:ln>
            <a:noFill/>
          </a:ln>
        </p:spPr>
        <p:txBody>
          <a:bodyPr spcFirstLastPara="1" wrap="square" lIns="91400" tIns="91400" rIns="91400" bIns="91400" anchor="t"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73" name="Google Shape;73;p16"/>
          <p:cNvSpPr txBox="1">
            <a:spLocks noGrp="1"/>
          </p:cNvSpPr>
          <p:nvPr>
            <p:ph type="sldNum" idx="12"/>
          </p:nvPr>
        </p:nvSpPr>
        <p:spPr>
          <a:xfrm>
            <a:off x="8684345" y="4700819"/>
            <a:ext cx="336900" cy="318300"/>
          </a:xfrm>
          <a:prstGeom prst="rect">
            <a:avLst/>
          </a:prstGeom>
          <a:noFill/>
          <a:ln>
            <a:noFill/>
          </a:ln>
        </p:spPr>
        <p:txBody>
          <a:bodyPr spcFirstLastPara="1" wrap="square" lIns="91400" tIns="91400" rIns="91400" bIns="91400" anchor="ctr" anchorCtr="0">
            <a:normAutofit lnSpcReduction="20000"/>
          </a:bodyPr>
          <a:lstStyle>
            <a:lvl1pPr marL="0" lvl="0" indent="0" algn="r" rtl="0">
              <a:lnSpc>
                <a:spcPct val="100000"/>
              </a:lnSpc>
              <a:spcBef>
                <a:spcPts val="0"/>
              </a:spcBef>
              <a:spcAft>
                <a:spcPts val="0"/>
              </a:spcAft>
              <a:buClr>
                <a:srgbClr val="585858"/>
              </a:buClr>
              <a:buSzPts val="1000"/>
              <a:buFont typeface="Arial"/>
              <a:buNone/>
              <a:defRPr sz="1000">
                <a:solidFill>
                  <a:srgbClr val="585858"/>
                </a:solidFill>
              </a:defRPr>
            </a:lvl1pPr>
            <a:lvl2pPr marL="0" lvl="1" indent="0" algn="r" rtl="0">
              <a:lnSpc>
                <a:spcPct val="100000"/>
              </a:lnSpc>
              <a:spcBef>
                <a:spcPts val="0"/>
              </a:spcBef>
              <a:spcAft>
                <a:spcPts val="0"/>
              </a:spcAft>
              <a:buClr>
                <a:srgbClr val="585858"/>
              </a:buClr>
              <a:buSzPts val="1000"/>
              <a:buFont typeface="Arial"/>
              <a:buNone/>
              <a:defRPr sz="1000">
                <a:solidFill>
                  <a:srgbClr val="585858"/>
                </a:solidFill>
              </a:defRPr>
            </a:lvl2pPr>
            <a:lvl3pPr marL="0" lvl="2" indent="0" algn="r" rtl="0">
              <a:lnSpc>
                <a:spcPct val="100000"/>
              </a:lnSpc>
              <a:spcBef>
                <a:spcPts val="0"/>
              </a:spcBef>
              <a:spcAft>
                <a:spcPts val="0"/>
              </a:spcAft>
              <a:buClr>
                <a:srgbClr val="585858"/>
              </a:buClr>
              <a:buSzPts val="1000"/>
              <a:buFont typeface="Arial"/>
              <a:buNone/>
              <a:defRPr sz="1000">
                <a:solidFill>
                  <a:srgbClr val="585858"/>
                </a:solidFill>
              </a:defRPr>
            </a:lvl3pPr>
            <a:lvl4pPr marL="0" lvl="3" indent="0" algn="r" rtl="0">
              <a:lnSpc>
                <a:spcPct val="100000"/>
              </a:lnSpc>
              <a:spcBef>
                <a:spcPts val="0"/>
              </a:spcBef>
              <a:spcAft>
                <a:spcPts val="0"/>
              </a:spcAft>
              <a:buClr>
                <a:srgbClr val="585858"/>
              </a:buClr>
              <a:buSzPts val="1000"/>
              <a:buFont typeface="Arial"/>
              <a:buNone/>
              <a:defRPr sz="1000">
                <a:solidFill>
                  <a:srgbClr val="585858"/>
                </a:solidFill>
              </a:defRPr>
            </a:lvl4pPr>
            <a:lvl5pPr marL="0" lvl="4" indent="0" algn="r" rtl="0">
              <a:lnSpc>
                <a:spcPct val="100000"/>
              </a:lnSpc>
              <a:spcBef>
                <a:spcPts val="0"/>
              </a:spcBef>
              <a:spcAft>
                <a:spcPts val="0"/>
              </a:spcAft>
              <a:buClr>
                <a:srgbClr val="585858"/>
              </a:buClr>
              <a:buSzPts val="1000"/>
              <a:buFont typeface="Arial"/>
              <a:buNone/>
              <a:defRPr sz="1000">
                <a:solidFill>
                  <a:srgbClr val="585858"/>
                </a:solidFill>
              </a:defRPr>
            </a:lvl5pPr>
            <a:lvl6pPr marL="0" lvl="5" indent="0" algn="r" rtl="0">
              <a:lnSpc>
                <a:spcPct val="100000"/>
              </a:lnSpc>
              <a:spcBef>
                <a:spcPts val="0"/>
              </a:spcBef>
              <a:spcAft>
                <a:spcPts val="0"/>
              </a:spcAft>
              <a:buClr>
                <a:srgbClr val="585858"/>
              </a:buClr>
              <a:buSzPts val="1000"/>
              <a:buFont typeface="Arial"/>
              <a:buNone/>
              <a:defRPr sz="1000">
                <a:solidFill>
                  <a:srgbClr val="585858"/>
                </a:solidFill>
              </a:defRPr>
            </a:lvl6pPr>
            <a:lvl7pPr marL="0" lvl="6" indent="0" algn="r" rtl="0">
              <a:lnSpc>
                <a:spcPct val="100000"/>
              </a:lnSpc>
              <a:spcBef>
                <a:spcPts val="0"/>
              </a:spcBef>
              <a:spcAft>
                <a:spcPts val="0"/>
              </a:spcAft>
              <a:buClr>
                <a:srgbClr val="585858"/>
              </a:buClr>
              <a:buSzPts val="1000"/>
              <a:buFont typeface="Arial"/>
              <a:buNone/>
              <a:defRPr sz="1000">
                <a:solidFill>
                  <a:srgbClr val="585858"/>
                </a:solidFill>
              </a:defRPr>
            </a:lvl7pPr>
            <a:lvl8pPr marL="0" lvl="7" indent="0" algn="r" rtl="0">
              <a:lnSpc>
                <a:spcPct val="100000"/>
              </a:lnSpc>
              <a:spcBef>
                <a:spcPts val="0"/>
              </a:spcBef>
              <a:spcAft>
                <a:spcPts val="0"/>
              </a:spcAft>
              <a:buClr>
                <a:srgbClr val="585858"/>
              </a:buClr>
              <a:buSzPts val="1000"/>
              <a:buFont typeface="Arial"/>
              <a:buNone/>
              <a:defRPr sz="1000">
                <a:solidFill>
                  <a:srgbClr val="585858"/>
                </a:solidFill>
              </a:defRPr>
            </a:lvl8pPr>
            <a:lvl9pPr marL="0" lvl="8" indent="0" algn="r" rtl="0">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End slide layout">
  <p:cSld name="2_End slide layout">
    <p:spTree>
      <p:nvGrpSpPr>
        <p:cNvPr id="1" name="Shape 74"/>
        <p:cNvGrpSpPr/>
        <p:nvPr/>
      </p:nvGrpSpPr>
      <p:grpSpPr>
        <a:xfrm>
          <a:off x="0" y="0"/>
          <a:ext cx="0" cy="0"/>
          <a:chOff x="0" y="0"/>
          <a:chExt cx="0" cy="0"/>
        </a:xfrm>
      </p:grpSpPr>
      <p:sp>
        <p:nvSpPr>
          <p:cNvPr id="75" name="Google Shape;7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rmAutofit lnSpcReduction="10000"/>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7"/>
          <p:cNvSpPr/>
          <p:nvPr/>
        </p:nvSpPr>
        <p:spPr>
          <a:xfrm>
            <a:off x="0" y="4767270"/>
            <a:ext cx="9144000" cy="376200"/>
          </a:xfrm>
          <a:prstGeom prst="rect">
            <a:avLst/>
          </a:prstGeom>
          <a:solidFill>
            <a:srgbClr val="1F3864"/>
          </a:solidFill>
          <a:ln w="12700" cap="flat" cmpd="sng">
            <a:solidFill>
              <a:srgbClr val="1F386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ocked Title">
  <p:cSld name="2_Blank">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sldNum" idx="12"/>
          </p:nvPr>
        </p:nvSpPr>
        <p:spPr>
          <a:xfrm>
            <a:off x="8517959" y="4905660"/>
            <a:ext cx="594300" cy="1848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800"/>
              <a:buFont typeface="Arial"/>
              <a:buNone/>
              <a:defRPr sz="8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8"/>
          <p:cNvSpPr txBox="1">
            <a:spLocks noGrp="1"/>
          </p:cNvSpPr>
          <p:nvPr>
            <p:ph type="title"/>
          </p:nvPr>
        </p:nvSpPr>
        <p:spPr>
          <a:xfrm>
            <a:off x="0" y="0"/>
            <a:ext cx="9144000" cy="513000"/>
          </a:xfrm>
          <a:prstGeom prst="rect">
            <a:avLst/>
          </a:prstGeom>
          <a:solidFill>
            <a:srgbClr val="002060"/>
          </a:solid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8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OBJECT_1">
    <p:spTree>
      <p:nvGrpSpPr>
        <p:cNvPr id="1" name="Shape 81"/>
        <p:cNvGrpSpPr/>
        <p:nvPr/>
      </p:nvGrpSpPr>
      <p:grpSpPr>
        <a:xfrm>
          <a:off x="0" y="0"/>
          <a:ext cx="0" cy="0"/>
          <a:chOff x="0" y="0"/>
          <a:chExt cx="0" cy="0"/>
        </a:xfrm>
      </p:grpSpPr>
      <p:sp>
        <p:nvSpPr>
          <p:cNvPr id="82" name="Google Shape;82;p20"/>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20"/>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8879974" y="5063153"/>
            <a:ext cx="142200" cy="138600"/>
          </a:xfrm>
          <a:prstGeom prst="rect">
            <a:avLst/>
          </a:prstGeom>
          <a:noFill/>
          <a:ln>
            <a:noFill/>
          </a:ln>
        </p:spPr>
        <p:txBody>
          <a:bodyPr spcFirstLastPara="1" wrap="square" lIns="0" tIns="0" rIns="0" bIns="0" anchor="t" anchorCtr="0">
            <a:spAutoFit/>
          </a:bodyPr>
          <a:lstStyle>
            <a:lvl1pPr marL="38100" marR="0" lvl="0" indent="0" algn="l" rtl="0">
              <a:lnSpc>
                <a:spcPct val="106111"/>
              </a:lnSpc>
              <a:spcBef>
                <a:spcPts val="0"/>
              </a:spcBef>
              <a:buNone/>
              <a:defRPr sz="900" b="1" i="0" u="none" strike="noStrike" cap="none">
                <a:solidFill>
                  <a:schemeClr val="lt1"/>
                </a:solidFill>
                <a:latin typeface="Calibri"/>
                <a:ea typeface="Calibri"/>
                <a:cs typeface="Calibri"/>
                <a:sym typeface="Calibri"/>
              </a:defRPr>
            </a:lvl1pPr>
            <a:lvl2pPr marL="38100" marR="0" lvl="1" indent="0" algn="l" rtl="0">
              <a:lnSpc>
                <a:spcPct val="106111"/>
              </a:lnSpc>
              <a:spcBef>
                <a:spcPts val="0"/>
              </a:spcBef>
              <a:buNone/>
              <a:defRPr sz="900" b="1" i="0" u="none" strike="noStrike" cap="none">
                <a:solidFill>
                  <a:schemeClr val="lt1"/>
                </a:solidFill>
                <a:latin typeface="Calibri"/>
                <a:ea typeface="Calibri"/>
                <a:cs typeface="Calibri"/>
                <a:sym typeface="Calibri"/>
              </a:defRPr>
            </a:lvl2pPr>
            <a:lvl3pPr marL="38100" marR="0" lvl="2" indent="0" algn="l" rtl="0">
              <a:lnSpc>
                <a:spcPct val="106111"/>
              </a:lnSpc>
              <a:spcBef>
                <a:spcPts val="0"/>
              </a:spcBef>
              <a:buNone/>
              <a:defRPr sz="900" b="1" i="0" u="none" strike="noStrike" cap="none">
                <a:solidFill>
                  <a:schemeClr val="lt1"/>
                </a:solidFill>
                <a:latin typeface="Calibri"/>
                <a:ea typeface="Calibri"/>
                <a:cs typeface="Calibri"/>
                <a:sym typeface="Calibri"/>
              </a:defRPr>
            </a:lvl3pPr>
            <a:lvl4pPr marL="38100" marR="0" lvl="3" indent="0" algn="l" rtl="0">
              <a:lnSpc>
                <a:spcPct val="106111"/>
              </a:lnSpc>
              <a:spcBef>
                <a:spcPts val="0"/>
              </a:spcBef>
              <a:buNone/>
              <a:defRPr sz="900" b="1" i="0" u="none" strike="noStrike" cap="none">
                <a:solidFill>
                  <a:schemeClr val="lt1"/>
                </a:solidFill>
                <a:latin typeface="Calibri"/>
                <a:ea typeface="Calibri"/>
                <a:cs typeface="Calibri"/>
                <a:sym typeface="Calibri"/>
              </a:defRPr>
            </a:lvl4pPr>
            <a:lvl5pPr marL="38100" marR="0" lvl="4" indent="0" algn="l" rtl="0">
              <a:lnSpc>
                <a:spcPct val="106111"/>
              </a:lnSpc>
              <a:spcBef>
                <a:spcPts val="0"/>
              </a:spcBef>
              <a:buNone/>
              <a:defRPr sz="900" b="1" i="0" u="none" strike="noStrike" cap="none">
                <a:solidFill>
                  <a:schemeClr val="lt1"/>
                </a:solidFill>
                <a:latin typeface="Calibri"/>
                <a:ea typeface="Calibri"/>
                <a:cs typeface="Calibri"/>
                <a:sym typeface="Calibri"/>
              </a:defRPr>
            </a:lvl5pPr>
            <a:lvl6pPr marL="38100" marR="0" lvl="5" indent="0" algn="l" rtl="0">
              <a:lnSpc>
                <a:spcPct val="106111"/>
              </a:lnSpc>
              <a:spcBef>
                <a:spcPts val="0"/>
              </a:spcBef>
              <a:buNone/>
              <a:defRPr sz="900" b="1" i="0" u="none" strike="noStrike" cap="none">
                <a:solidFill>
                  <a:schemeClr val="lt1"/>
                </a:solidFill>
                <a:latin typeface="Calibri"/>
                <a:ea typeface="Calibri"/>
                <a:cs typeface="Calibri"/>
                <a:sym typeface="Calibri"/>
              </a:defRPr>
            </a:lvl6pPr>
            <a:lvl7pPr marL="38100" marR="0" lvl="6" indent="0" algn="l" rtl="0">
              <a:lnSpc>
                <a:spcPct val="106111"/>
              </a:lnSpc>
              <a:spcBef>
                <a:spcPts val="0"/>
              </a:spcBef>
              <a:buNone/>
              <a:defRPr sz="900" b="1" i="0" u="none" strike="noStrike" cap="none">
                <a:solidFill>
                  <a:schemeClr val="lt1"/>
                </a:solidFill>
                <a:latin typeface="Calibri"/>
                <a:ea typeface="Calibri"/>
                <a:cs typeface="Calibri"/>
                <a:sym typeface="Calibri"/>
              </a:defRPr>
            </a:lvl7pPr>
            <a:lvl8pPr marL="38100" marR="0" lvl="7" indent="0" algn="l" rtl="0">
              <a:lnSpc>
                <a:spcPct val="106111"/>
              </a:lnSpc>
              <a:spcBef>
                <a:spcPts val="0"/>
              </a:spcBef>
              <a:buNone/>
              <a:defRPr sz="900" b="1" i="0" u="none" strike="noStrike" cap="none">
                <a:solidFill>
                  <a:schemeClr val="lt1"/>
                </a:solidFill>
                <a:latin typeface="Calibri"/>
                <a:ea typeface="Calibri"/>
                <a:cs typeface="Calibri"/>
                <a:sym typeface="Calibri"/>
              </a:defRPr>
            </a:lvl8pPr>
            <a:lvl9pPr marL="38100" marR="0" lvl="8" indent="0" algn="l" rtl="0">
              <a:lnSpc>
                <a:spcPct val="106111"/>
              </a:lnSpc>
              <a:spcBef>
                <a:spcPts val="0"/>
              </a:spcBef>
              <a:buNone/>
              <a:defRPr sz="900" b="1" i="0" u="none" strike="noStrike" cap="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marR="0" lvl="0"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87" name="Google Shape;87;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88" name="Google Shape;8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ogo 1">
  <p:cSld name="TITLE_AND_BODY_9_1">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153675" y="132750"/>
            <a:ext cx="8859300" cy="3762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73763"/>
              </a:buClr>
              <a:buSzPts val="1800"/>
              <a:buNone/>
              <a:defRPr sz="1800" b="1">
                <a:solidFill>
                  <a:srgbClr val="073763"/>
                </a:solidFill>
              </a:defRPr>
            </a:lvl1pPr>
            <a:lvl2pPr lvl="1" rtl="0">
              <a:spcBef>
                <a:spcPts val="0"/>
              </a:spcBef>
              <a:spcAft>
                <a:spcPts val="0"/>
              </a:spcAft>
              <a:buClr>
                <a:srgbClr val="073763"/>
              </a:buClr>
              <a:buSzPts val="2800"/>
              <a:buNone/>
              <a:defRPr b="1">
                <a:solidFill>
                  <a:srgbClr val="073763"/>
                </a:solidFill>
              </a:defRPr>
            </a:lvl2pPr>
            <a:lvl3pPr lvl="2" rtl="0">
              <a:spcBef>
                <a:spcPts val="0"/>
              </a:spcBef>
              <a:spcAft>
                <a:spcPts val="0"/>
              </a:spcAft>
              <a:buClr>
                <a:srgbClr val="073763"/>
              </a:buClr>
              <a:buSzPts val="2800"/>
              <a:buNone/>
              <a:defRPr b="1">
                <a:solidFill>
                  <a:srgbClr val="073763"/>
                </a:solidFill>
              </a:defRPr>
            </a:lvl3pPr>
            <a:lvl4pPr lvl="3" rtl="0">
              <a:spcBef>
                <a:spcPts val="0"/>
              </a:spcBef>
              <a:spcAft>
                <a:spcPts val="0"/>
              </a:spcAft>
              <a:buClr>
                <a:srgbClr val="073763"/>
              </a:buClr>
              <a:buSzPts val="2800"/>
              <a:buNone/>
              <a:defRPr b="1">
                <a:solidFill>
                  <a:srgbClr val="073763"/>
                </a:solidFill>
              </a:defRPr>
            </a:lvl4pPr>
            <a:lvl5pPr lvl="4" rtl="0">
              <a:spcBef>
                <a:spcPts val="0"/>
              </a:spcBef>
              <a:spcAft>
                <a:spcPts val="0"/>
              </a:spcAft>
              <a:buClr>
                <a:srgbClr val="073763"/>
              </a:buClr>
              <a:buSzPts val="2800"/>
              <a:buNone/>
              <a:defRPr b="1">
                <a:solidFill>
                  <a:srgbClr val="073763"/>
                </a:solidFill>
              </a:defRPr>
            </a:lvl5pPr>
            <a:lvl6pPr lvl="5" rtl="0">
              <a:spcBef>
                <a:spcPts val="0"/>
              </a:spcBef>
              <a:spcAft>
                <a:spcPts val="0"/>
              </a:spcAft>
              <a:buClr>
                <a:srgbClr val="073763"/>
              </a:buClr>
              <a:buSzPts val="2800"/>
              <a:buNone/>
              <a:defRPr b="1">
                <a:solidFill>
                  <a:srgbClr val="073763"/>
                </a:solidFill>
              </a:defRPr>
            </a:lvl6pPr>
            <a:lvl7pPr lvl="6" rtl="0">
              <a:spcBef>
                <a:spcPts val="0"/>
              </a:spcBef>
              <a:spcAft>
                <a:spcPts val="0"/>
              </a:spcAft>
              <a:buClr>
                <a:srgbClr val="073763"/>
              </a:buClr>
              <a:buSzPts val="2800"/>
              <a:buNone/>
              <a:defRPr b="1">
                <a:solidFill>
                  <a:srgbClr val="073763"/>
                </a:solidFill>
              </a:defRPr>
            </a:lvl7pPr>
            <a:lvl8pPr lvl="7" rtl="0">
              <a:spcBef>
                <a:spcPts val="0"/>
              </a:spcBef>
              <a:spcAft>
                <a:spcPts val="0"/>
              </a:spcAft>
              <a:buClr>
                <a:srgbClr val="073763"/>
              </a:buClr>
              <a:buSzPts val="2800"/>
              <a:buNone/>
              <a:defRPr b="1">
                <a:solidFill>
                  <a:srgbClr val="073763"/>
                </a:solidFill>
              </a:defRPr>
            </a:lvl8pPr>
            <a:lvl9pPr lvl="8" rtl="0">
              <a:spcBef>
                <a:spcPts val="0"/>
              </a:spcBef>
              <a:spcAft>
                <a:spcPts val="0"/>
              </a:spcAft>
              <a:buClr>
                <a:srgbClr val="073763"/>
              </a:buClr>
              <a:buSzPts val="2800"/>
              <a:buNone/>
              <a:defRPr b="1">
                <a:solidFill>
                  <a:srgbClr val="073763"/>
                </a:solidFill>
              </a:defRPr>
            </a:lvl9pPr>
          </a:lstStyle>
          <a:p>
            <a:endParaRPr/>
          </a:p>
        </p:txBody>
      </p:sp>
      <p:sp>
        <p:nvSpPr>
          <p:cNvPr id="91" name="Google Shape;91;p22"/>
          <p:cNvSpPr/>
          <p:nvPr/>
        </p:nvSpPr>
        <p:spPr>
          <a:xfrm>
            <a:off x="0" y="4767270"/>
            <a:ext cx="9144000" cy="376200"/>
          </a:xfrm>
          <a:prstGeom prst="rect">
            <a:avLst/>
          </a:prstGeom>
          <a:solidFill>
            <a:srgbClr val="073763"/>
          </a:solidFill>
          <a:ln w="12700" cap="flat" cmpd="sng">
            <a:solidFill>
              <a:srgbClr val="07376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FFFFFF"/>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92" name="Google Shape;92;p22"/>
          <p:cNvSpPr txBox="1">
            <a:spLocks noGrp="1"/>
          </p:cNvSpPr>
          <p:nvPr>
            <p:ph type="sldNum" idx="12"/>
          </p:nvPr>
        </p:nvSpPr>
        <p:spPr>
          <a:xfrm>
            <a:off x="8682175" y="4823394"/>
            <a:ext cx="415200" cy="264000"/>
          </a:xfrm>
          <a:prstGeom prst="rect">
            <a:avLst/>
          </a:prstGeom>
        </p:spPr>
        <p:txBody>
          <a:bodyPr spcFirstLastPara="1" wrap="square" lIns="91425" tIns="91425" rIns="91425" bIns="91425" anchor="ctr" anchorCtr="0">
            <a:normAutofit fontScale="62500" lnSpcReduction="20000"/>
          </a:bodyPr>
          <a:lstStyle>
            <a:lvl1pPr lvl="0" algn="r" rtl="0">
              <a:buNone/>
              <a:defRPr sz="1000">
                <a:solidFill>
                  <a:srgbClr val="FFFFFF"/>
                </a:solidFill>
              </a:defRPr>
            </a:lvl1pPr>
            <a:lvl2pPr lvl="1" algn="r" rtl="0">
              <a:buNone/>
              <a:defRPr sz="1000">
                <a:solidFill>
                  <a:srgbClr val="FFFFFF"/>
                </a:solidFill>
              </a:defRPr>
            </a:lvl2pPr>
            <a:lvl3pPr lvl="2" algn="r" rtl="0">
              <a:buNone/>
              <a:defRPr sz="1000">
                <a:solidFill>
                  <a:srgbClr val="FFFFFF"/>
                </a:solidFill>
              </a:defRPr>
            </a:lvl3pPr>
            <a:lvl4pPr lvl="3" algn="r" rtl="0">
              <a:buNone/>
              <a:defRPr sz="1000">
                <a:solidFill>
                  <a:srgbClr val="FFFFFF"/>
                </a:solidFill>
              </a:defRPr>
            </a:lvl4pPr>
            <a:lvl5pPr lvl="4" algn="r" rtl="0">
              <a:buNone/>
              <a:defRPr sz="1000">
                <a:solidFill>
                  <a:srgbClr val="FFFFFF"/>
                </a:solidFill>
              </a:defRPr>
            </a:lvl5pPr>
            <a:lvl6pPr lvl="5" algn="r" rtl="0">
              <a:buNone/>
              <a:defRPr sz="1000">
                <a:solidFill>
                  <a:srgbClr val="FFFFFF"/>
                </a:solidFill>
              </a:defRPr>
            </a:lvl6pPr>
            <a:lvl7pPr lvl="6" algn="r" rtl="0">
              <a:buNone/>
              <a:defRPr sz="1000">
                <a:solidFill>
                  <a:srgbClr val="FFFFFF"/>
                </a:solidFill>
              </a:defRPr>
            </a:lvl7pPr>
            <a:lvl8pPr lvl="7" algn="r" rtl="0">
              <a:buNone/>
              <a:defRPr sz="1000">
                <a:solidFill>
                  <a:srgbClr val="FFFFFF"/>
                </a:solidFill>
              </a:defRPr>
            </a:lvl8pPr>
            <a:lvl9pPr lvl="8" algn="r" rtl="0">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22"/>
          <p:cNvSpPr txBox="1"/>
          <p:nvPr/>
        </p:nvSpPr>
        <p:spPr>
          <a:xfrm>
            <a:off x="5414200" y="4866975"/>
            <a:ext cx="3408000" cy="190500"/>
          </a:xfrm>
          <a:prstGeom prst="rect">
            <a:avLst/>
          </a:prstGeom>
          <a:noFill/>
          <a:ln>
            <a:noFill/>
          </a:ln>
        </p:spPr>
        <p:txBody>
          <a:bodyPr spcFirstLastPara="1" wrap="square" lIns="25700" tIns="25700" rIns="25700" bIns="25700" anchor="t" anchorCtr="0">
            <a:spAutoFit/>
          </a:bodyPr>
          <a:lstStyle/>
          <a:p>
            <a:pPr marL="0" marR="0" lvl="1" indent="254000" algn="r" rtl="0">
              <a:lnSpc>
                <a:spcPct val="100000"/>
              </a:lnSpc>
              <a:spcBef>
                <a:spcPts val="0"/>
              </a:spcBef>
              <a:spcAft>
                <a:spcPts val="0"/>
              </a:spcAft>
              <a:buClr>
                <a:srgbClr val="FFFFFF"/>
              </a:buClr>
              <a:buSzPts val="600"/>
              <a:buFont typeface="Arial"/>
              <a:buNone/>
            </a:pPr>
            <a:r>
              <a:rPr lang="en" sz="900" b="0" i="0" u="none" strike="noStrike" cap="none">
                <a:solidFill>
                  <a:srgbClr val="FFFFFF"/>
                </a:solidFill>
                <a:latin typeface="Arial"/>
                <a:ea typeface="Arial"/>
                <a:cs typeface="Arial"/>
                <a:sym typeface="Arial"/>
              </a:rPr>
              <a:t>Kementerian Pendidikan</a:t>
            </a:r>
            <a:r>
              <a:rPr lang="en" sz="900">
                <a:solidFill>
                  <a:srgbClr val="FFFFFF"/>
                </a:solidFill>
              </a:rPr>
              <a:t>,</a:t>
            </a:r>
            <a:r>
              <a:rPr lang="en" sz="900" b="0" i="0" u="none" strike="noStrike" cap="none">
                <a:solidFill>
                  <a:srgbClr val="FFFFFF"/>
                </a:solidFill>
                <a:latin typeface="Arial"/>
                <a:ea typeface="Arial"/>
                <a:cs typeface="Arial"/>
                <a:sym typeface="Arial"/>
              </a:rPr>
              <a:t> Kebudayaan, Riset, dan Teknologi</a:t>
            </a:r>
            <a:endParaRPr sz="900" b="0" i="0" u="none" strike="noStrike" cap="none">
              <a:solidFill>
                <a:srgbClr val="000000"/>
              </a:solidFill>
              <a:latin typeface="Arial"/>
              <a:ea typeface="Arial"/>
              <a:cs typeface="Arial"/>
              <a:sym typeface="Arial"/>
            </a:endParaRPr>
          </a:p>
        </p:txBody>
      </p:sp>
      <p:pic>
        <p:nvPicPr>
          <p:cNvPr id="94" name="Google Shape;94;p22" descr="Google Shape;12;p5"/>
          <p:cNvPicPr preferRelativeResize="0"/>
          <p:nvPr/>
        </p:nvPicPr>
        <p:blipFill rotWithShape="1">
          <a:blip r:embed="rId2">
            <a:alphaModFix/>
          </a:blip>
          <a:srcRect/>
          <a:stretch/>
        </p:blipFill>
        <p:spPr>
          <a:xfrm>
            <a:off x="5291903" y="4808597"/>
            <a:ext cx="415180" cy="2935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1.xml" /><Relationship Id="rId1" Type="http://schemas.openxmlformats.org/officeDocument/2006/relationships/slideLayout" Target="../slideLayouts/slideLayout13.xml" /><Relationship Id="rId4" Type="http://schemas.openxmlformats.org/officeDocument/2006/relationships/image" Target="../media/image6.png" /></Relationships>
</file>

<file path=ppt/slides/_rels/slide10.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10.xml" /><Relationship Id="rId1" Type="http://schemas.openxmlformats.org/officeDocument/2006/relationships/slideLayout" Target="../slideLayouts/slideLayout17.xml" /></Relationships>
</file>

<file path=ppt/slides/_rels/slide1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1.xml" /><Relationship Id="rId1" Type="http://schemas.openxmlformats.org/officeDocument/2006/relationships/slideLayout" Target="../slideLayouts/slideLayout17.xml" /><Relationship Id="rId5" Type="http://schemas.openxmlformats.org/officeDocument/2006/relationships/image" Target="../media/image26.png" /><Relationship Id="rId4" Type="http://schemas.openxmlformats.org/officeDocument/2006/relationships/image" Target="../media/image25.png"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gif" /><Relationship Id="rId2" Type="http://schemas.openxmlformats.org/officeDocument/2006/relationships/notesSlide" Target="../notesSlides/notesSlide13.xml" /><Relationship Id="rId1" Type="http://schemas.openxmlformats.org/officeDocument/2006/relationships/slideLayout" Target="../slideLayouts/slideLayout1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s>
</file>

<file path=ppt/slides/_rels/slide14.xml.rels><?xml version="1.0" encoding="UTF-8" standalone="yes"?>
<Relationships xmlns="http://schemas.openxmlformats.org/package/2006/relationships"><Relationship Id="rId3" Type="http://schemas.openxmlformats.org/officeDocument/2006/relationships/hyperlink" Target="https://bit.ly/PengantarSeriWebinarIKM" TargetMode="External" /><Relationship Id="rId2" Type="http://schemas.openxmlformats.org/officeDocument/2006/relationships/notesSlide" Target="../notesSlides/notesSlide14.xml" /><Relationship Id="rId1" Type="http://schemas.openxmlformats.org/officeDocument/2006/relationships/slideLayout" Target="../slideLayouts/slideLayout16.xml" /><Relationship Id="rId4" Type="http://schemas.openxmlformats.org/officeDocument/2006/relationships/image" Target="../media/image27.jpg" /></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playlist?list=PLwky2N_ChiWaryfkRo84zXMU-iM5T_tzk" TargetMode="External" /><Relationship Id="rId2" Type="http://schemas.openxmlformats.org/officeDocument/2006/relationships/notesSlide" Target="../notesSlides/notesSlide15.xml" /><Relationship Id="rId1" Type="http://schemas.openxmlformats.org/officeDocument/2006/relationships/slideLayout" Target="../slideLayouts/slideLayout16.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gif" /><Relationship Id="rId2" Type="http://schemas.openxmlformats.org/officeDocument/2006/relationships/notesSlide" Target="../notesSlides/notesSlide17.xml" /><Relationship Id="rId1" Type="http://schemas.openxmlformats.org/officeDocument/2006/relationships/slideLayout" Target="../slideLayouts/slideLayout1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s>
</file>

<file path=ppt/slides/_rels/slide18.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18.xml" /><Relationship Id="rId1" Type="http://schemas.openxmlformats.org/officeDocument/2006/relationships/slideLayout" Target="../slideLayouts/slideLayout17.xml" /></Relationships>
</file>

<file path=ppt/slides/_rels/slide19.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19.xml" /><Relationship Id="rId1" Type="http://schemas.openxmlformats.org/officeDocument/2006/relationships/slideLayout" Target="../slideLayouts/slideLayout17.xml" /><Relationship Id="rId4" Type="http://schemas.openxmlformats.org/officeDocument/2006/relationships/image" Target="../media/image30.pn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7.xml" /></Relationships>
</file>

<file path=ppt/slides/_rels/slide20.xml.rels><?xml version="1.0" encoding="UTF-8" standalone="yes"?>
<Relationships xmlns="http://schemas.openxmlformats.org/package/2006/relationships"><Relationship Id="rId8" Type="http://schemas.openxmlformats.org/officeDocument/2006/relationships/image" Target="../media/image33.png" /><Relationship Id="rId3" Type="http://schemas.openxmlformats.org/officeDocument/2006/relationships/image" Target="../media/image31.png" /><Relationship Id="rId7" Type="http://schemas.openxmlformats.org/officeDocument/2006/relationships/image" Target="../media/image32.png" /><Relationship Id="rId2" Type="http://schemas.openxmlformats.org/officeDocument/2006/relationships/notesSlide" Target="../notesSlides/notesSlide20.xml" /><Relationship Id="rId1" Type="http://schemas.openxmlformats.org/officeDocument/2006/relationships/slideLayout" Target="../slideLayouts/slideLayout13.xml" /><Relationship Id="rId6" Type="http://schemas.openxmlformats.org/officeDocument/2006/relationships/hyperlink" Target="https://www.shutterstock.com/search/best+practice+sharing" TargetMode="External" /><Relationship Id="rId5" Type="http://schemas.openxmlformats.org/officeDocument/2006/relationships/hyperlink" Target="https://agsci.oregonstate.edu/bioenergy-education-bioenergy-k-12-education/image-album/2017-winter-teacher-workshop" TargetMode="External" /><Relationship Id="rId4" Type="http://schemas.openxmlformats.org/officeDocument/2006/relationships/hyperlink" Target="https://theconversation.com/online-learning-can-prepare-students-for-a-fast-changing-future-wherever-they-are-80497" TargetMode="External" /></Relationships>
</file>

<file path=ppt/slides/_rels/slide21.xml.rels><?xml version="1.0" encoding="UTF-8" standalone="yes"?>
<Relationships xmlns="http://schemas.openxmlformats.org/package/2006/relationships"><Relationship Id="rId3" Type="http://schemas.openxmlformats.org/officeDocument/2006/relationships/image" Target="../media/image34.jpg" /><Relationship Id="rId2" Type="http://schemas.openxmlformats.org/officeDocument/2006/relationships/notesSlide" Target="../notesSlides/notesSlide21.xml" /><Relationship Id="rId1" Type="http://schemas.openxmlformats.org/officeDocument/2006/relationships/slideLayout" Target="../slideLayouts/slideLayout17.xml" /><Relationship Id="rId6" Type="http://schemas.openxmlformats.org/officeDocument/2006/relationships/image" Target="../media/image36.png" /><Relationship Id="rId5" Type="http://schemas.openxmlformats.org/officeDocument/2006/relationships/image" Target="../media/image35.png" /><Relationship Id="rId4" Type="http://schemas.openxmlformats.org/officeDocument/2006/relationships/image" Target="../media/image19.png"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gif" /><Relationship Id="rId2" Type="http://schemas.openxmlformats.org/officeDocument/2006/relationships/notesSlide" Target="../notesSlides/notesSlide23.xml" /><Relationship Id="rId1" Type="http://schemas.openxmlformats.org/officeDocument/2006/relationships/slideLayout" Target="../slideLayouts/slideLayout1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gif" /><Relationship Id="rId2" Type="http://schemas.openxmlformats.org/officeDocument/2006/relationships/notesSlide" Target="../notesSlides/notesSlide27.xml" /><Relationship Id="rId1" Type="http://schemas.openxmlformats.org/officeDocument/2006/relationships/slideLayout" Target="../slideLayouts/slideLayout1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s>
</file>

<file path=ppt/slides/_rels/slide28.xml.rels><?xml version="1.0" encoding="UTF-8" standalone="yes"?>
<Relationships xmlns="http://schemas.openxmlformats.org/package/2006/relationships"><Relationship Id="rId3" Type="http://schemas.openxmlformats.org/officeDocument/2006/relationships/image" Target="../media/image37.jpg" /><Relationship Id="rId7" Type="http://schemas.openxmlformats.org/officeDocument/2006/relationships/image" Target="../media/image17.gif" /><Relationship Id="rId2" Type="http://schemas.openxmlformats.org/officeDocument/2006/relationships/notesSlide" Target="../notesSlides/notesSlide28.xml" /><Relationship Id="rId1" Type="http://schemas.openxmlformats.org/officeDocument/2006/relationships/slideLayout" Target="../slideLayouts/slideLayout18.xml" /><Relationship Id="rId6" Type="http://schemas.openxmlformats.org/officeDocument/2006/relationships/image" Target="../media/image40.png" /><Relationship Id="rId5" Type="http://schemas.openxmlformats.org/officeDocument/2006/relationships/image" Target="../media/image39.png" /><Relationship Id="rId4" Type="http://schemas.openxmlformats.org/officeDocument/2006/relationships/image" Target="../media/image38.png" /></Relationships>
</file>

<file path=ppt/slides/_rels/slide29.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29.xml" /><Relationship Id="rId1" Type="http://schemas.openxmlformats.org/officeDocument/2006/relationships/slideLayout" Target="../slideLayouts/slideLayout19.xml" /><Relationship Id="rId4" Type="http://schemas.openxmlformats.org/officeDocument/2006/relationships/image" Target="../media/image41.png"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3.xml" /><Relationship Id="rId1" Type="http://schemas.openxmlformats.org/officeDocument/2006/relationships/slideLayout" Target="../slideLayouts/slideLayout17.xml" /></Relationships>
</file>

<file path=ppt/slides/_rels/slide30.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notesSlide" Target="../notesSlides/notesSlide30.xml" /><Relationship Id="rId1" Type="http://schemas.openxmlformats.org/officeDocument/2006/relationships/slideLayout" Target="../slideLayouts/slideLayout17.xml" /><Relationship Id="rId6" Type="http://schemas.openxmlformats.org/officeDocument/2006/relationships/hyperlink" Target="https://belajar.id/#faq" TargetMode="External" /><Relationship Id="rId5" Type="http://schemas.openxmlformats.org/officeDocument/2006/relationships/hyperlink" Target="https://guru.kemdikbud.go.id/faq/" TargetMode="External" /><Relationship Id="rId4" Type="http://schemas.openxmlformats.org/officeDocument/2006/relationships/hyperlink" Target="https://kurikulum.kemdikbud.go.id/unduhan/" TargetMode="Externa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gif" /><Relationship Id="rId2" Type="http://schemas.openxmlformats.org/officeDocument/2006/relationships/notesSlide" Target="../notesSlides/notesSlide32.xml" /><Relationship Id="rId1" Type="http://schemas.openxmlformats.org/officeDocument/2006/relationships/slideLayout" Target="../slideLayouts/slideLayout1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17.xml" /></Relationships>
</file>

<file path=ppt/slides/_rels/slide34.xml.rels><?xml version="1.0" encoding="UTF-8" standalone="yes"?>
<Relationships xmlns="http://schemas.openxmlformats.org/package/2006/relationships"><Relationship Id="rId3" Type="http://schemas.openxmlformats.org/officeDocument/2006/relationships/hyperlink" Target="https://bit.ly/3Lf93aZ" TargetMode="External" /><Relationship Id="rId2" Type="http://schemas.openxmlformats.org/officeDocument/2006/relationships/notesSlide" Target="../notesSlides/notesSlide34.xml" /><Relationship Id="rId1" Type="http://schemas.openxmlformats.org/officeDocument/2006/relationships/slideLayout" Target="../slideLayouts/slideLayout17.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17.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17.xml" /></Relationships>
</file>

<file path=ppt/slides/_rels/slide3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37.xml" /><Relationship Id="rId1" Type="http://schemas.openxmlformats.org/officeDocument/2006/relationships/slideLayout" Target="../slideLayouts/slideLayout17.xml" /><Relationship Id="rId5" Type="http://schemas.openxmlformats.org/officeDocument/2006/relationships/image" Target="../media/image44.jpg" /><Relationship Id="rId4" Type="http://schemas.openxmlformats.org/officeDocument/2006/relationships/image" Target="../media/image43.jpg" /></Relationships>
</file>

<file path=ppt/slides/_rels/slide38.xml.rels><?xml version="1.0" encoding="UTF-8" standalone="yes"?>
<Relationships xmlns="http://schemas.openxmlformats.org/package/2006/relationships"><Relationship Id="rId3" Type="http://schemas.openxmlformats.org/officeDocument/2006/relationships/hyperlink" Target="https://kurikulum.kemdikbud.go.id/" TargetMode="External" /><Relationship Id="rId7" Type="http://schemas.openxmlformats.org/officeDocument/2006/relationships/hyperlink" Target="https://datastudio.google.com/u/1/reporting/5f51cd23-b7ca-48ce-bcf2-83f35bc38767/page/p_76438wdfvc" TargetMode="External" /><Relationship Id="rId2" Type="http://schemas.openxmlformats.org/officeDocument/2006/relationships/notesSlide" Target="../notesSlides/notesSlide38.xml" /><Relationship Id="rId1" Type="http://schemas.openxmlformats.org/officeDocument/2006/relationships/slideLayout" Target="../slideLayouts/slideLayout17.xml" /><Relationship Id="rId6" Type="http://schemas.openxmlformats.org/officeDocument/2006/relationships/hyperlink" Target="https://datastudio.google.com/u/1/reporting/42b54775-1525-4123-adba-e6dcdbbd7b74/page/p_ra80xr29sc?pli=1" TargetMode="External" /><Relationship Id="rId5" Type="http://schemas.openxmlformats.org/officeDocument/2006/relationships/hyperlink" Target="https://guru.kemdikbud.go.id/" TargetMode="External" /><Relationship Id="rId4" Type="http://schemas.openxmlformats.org/officeDocument/2006/relationships/hyperlink" Target="https://jdih.kemdikbud.go.id/sjdih/siperpu/dokumen/salinan/salinan_20220215_093900_Salinan%20Kepmendikbudristek%20No.56%20ttg%20Pedoman%20Penerapan%20Kurikulum.pdf" TargetMode="External" /></Relationships>
</file>

<file path=ppt/slides/_rels/slide39.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notesSlide" Target="../notesSlides/notesSlide39.xml" /><Relationship Id="rId1" Type="http://schemas.openxmlformats.org/officeDocument/2006/relationships/slideLayout" Target="../slideLayouts/slideLayout1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gif" /><Relationship Id="rId2" Type="http://schemas.openxmlformats.org/officeDocument/2006/relationships/notesSlide" Target="../notesSlides/notesSlide5.xml" /><Relationship Id="rId1" Type="http://schemas.openxmlformats.org/officeDocument/2006/relationships/slideLayout" Target="../slideLayouts/slideLayout1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s>
</file>

<file path=ppt/slides/_rels/slide6.xml.rels><?xml version="1.0" encoding="UTF-8" standalone="yes"?>
<Relationships xmlns="http://schemas.openxmlformats.org/package/2006/relationships"><Relationship Id="rId8" Type="http://schemas.openxmlformats.org/officeDocument/2006/relationships/image" Target="../media/image14.png" /><Relationship Id="rId3" Type="http://schemas.openxmlformats.org/officeDocument/2006/relationships/image" Target="../media/image15.png" /><Relationship Id="rId7" Type="http://schemas.openxmlformats.org/officeDocument/2006/relationships/image" Target="../media/image13.png" /><Relationship Id="rId2" Type="http://schemas.openxmlformats.org/officeDocument/2006/relationships/notesSlide" Target="../notesSlides/notesSlide6.xml" /><Relationship Id="rId1" Type="http://schemas.openxmlformats.org/officeDocument/2006/relationships/slideLayout" Target="../slideLayouts/slideLayout17.xml" /><Relationship Id="rId6" Type="http://schemas.openxmlformats.org/officeDocument/2006/relationships/image" Target="../media/image12.png" /><Relationship Id="rId5" Type="http://schemas.openxmlformats.org/officeDocument/2006/relationships/image" Target="../media/image17.gif" /><Relationship Id="rId4" Type="http://schemas.openxmlformats.org/officeDocument/2006/relationships/image" Target="../media/image16.pn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gif" /><Relationship Id="rId2" Type="http://schemas.openxmlformats.org/officeDocument/2006/relationships/notesSlide" Target="../notesSlides/notesSlide8.xml" /><Relationship Id="rId1" Type="http://schemas.openxmlformats.org/officeDocument/2006/relationships/slideLayout" Target="../slideLayouts/slideLayout1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s>
</file>

<file path=ppt/slides/_rels/slide9.xml.rels><?xml version="1.0" encoding="UTF-8" standalone="yes"?>
<Relationships xmlns="http://schemas.openxmlformats.org/package/2006/relationships"><Relationship Id="rId8" Type="http://schemas.openxmlformats.org/officeDocument/2006/relationships/image" Target="../media/image23.jpg" /><Relationship Id="rId3" Type="http://schemas.openxmlformats.org/officeDocument/2006/relationships/image" Target="../media/image18.png" /><Relationship Id="rId7" Type="http://schemas.openxmlformats.org/officeDocument/2006/relationships/image" Target="../media/image22.jpg" /><Relationship Id="rId2" Type="http://schemas.openxmlformats.org/officeDocument/2006/relationships/notesSlide" Target="../notesSlides/notesSlide9.xml" /><Relationship Id="rId1" Type="http://schemas.openxmlformats.org/officeDocument/2006/relationships/slideLayout" Target="../slideLayouts/slideLayout17.xml" /><Relationship Id="rId6" Type="http://schemas.openxmlformats.org/officeDocument/2006/relationships/image" Target="../media/image21.png" /><Relationship Id="rId5" Type="http://schemas.openxmlformats.org/officeDocument/2006/relationships/image" Target="../media/image20.png" /><Relationship Id="rId4" Type="http://schemas.openxmlformats.org/officeDocument/2006/relationships/image" Target="../media/image1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23"/>
          <p:cNvGrpSpPr/>
          <p:nvPr/>
        </p:nvGrpSpPr>
        <p:grpSpPr>
          <a:xfrm>
            <a:off x="3838575" y="0"/>
            <a:ext cx="5305426" cy="5143500"/>
            <a:chOff x="3838575" y="0"/>
            <a:chExt cx="5305426" cy="5143500"/>
          </a:xfrm>
        </p:grpSpPr>
        <p:pic>
          <p:nvPicPr>
            <p:cNvPr id="100" name="Google Shape;100;p23"/>
            <p:cNvPicPr preferRelativeResize="0"/>
            <p:nvPr/>
          </p:nvPicPr>
          <p:blipFill rotWithShape="1">
            <a:blip r:embed="rId3">
              <a:alphaModFix/>
            </a:blip>
            <a:srcRect l="8740" r="13907"/>
            <a:stretch/>
          </p:blipFill>
          <p:spPr>
            <a:xfrm>
              <a:off x="3838575" y="0"/>
              <a:ext cx="5305426" cy="5143500"/>
            </a:xfrm>
            <a:prstGeom prst="rect">
              <a:avLst/>
            </a:prstGeom>
            <a:noFill/>
            <a:ln>
              <a:noFill/>
            </a:ln>
          </p:spPr>
        </p:pic>
        <p:sp>
          <p:nvSpPr>
            <p:cNvPr id="101" name="Google Shape;101;p23"/>
            <p:cNvSpPr/>
            <p:nvPr/>
          </p:nvSpPr>
          <p:spPr>
            <a:xfrm>
              <a:off x="3838575" y="0"/>
              <a:ext cx="1828800" cy="5143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3"/>
          <p:cNvSpPr txBox="1"/>
          <p:nvPr/>
        </p:nvSpPr>
        <p:spPr>
          <a:xfrm>
            <a:off x="104775" y="2424450"/>
            <a:ext cx="45054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002060"/>
                </a:solidFill>
                <a:latin typeface="Calibri"/>
                <a:ea typeface="Calibri"/>
                <a:cs typeface="Calibri"/>
                <a:sym typeface="Calibri"/>
              </a:rPr>
              <a:t>IMPLEMENTASI KURIKULUM MERDEKA SECARA MANDIRI</a:t>
            </a:r>
            <a:endParaRPr sz="2000" b="1">
              <a:solidFill>
                <a:srgbClr val="002060"/>
              </a:solidFill>
              <a:latin typeface="Calibri"/>
              <a:ea typeface="Calibri"/>
              <a:cs typeface="Calibri"/>
              <a:sym typeface="Calibri"/>
            </a:endParaRPr>
          </a:p>
          <a:p>
            <a:pPr marL="0" lvl="0" indent="0" algn="ctr" rtl="0">
              <a:spcBef>
                <a:spcPts val="0"/>
              </a:spcBef>
              <a:spcAft>
                <a:spcPts val="0"/>
              </a:spcAft>
              <a:buNone/>
            </a:pPr>
            <a:r>
              <a:rPr lang="en" b="1" i="1">
                <a:solidFill>
                  <a:srgbClr val="002060"/>
                </a:solidFill>
                <a:latin typeface="Calibri"/>
                <a:ea typeface="Calibri"/>
                <a:cs typeface="Calibri"/>
                <a:sym typeface="Calibri"/>
              </a:rPr>
              <a:t>“6 STRATEGI/ DUKUNGAN KEMENDIKBUDRISTEK”</a:t>
            </a:r>
            <a:endParaRPr b="1" i="1">
              <a:solidFill>
                <a:srgbClr val="002060"/>
              </a:solidFill>
              <a:latin typeface="Calibri"/>
              <a:ea typeface="Calibri"/>
              <a:cs typeface="Calibri"/>
              <a:sym typeface="Calibri"/>
            </a:endParaRPr>
          </a:p>
        </p:txBody>
      </p:sp>
      <p:pic>
        <p:nvPicPr>
          <p:cNvPr id="103" name="Google Shape;103;p23"/>
          <p:cNvPicPr preferRelativeResize="0"/>
          <p:nvPr/>
        </p:nvPicPr>
        <p:blipFill>
          <a:blip r:embed="rId4">
            <a:alphaModFix/>
          </a:blip>
          <a:stretch>
            <a:fillRect/>
          </a:stretch>
        </p:blipFill>
        <p:spPr>
          <a:xfrm>
            <a:off x="647738" y="869150"/>
            <a:ext cx="3419475" cy="11380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Mengapa harus melalui platform?</a:t>
            </a:r>
            <a:endParaRPr/>
          </a:p>
        </p:txBody>
      </p:sp>
      <p:pic>
        <p:nvPicPr>
          <p:cNvPr id="325" name="Google Shape;325;p32"/>
          <p:cNvPicPr preferRelativeResize="0"/>
          <p:nvPr/>
        </p:nvPicPr>
        <p:blipFill>
          <a:blip r:embed="rId3">
            <a:alphaModFix/>
          </a:blip>
          <a:stretch>
            <a:fillRect/>
          </a:stretch>
        </p:blipFill>
        <p:spPr>
          <a:xfrm>
            <a:off x="3339025" y="1760513"/>
            <a:ext cx="2857500" cy="1600200"/>
          </a:xfrm>
          <a:prstGeom prst="rect">
            <a:avLst/>
          </a:prstGeom>
          <a:noFill/>
          <a:ln>
            <a:noFill/>
          </a:ln>
        </p:spPr>
      </p:pic>
      <p:sp>
        <p:nvSpPr>
          <p:cNvPr id="326" name="Google Shape;326;p32"/>
          <p:cNvSpPr txBox="1"/>
          <p:nvPr/>
        </p:nvSpPr>
        <p:spPr>
          <a:xfrm>
            <a:off x="302800" y="815400"/>
            <a:ext cx="2920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Setiap guru di seluruh Indonesia mendapat kesempatan </a:t>
            </a:r>
            <a:r>
              <a:rPr lang="en">
                <a:highlight>
                  <a:srgbClr val="D9EAD3"/>
                </a:highlight>
              </a:rPr>
              <a:t>mengakses pelatihan yang sama dengan kualitas yang sama</a:t>
            </a:r>
            <a:endParaRPr>
              <a:highlight>
                <a:srgbClr val="D9EAD3"/>
              </a:highlight>
            </a:endParaRPr>
          </a:p>
        </p:txBody>
      </p:sp>
      <p:sp>
        <p:nvSpPr>
          <p:cNvPr id="327" name="Google Shape;327;p32"/>
          <p:cNvSpPr txBox="1"/>
          <p:nvPr/>
        </p:nvSpPr>
        <p:spPr>
          <a:xfrm>
            <a:off x="198050" y="2974925"/>
            <a:ext cx="2164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Setiap guru di seluruh Indonesia dapat </a:t>
            </a:r>
            <a:r>
              <a:rPr lang="en">
                <a:highlight>
                  <a:srgbClr val="D9EAD3"/>
                </a:highlight>
              </a:rPr>
              <a:t>saling berbagi praktik baik dan saling menginspirasi</a:t>
            </a:r>
            <a:r>
              <a:rPr lang="en"/>
              <a:t> di platform yang sama</a:t>
            </a:r>
            <a:endParaRPr/>
          </a:p>
        </p:txBody>
      </p:sp>
      <p:sp>
        <p:nvSpPr>
          <p:cNvPr id="328" name="Google Shape;328;p32"/>
          <p:cNvSpPr txBox="1"/>
          <p:nvPr/>
        </p:nvSpPr>
        <p:spPr>
          <a:xfrm>
            <a:off x="5424125" y="662300"/>
            <a:ext cx="3642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Setiap guru di seluruh Indonesia dapat belajar </a:t>
            </a:r>
            <a:r>
              <a:rPr lang="en">
                <a:highlight>
                  <a:srgbClr val="D9EAD3"/>
                </a:highlight>
              </a:rPr>
              <a:t>sesuai dengan kebutuhan dan kecepatan masing-masing</a:t>
            </a:r>
            <a:endParaRPr>
              <a:highlight>
                <a:srgbClr val="D9EAD3"/>
              </a:highlight>
            </a:endParaRPr>
          </a:p>
        </p:txBody>
      </p:sp>
      <p:sp>
        <p:nvSpPr>
          <p:cNvPr id="329" name="Google Shape;329;p32"/>
          <p:cNvSpPr txBox="1"/>
          <p:nvPr/>
        </p:nvSpPr>
        <p:spPr>
          <a:xfrm>
            <a:off x="2778425" y="3854850"/>
            <a:ext cx="3642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Setiap guru di seluruh Indonesia dapat mengakses </a:t>
            </a:r>
            <a:r>
              <a:rPr lang="en">
                <a:highlight>
                  <a:srgbClr val="D9EAD3"/>
                </a:highlight>
              </a:rPr>
              <a:t>beragam perangkat ajar </a:t>
            </a:r>
            <a:r>
              <a:rPr lang="en"/>
              <a:t>yang bisa </a:t>
            </a:r>
            <a:r>
              <a:rPr lang="en">
                <a:highlight>
                  <a:srgbClr val="D9EAD3"/>
                </a:highlight>
              </a:rPr>
              <a:t>dijadikan contoh atau langsung dipakai</a:t>
            </a:r>
            <a:endParaRPr>
              <a:highlight>
                <a:srgbClr val="D9EAD3"/>
              </a:highlight>
            </a:endParaRPr>
          </a:p>
        </p:txBody>
      </p:sp>
      <p:cxnSp>
        <p:nvCxnSpPr>
          <p:cNvPr id="330" name="Google Shape;330;p32"/>
          <p:cNvCxnSpPr>
            <a:stCxn id="325" idx="0"/>
            <a:endCxn id="328" idx="1"/>
          </p:cNvCxnSpPr>
          <p:nvPr/>
        </p:nvCxnSpPr>
        <p:spPr>
          <a:xfrm rot="-5400000">
            <a:off x="4754725" y="1091063"/>
            <a:ext cx="682500" cy="656400"/>
          </a:xfrm>
          <a:prstGeom prst="curvedConnector2">
            <a:avLst/>
          </a:prstGeom>
          <a:noFill/>
          <a:ln w="9525" cap="flat" cmpd="sng">
            <a:solidFill>
              <a:schemeClr val="dk2"/>
            </a:solidFill>
            <a:prstDash val="solid"/>
            <a:round/>
            <a:headEnd type="none" w="med" len="med"/>
            <a:tailEnd type="none" w="med" len="med"/>
          </a:ln>
        </p:spPr>
      </p:cxnSp>
      <p:cxnSp>
        <p:nvCxnSpPr>
          <p:cNvPr id="331" name="Google Shape;331;p32"/>
          <p:cNvCxnSpPr>
            <a:stCxn id="325" idx="1"/>
            <a:endCxn id="326" idx="2"/>
          </p:cNvCxnSpPr>
          <p:nvPr/>
        </p:nvCxnSpPr>
        <p:spPr>
          <a:xfrm rot="10800000">
            <a:off x="1763125" y="1862213"/>
            <a:ext cx="1575900" cy="698400"/>
          </a:xfrm>
          <a:prstGeom prst="curvedConnector2">
            <a:avLst/>
          </a:prstGeom>
          <a:noFill/>
          <a:ln w="9525" cap="flat" cmpd="sng">
            <a:solidFill>
              <a:schemeClr val="dk2"/>
            </a:solidFill>
            <a:prstDash val="solid"/>
            <a:round/>
            <a:headEnd type="none" w="med" len="med"/>
            <a:tailEnd type="none" w="med" len="med"/>
          </a:ln>
        </p:spPr>
      </p:cxnSp>
      <p:cxnSp>
        <p:nvCxnSpPr>
          <p:cNvPr id="332" name="Google Shape;332;p32"/>
          <p:cNvCxnSpPr>
            <a:stCxn id="325" idx="1"/>
            <a:endCxn id="327" idx="3"/>
          </p:cNvCxnSpPr>
          <p:nvPr/>
        </p:nvCxnSpPr>
        <p:spPr>
          <a:xfrm flipH="1">
            <a:off x="2362525" y="2560613"/>
            <a:ext cx="976500" cy="1045500"/>
          </a:xfrm>
          <a:prstGeom prst="curvedConnector3">
            <a:avLst>
              <a:gd name="adj1" fmla="val 49999"/>
            </a:avLst>
          </a:prstGeom>
          <a:noFill/>
          <a:ln w="9525" cap="flat" cmpd="sng">
            <a:solidFill>
              <a:schemeClr val="dk2"/>
            </a:solidFill>
            <a:prstDash val="solid"/>
            <a:round/>
            <a:headEnd type="none" w="med" len="med"/>
            <a:tailEnd type="none" w="med" len="med"/>
          </a:ln>
        </p:spPr>
      </p:cxnSp>
      <p:cxnSp>
        <p:nvCxnSpPr>
          <p:cNvPr id="333" name="Google Shape;333;p32"/>
          <p:cNvCxnSpPr>
            <a:stCxn id="325" idx="2"/>
            <a:endCxn id="329" idx="0"/>
          </p:cNvCxnSpPr>
          <p:nvPr/>
        </p:nvCxnSpPr>
        <p:spPr>
          <a:xfrm rot="5400000">
            <a:off x="4436575" y="3523613"/>
            <a:ext cx="494100" cy="168300"/>
          </a:xfrm>
          <a:prstGeom prst="curvedConnector3">
            <a:avLst>
              <a:gd name="adj1" fmla="val 50004"/>
            </a:avLst>
          </a:prstGeom>
          <a:noFill/>
          <a:ln w="9525" cap="flat" cmpd="sng">
            <a:solidFill>
              <a:schemeClr val="dk2"/>
            </a:solidFill>
            <a:prstDash val="solid"/>
            <a:round/>
            <a:headEnd type="none" w="med" len="med"/>
            <a:tailEnd type="none" w="med" len="med"/>
          </a:ln>
        </p:spPr>
      </p:cxnSp>
      <p:sp>
        <p:nvSpPr>
          <p:cNvPr id="334" name="Google Shape;334;p32"/>
          <p:cNvSpPr txBox="1"/>
          <p:nvPr/>
        </p:nvSpPr>
        <p:spPr>
          <a:xfrm>
            <a:off x="7005650" y="2003525"/>
            <a:ext cx="2060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Setiap guru di seluruh Indonesia dapat </a:t>
            </a:r>
            <a:r>
              <a:rPr lang="en">
                <a:highlight>
                  <a:srgbClr val="D9EAD3"/>
                </a:highlight>
              </a:rPr>
              <a:t>saling berjejaring </a:t>
            </a:r>
            <a:r>
              <a:rPr lang="en"/>
              <a:t>antar wilayah</a:t>
            </a:r>
            <a:endParaRPr/>
          </a:p>
        </p:txBody>
      </p:sp>
      <p:cxnSp>
        <p:nvCxnSpPr>
          <p:cNvPr id="335" name="Google Shape;335;p32"/>
          <p:cNvCxnSpPr>
            <a:stCxn id="325" idx="3"/>
            <a:endCxn id="334" idx="0"/>
          </p:cNvCxnSpPr>
          <p:nvPr/>
        </p:nvCxnSpPr>
        <p:spPr>
          <a:xfrm rot="10800000" flipH="1">
            <a:off x="6196525" y="2003513"/>
            <a:ext cx="1839600" cy="557100"/>
          </a:xfrm>
          <a:prstGeom prst="curvedConnector4">
            <a:avLst>
              <a:gd name="adj1" fmla="val 21992"/>
              <a:gd name="adj2" fmla="val 142741"/>
            </a:avLst>
          </a:prstGeom>
          <a:noFill/>
          <a:ln w="9525" cap="flat" cmpd="sng">
            <a:solidFill>
              <a:schemeClr val="dk2"/>
            </a:solidFill>
            <a:prstDash val="solid"/>
            <a:round/>
            <a:headEnd type="none" w="med" len="med"/>
            <a:tailEnd type="none" w="med" len="med"/>
          </a:ln>
        </p:spPr>
      </p:cxnSp>
      <p:sp>
        <p:nvSpPr>
          <p:cNvPr id="336" name="Google Shape;336;p32"/>
          <p:cNvSpPr txBox="1"/>
          <p:nvPr/>
        </p:nvSpPr>
        <p:spPr>
          <a:xfrm>
            <a:off x="6761700" y="3520775"/>
            <a:ext cx="2382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Setiap guru di seluruh Indonesia dapat memiliki kesempatan </a:t>
            </a:r>
            <a:r>
              <a:rPr lang="en">
                <a:highlight>
                  <a:srgbClr val="D9EAD3"/>
                </a:highlight>
              </a:rPr>
              <a:t>dokumen updated </a:t>
            </a:r>
            <a:endParaRPr/>
          </a:p>
        </p:txBody>
      </p:sp>
      <p:cxnSp>
        <p:nvCxnSpPr>
          <p:cNvPr id="337" name="Google Shape;337;p32"/>
          <p:cNvCxnSpPr>
            <a:stCxn id="325" idx="3"/>
          </p:cNvCxnSpPr>
          <p:nvPr/>
        </p:nvCxnSpPr>
        <p:spPr>
          <a:xfrm>
            <a:off x="6196525" y="2560613"/>
            <a:ext cx="1530600" cy="1059300"/>
          </a:xfrm>
          <a:prstGeom prst="curvedConnector3">
            <a:avLst>
              <a:gd name="adj1" fmla="val 38418"/>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Platform Merdeka Mengajar dapat digunakan melalui aplikasi di gawai Android atau melalui laman situs  </a:t>
            </a:r>
            <a:endParaRPr/>
          </a:p>
        </p:txBody>
      </p:sp>
      <p:sp>
        <p:nvSpPr>
          <p:cNvPr id="343" name="Google Shape;343;p33"/>
          <p:cNvSpPr/>
          <p:nvPr/>
        </p:nvSpPr>
        <p:spPr>
          <a:xfrm>
            <a:off x="415213" y="926339"/>
            <a:ext cx="4136100" cy="2797800"/>
          </a:xfrm>
          <a:prstGeom prst="rect">
            <a:avLst/>
          </a:prstGeom>
          <a:noFill/>
          <a:ln w="28575" cap="flat" cmpd="sng">
            <a:solidFill>
              <a:srgbClr val="0097A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3"/>
          <p:cNvSpPr/>
          <p:nvPr/>
        </p:nvSpPr>
        <p:spPr>
          <a:xfrm>
            <a:off x="4772513" y="926339"/>
            <a:ext cx="4015800" cy="2797800"/>
          </a:xfrm>
          <a:prstGeom prst="rect">
            <a:avLst/>
          </a:prstGeom>
          <a:noFill/>
          <a:ln w="28575" cap="flat" cmpd="sng">
            <a:solidFill>
              <a:srgbClr val="007885"/>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3"/>
          <p:cNvSpPr txBox="1"/>
          <p:nvPr/>
        </p:nvSpPr>
        <p:spPr>
          <a:xfrm>
            <a:off x="4772513" y="3012535"/>
            <a:ext cx="4015800" cy="64650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112F61"/>
                </a:solidFill>
                <a:latin typeface="Century Gothic"/>
                <a:ea typeface="Century Gothic"/>
                <a:cs typeface="Century Gothic"/>
                <a:sym typeface="Century Gothic"/>
              </a:rPr>
              <a:t>Akses melalui laman situs </a:t>
            </a:r>
            <a:endParaRPr sz="1400" b="0" i="0" u="none" strike="noStrike" cap="none">
              <a:solidFill>
                <a:srgbClr val="112F6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112F61"/>
                </a:solidFill>
                <a:latin typeface="Century Gothic"/>
                <a:ea typeface="Century Gothic"/>
                <a:cs typeface="Century Gothic"/>
                <a:sym typeface="Century Gothic"/>
              </a:rPr>
              <a:t>https://guru.kemdikbud.go.id/</a:t>
            </a:r>
            <a:endParaRPr sz="1400" b="0" i="0" u="none" strike="noStrike" cap="none">
              <a:solidFill>
                <a:srgbClr val="112F61"/>
              </a:solidFill>
              <a:latin typeface="Calibri"/>
              <a:ea typeface="Calibri"/>
              <a:cs typeface="Calibri"/>
              <a:sym typeface="Calibri"/>
            </a:endParaRPr>
          </a:p>
        </p:txBody>
      </p:sp>
      <p:sp>
        <p:nvSpPr>
          <p:cNvPr id="346" name="Google Shape;346;p33"/>
          <p:cNvSpPr txBox="1"/>
          <p:nvPr/>
        </p:nvSpPr>
        <p:spPr>
          <a:xfrm>
            <a:off x="415213" y="3010369"/>
            <a:ext cx="4136100" cy="64650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112F61"/>
                </a:solidFill>
                <a:latin typeface="Century Gothic"/>
                <a:ea typeface="Century Gothic"/>
                <a:cs typeface="Century Gothic"/>
                <a:sym typeface="Century Gothic"/>
              </a:rPr>
              <a:t>Unduh Aplikasi Merdeka Mengajar </a:t>
            </a:r>
            <a:endParaRPr sz="1400" b="0" i="0" u="none" strike="noStrike" cap="none">
              <a:solidFill>
                <a:srgbClr val="112F6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112F61"/>
                </a:solidFill>
                <a:latin typeface="Century Gothic"/>
                <a:ea typeface="Century Gothic"/>
                <a:cs typeface="Century Gothic"/>
                <a:sym typeface="Century Gothic"/>
              </a:rPr>
              <a:t>untuk gawai Android di Google Play Store</a:t>
            </a:r>
            <a:endParaRPr sz="1400" b="0" i="0" u="none" strike="noStrike" cap="none">
              <a:solidFill>
                <a:srgbClr val="112F61"/>
              </a:solidFill>
              <a:latin typeface="Calibri"/>
              <a:ea typeface="Calibri"/>
              <a:cs typeface="Calibri"/>
              <a:sym typeface="Calibri"/>
            </a:endParaRPr>
          </a:p>
        </p:txBody>
      </p:sp>
      <p:sp>
        <p:nvSpPr>
          <p:cNvPr id="347" name="Google Shape;347;p33"/>
          <p:cNvSpPr txBox="1"/>
          <p:nvPr/>
        </p:nvSpPr>
        <p:spPr>
          <a:xfrm>
            <a:off x="415729" y="3770885"/>
            <a:ext cx="8373000" cy="40020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8" name="Google Shape;348;p33" descr="Screen Shot 2021-11-15 at 17.55.43.png"/>
          <p:cNvPicPr preferRelativeResize="0"/>
          <p:nvPr/>
        </p:nvPicPr>
        <p:blipFill rotWithShape="1">
          <a:blip r:embed="rId3">
            <a:alphaModFix/>
          </a:blip>
          <a:srcRect l="12377" t="2060" r="10360" b="2528"/>
          <a:stretch/>
        </p:blipFill>
        <p:spPr>
          <a:xfrm>
            <a:off x="2010782" y="1058682"/>
            <a:ext cx="944956" cy="1901224"/>
          </a:xfrm>
          <a:custGeom>
            <a:avLst/>
            <a:gdLst/>
            <a:ahLst/>
            <a:cxnLst/>
            <a:rect l="l" t="t" r="r" b="b"/>
            <a:pathLst>
              <a:path w="21599" h="21595" extrusionOk="0">
                <a:moveTo>
                  <a:pt x="1796" y="0"/>
                </a:moveTo>
                <a:lnTo>
                  <a:pt x="1297" y="131"/>
                </a:lnTo>
                <a:cubicBezTo>
                  <a:pt x="698" y="286"/>
                  <a:pt x="250" y="585"/>
                  <a:pt x="100" y="933"/>
                </a:cubicBezTo>
                <a:cubicBezTo>
                  <a:pt x="29" y="1099"/>
                  <a:pt x="0" y="4045"/>
                  <a:pt x="0" y="10801"/>
                </a:cubicBezTo>
                <a:cubicBezTo>
                  <a:pt x="0" y="20258"/>
                  <a:pt x="9" y="20440"/>
                  <a:pt x="191" y="20732"/>
                </a:cubicBezTo>
                <a:cubicBezTo>
                  <a:pt x="468" y="21179"/>
                  <a:pt x="1002" y="21417"/>
                  <a:pt x="2014" y="21543"/>
                </a:cubicBezTo>
                <a:cubicBezTo>
                  <a:pt x="2374" y="21588"/>
                  <a:pt x="4420" y="21600"/>
                  <a:pt x="10895" y="21593"/>
                </a:cubicBezTo>
                <a:cubicBezTo>
                  <a:pt x="18745" y="21585"/>
                  <a:pt x="19335" y="21581"/>
                  <a:pt x="19739" y="21503"/>
                </a:cubicBezTo>
                <a:cubicBezTo>
                  <a:pt x="20399" y="21376"/>
                  <a:pt x="20895" y="21135"/>
                  <a:pt x="21145" y="20827"/>
                </a:cubicBezTo>
                <a:lnTo>
                  <a:pt x="21363" y="20561"/>
                </a:lnTo>
                <a:lnTo>
                  <a:pt x="21390" y="16183"/>
                </a:lnTo>
                <a:cubicBezTo>
                  <a:pt x="21406" y="13435"/>
                  <a:pt x="21451" y="11794"/>
                  <a:pt x="21508" y="11766"/>
                </a:cubicBezTo>
                <a:cubicBezTo>
                  <a:pt x="21570" y="11735"/>
                  <a:pt x="21600" y="10923"/>
                  <a:pt x="21599" y="10120"/>
                </a:cubicBezTo>
                <a:cubicBezTo>
                  <a:pt x="21599" y="9317"/>
                  <a:pt x="21570" y="8516"/>
                  <a:pt x="21508" y="8497"/>
                </a:cubicBezTo>
                <a:cubicBezTo>
                  <a:pt x="21452" y="8479"/>
                  <a:pt x="21418" y="8182"/>
                  <a:pt x="21418" y="7754"/>
                </a:cubicBezTo>
                <a:cubicBezTo>
                  <a:pt x="21418" y="7327"/>
                  <a:pt x="21452" y="7027"/>
                  <a:pt x="21508" y="7010"/>
                </a:cubicBezTo>
                <a:cubicBezTo>
                  <a:pt x="21563" y="6993"/>
                  <a:pt x="21599" y="6701"/>
                  <a:pt x="21599" y="6289"/>
                </a:cubicBezTo>
                <a:cubicBezTo>
                  <a:pt x="21599" y="5877"/>
                  <a:pt x="21563" y="5580"/>
                  <a:pt x="21508" y="5563"/>
                </a:cubicBezTo>
                <a:cubicBezTo>
                  <a:pt x="21448" y="5544"/>
                  <a:pt x="21418" y="4781"/>
                  <a:pt x="21418" y="3426"/>
                </a:cubicBezTo>
                <a:cubicBezTo>
                  <a:pt x="21418" y="2103"/>
                  <a:pt x="21373" y="1218"/>
                  <a:pt x="21309" y="1046"/>
                </a:cubicBezTo>
                <a:cubicBezTo>
                  <a:pt x="21128" y="558"/>
                  <a:pt x="20713" y="279"/>
                  <a:pt x="19912" y="99"/>
                </a:cubicBezTo>
                <a:cubicBezTo>
                  <a:pt x="19498" y="5"/>
                  <a:pt x="19350" y="1"/>
                  <a:pt x="10650" y="0"/>
                </a:cubicBezTo>
                <a:lnTo>
                  <a:pt x="1796" y="0"/>
                </a:lnTo>
                <a:close/>
              </a:path>
            </a:pathLst>
          </a:custGeom>
          <a:noFill/>
          <a:ln>
            <a:noFill/>
          </a:ln>
        </p:spPr>
      </p:pic>
      <p:pic>
        <p:nvPicPr>
          <p:cNvPr id="349" name="Google Shape;349;p33" descr="Google Shape;960;p118"/>
          <p:cNvPicPr preferRelativeResize="0"/>
          <p:nvPr/>
        </p:nvPicPr>
        <p:blipFill rotWithShape="1">
          <a:blip r:embed="rId4">
            <a:alphaModFix/>
          </a:blip>
          <a:srcRect l="748" t="20146" r="738" b="20140"/>
          <a:stretch/>
        </p:blipFill>
        <p:spPr>
          <a:xfrm>
            <a:off x="5262564" y="1089325"/>
            <a:ext cx="3035718" cy="1839888"/>
          </a:xfrm>
          <a:custGeom>
            <a:avLst/>
            <a:gdLst/>
            <a:ahLst/>
            <a:cxnLst/>
            <a:rect l="l" t="t" r="r" b="b"/>
            <a:pathLst>
              <a:path w="21600" h="21600" extrusionOk="0">
                <a:moveTo>
                  <a:pt x="10784" y="0"/>
                </a:moveTo>
                <a:cubicBezTo>
                  <a:pt x="2300" y="0"/>
                  <a:pt x="2207" y="6"/>
                  <a:pt x="2045" y="275"/>
                </a:cubicBezTo>
                <a:cubicBezTo>
                  <a:pt x="1882" y="542"/>
                  <a:pt x="1880" y="699"/>
                  <a:pt x="1884" y="10227"/>
                </a:cubicBezTo>
                <a:lnTo>
                  <a:pt x="1886" y="19913"/>
                </a:lnTo>
                <a:lnTo>
                  <a:pt x="943" y="19951"/>
                </a:lnTo>
                <a:lnTo>
                  <a:pt x="0" y="19988"/>
                </a:lnTo>
                <a:lnTo>
                  <a:pt x="0" y="20533"/>
                </a:lnTo>
                <a:cubicBezTo>
                  <a:pt x="0" y="20833"/>
                  <a:pt x="38" y="21195"/>
                  <a:pt x="85" y="21339"/>
                </a:cubicBezTo>
                <a:cubicBezTo>
                  <a:pt x="168" y="21595"/>
                  <a:pt x="372" y="21600"/>
                  <a:pt x="10799" y="21600"/>
                </a:cubicBezTo>
                <a:cubicBezTo>
                  <a:pt x="21225" y="21600"/>
                  <a:pt x="21432" y="21595"/>
                  <a:pt x="21515" y="21339"/>
                </a:cubicBezTo>
                <a:cubicBezTo>
                  <a:pt x="21562" y="21195"/>
                  <a:pt x="21600" y="20833"/>
                  <a:pt x="21600" y="20533"/>
                </a:cubicBezTo>
                <a:lnTo>
                  <a:pt x="21600" y="19988"/>
                </a:lnTo>
                <a:lnTo>
                  <a:pt x="20657" y="19951"/>
                </a:lnTo>
                <a:lnTo>
                  <a:pt x="19714" y="19913"/>
                </a:lnTo>
                <a:lnTo>
                  <a:pt x="19694" y="10148"/>
                </a:lnTo>
                <a:cubicBezTo>
                  <a:pt x="19676" y="657"/>
                  <a:pt x="19673" y="382"/>
                  <a:pt x="19519" y="196"/>
                </a:cubicBezTo>
                <a:cubicBezTo>
                  <a:pt x="19384" y="33"/>
                  <a:pt x="18061" y="0"/>
                  <a:pt x="10784" y="0"/>
                </a:cubicBezTo>
                <a:close/>
              </a:path>
            </a:pathLst>
          </a:custGeom>
          <a:noFill/>
          <a:ln>
            <a:noFill/>
          </a:ln>
        </p:spPr>
      </p:pic>
      <p:pic>
        <p:nvPicPr>
          <p:cNvPr id="350" name="Google Shape;350;p33"/>
          <p:cNvPicPr preferRelativeResize="0"/>
          <p:nvPr/>
        </p:nvPicPr>
        <p:blipFill rotWithShape="1">
          <a:blip r:embed="rId5">
            <a:alphaModFix/>
          </a:blip>
          <a:srcRect/>
          <a:stretch/>
        </p:blipFill>
        <p:spPr>
          <a:xfrm>
            <a:off x="101675" y="4026100"/>
            <a:ext cx="9092150" cy="738900"/>
          </a:xfrm>
          <a:prstGeom prst="rect">
            <a:avLst/>
          </a:prstGeom>
          <a:noFill/>
          <a:ln>
            <a:noFill/>
          </a:ln>
        </p:spPr>
      </p:pic>
      <p:sp>
        <p:nvSpPr>
          <p:cNvPr id="351" name="Google Shape;351;p33"/>
          <p:cNvSpPr txBox="1"/>
          <p:nvPr/>
        </p:nvSpPr>
        <p:spPr>
          <a:xfrm>
            <a:off x="333925" y="4022700"/>
            <a:ext cx="83730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300" b="1" i="0" u="none" strike="noStrike" cap="none">
                <a:solidFill>
                  <a:schemeClr val="dk1"/>
                </a:solidFill>
                <a:latin typeface="Calibri"/>
                <a:ea typeface="Calibri"/>
                <a:cs typeface="Calibri"/>
                <a:sym typeface="Calibri"/>
              </a:rPr>
              <a:t>Untuk dapat masuk ke beberapa produk Platform Merdeka Mengajar gunakan akun </a:t>
            </a:r>
            <a:endParaRPr sz="13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 sz="2200" b="1" i="0" u="none" strike="noStrike" cap="none">
                <a:solidFill>
                  <a:srgbClr val="054BCC"/>
                </a:solidFill>
                <a:latin typeface="Calibri"/>
                <a:ea typeface="Calibri"/>
                <a:cs typeface="Calibri"/>
                <a:sym typeface="Calibri"/>
              </a:rPr>
              <a:t>Belajar.id</a:t>
            </a:r>
            <a:r>
              <a:rPr lang="en" sz="1300" b="1" i="0" u="none" strike="noStrike" cap="none">
                <a:solidFill>
                  <a:srgbClr val="17406C"/>
                </a:solidFill>
                <a:latin typeface="Calibri"/>
                <a:ea typeface="Calibri"/>
                <a:cs typeface="Calibri"/>
                <a:sym typeface="Calibri"/>
              </a:rPr>
              <a:t> </a:t>
            </a:r>
            <a:r>
              <a:rPr lang="en" sz="1300" b="1" i="0" u="none" strike="noStrike" cap="none">
                <a:solidFill>
                  <a:schemeClr val="dk1"/>
                </a:solidFill>
                <a:latin typeface="Calibri"/>
                <a:ea typeface="Calibri"/>
                <a:cs typeface="Calibri"/>
                <a:sym typeface="Calibri"/>
              </a:rPr>
              <a:t>atau </a:t>
            </a:r>
            <a:r>
              <a:rPr lang="en" sz="1300" b="1" i="0" u="none" strike="noStrike" cap="none">
                <a:solidFill>
                  <a:srgbClr val="112F61"/>
                </a:solidFill>
                <a:latin typeface="Inter"/>
                <a:ea typeface="Inter"/>
                <a:cs typeface="Inter"/>
                <a:sym typeface="Inter"/>
              </a:rPr>
              <a:t>madrasah.kemenag.go.id. </a:t>
            </a:r>
            <a:r>
              <a:rPr lang="en" sz="1000" b="1" i="0" u="none" strike="noStrike" cap="none">
                <a:solidFill>
                  <a:srgbClr val="112F61"/>
                </a:solidFill>
                <a:latin typeface="Inter"/>
                <a:ea typeface="Inter"/>
                <a:cs typeface="Inter"/>
                <a:sym typeface="Inter"/>
              </a:rPr>
              <a:t>Jika ada kesulitan atau perlu aktivasi</a:t>
            </a:r>
            <a:r>
              <a:rPr lang="en" sz="1000" b="1">
                <a:solidFill>
                  <a:srgbClr val="112F61"/>
                </a:solidFill>
                <a:latin typeface="Inter"/>
                <a:ea typeface="Inter"/>
                <a:cs typeface="Inter"/>
                <a:sym typeface="Inter"/>
              </a:rPr>
              <a:t>, bisa mengunjungi laman belajar.id</a:t>
            </a:r>
            <a:endParaRPr sz="1000" b="1" i="0" u="none" strike="noStrike" cap="none">
              <a:solidFill>
                <a:srgbClr val="112F6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 </a:t>
            </a:r>
            <a:endParaRPr sz="1600" b="1"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357" name="Google Shape;357;p34"/>
          <p:cNvGrpSpPr/>
          <p:nvPr/>
        </p:nvGrpSpPr>
        <p:grpSpPr>
          <a:xfrm>
            <a:off x="0" y="4774350"/>
            <a:ext cx="9144000" cy="369225"/>
            <a:chOff x="0" y="6365800"/>
            <a:chExt cx="12192000" cy="492300"/>
          </a:xfrm>
        </p:grpSpPr>
        <p:sp>
          <p:nvSpPr>
            <p:cNvPr id="358" name="Google Shape;358;p34"/>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4"/>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360" name="Google Shape;360;p34"/>
          <p:cNvSpPr/>
          <p:nvPr/>
        </p:nvSpPr>
        <p:spPr>
          <a:xfrm>
            <a:off x="1393350" y="1614550"/>
            <a:ext cx="6357300" cy="1678800"/>
          </a:xfrm>
          <a:prstGeom prst="roundRect">
            <a:avLst>
              <a:gd name="adj" fmla="val 16667"/>
            </a:avLst>
          </a:prstGeom>
          <a:solidFill>
            <a:srgbClr val="CEE1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000">
                <a:solidFill>
                  <a:srgbClr val="002060"/>
                </a:solidFill>
                <a:latin typeface="Calibri"/>
                <a:ea typeface="Calibri"/>
                <a:cs typeface="Calibri"/>
                <a:sym typeface="Calibri"/>
              </a:rPr>
              <a:t>Guru dan kepala sekolah belajar Kurikulum Merdeka dengan mengikuti </a:t>
            </a:r>
            <a:r>
              <a:rPr lang="en" sz="3000" b="1">
                <a:solidFill>
                  <a:srgbClr val="002060"/>
                </a:solidFill>
                <a:latin typeface="Calibri"/>
                <a:ea typeface="Calibri"/>
                <a:cs typeface="Calibri"/>
                <a:sym typeface="Calibri"/>
              </a:rPr>
              <a:t>Seri Webinar</a:t>
            </a:r>
            <a:endParaRPr sz="3000" i="1" u="none" strike="noStrike" cap="none">
              <a:solidFill>
                <a:srgbClr val="002060"/>
              </a:solidFill>
              <a:latin typeface="Calibri"/>
              <a:ea typeface="Calibri"/>
              <a:cs typeface="Calibri"/>
              <a:sym typeface="Calibri"/>
            </a:endParaRPr>
          </a:p>
        </p:txBody>
      </p:sp>
      <p:sp>
        <p:nvSpPr>
          <p:cNvPr id="361" name="Google Shape;361;p34"/>
          <p:cNvSpPr/>
          <p:nvPr/>
        </p:nvSpPr>
        <p:spPr>
          <a:xfrm>
            <a:off x="4182300" y="1129750"/>
            <a:ext cx="779400" cy="777900"/>
          </a:xfrm>
          <a:prstGeom prst="ellipse">
            <a:avLst/>
          </a:prstGeom>
          <a:solidFill>
            <a:srgbClr val="002060"/>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500" b="1">
                <a:solidFill>
                  <a:srgbClr val="FFFFFF"/>
                </a:solidFill>
                <a:latin typeface="Calibri"/>
                <a:ea typeface="Calibri"/>
                <a:cs typeface="Calibri"/>
                <a:sym typeface="Calibri"/>
              </a:rPr>
              <a:t>2</a:t>
            </a:r>
            <a:endParaRPr sz="25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13</a:t>
            </a:fld>
            <a:endParaRPr/>
          </a:p>
        </p:txBody>
      </p:sp>
      <p:sp>
        <p:nvSpPr>
          <p:cNvPr id="367" name="Google Shape;367;p35"/>
          <p:cNvSpPr txBox="1"/>
          <p:nvPr/>
        </p:nvSpPr>
        <p:spPr>
          <a:xfrm>
            <a:off x="1931975" y="3693346"/>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Platform Merdeka Mengajar</a:t>
            </a:r>
            <a:endParaRPr sz="1100"/>
          </a:p>
        </p:txBody>
      </p:sp>
      <p:sp>
        <p:nvSpPr>
          <p:cNvPr id="368" name="Google Shape;368;p35"/>
          <p:cNvSpPr txBox="1"/>
          <p:nvPr/>
        </p:nvSpPr>
        <p:spPr>
          <a:xfrm>
            <a:off x="1931975" y="4474275"/>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Helpdesk (Pusat Layanan Bantuan)</a:t>
            </a:r>
            <a:endParaRPr sz="1100"/>
          </a:p>
        </p:txBody>
      </p:sp>
      <p:sp>
        <p:nvSpPr>
          <p:cNvPr id="369" name="Google Shape;369;p35"/>
          <p:cNvSpPr txBox="1"/>
          <p:nvPr/>
        </p:nvSpPr>
        <p:spPr>
          <a:xfrm>
            <a:off x="3437656" y="3127331"/>
            <a:ext cx="11634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Mitra pembangunan</a:t>
            </a:r>
            <a:endParaRPr sz="1100"/>
          </a:p>
        </p:txBody>
      </p:sp>
      <p:cxnSp>
        <p:nvCxnSpPr>
          <p:cNvPr id="370" name="Google Shape;370;p35"/>
          <p:cNvCxnSpPr>
            <a:stCxn id="371" idx="3"/>
            <a:endCxn id="372" idx="1"/>
          </p:cNvCxnSpPr>
          <p:nvPr/>
        </p:nvCxnSpPr>
        <p:spPr>
          <a:xfrm>
            <a:off x="6008153" y="818604"/>
            <a:ext cx="1271100" cy="33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373" name="Google Shape;373;p35"/>
          <p:cNvCxnSpPr/>
          <p:nvPr/>
        </p:nvCxnSpPr>
        <p:spPr>
          <a:xfrm rot="10800000" flipH="1">
            <a:off x="159656" y="2826159"/>
            <a:ext cx="336300" cy="6300"/>
          </a:xfrm>
          <a:prstGeom prst="straightConnector1">
            <a:avLst/>
          </a:prstGeom>
          <a:noFill/>
          <a:ln w="19050" cap="flat" cmpd="sng">
            <a:solidFill>
              <a:schemeClr val="accent5"/>
            </a:solidFill>
            <a:prstDash val="dash"/>
            <a:round/>
            <a:headEnd type="none" w="med" len="med"/>
            <a:tailEnd type="none" w="med" len="med"/>
          </a:ln>
        </p:spPr>
      </p:cxnSp>
      <p:cxnSp>
        <p:nvCxnSpPr>
          <p:cNvPr id="374" name="Google Shape;374;p35"/>
          <p:cNvCxnSpPr/>
          <p:nvPr/>
        </p:nvCxnSpPr>
        <p:spPr>
          <a:xfrm rot="-5400000">
            <a:off x="7478750" y="2483588"/>
            <a:ext cx="215400" cy="20100"/>
          </a:xfrm>
          <a:prstGeom prst="bentConnector3">
            <a:avLst>
              <a:gd name="adj1" fmla="val 50000"/>
            </a:avLst>
          </a:prstGeom>
          <a:noFill/>
          <a:ln w="19050" cap="flat" cmpd="sng">
            <a:solidFill>
              <a:schemeClr val="accent4"/>
            </a:solidFill>
            <a:prstDash val="solid"/>
            <a:round/>
            <a:headEnd type="none" w="med" len="med"/>
            <a:tailEnd type="triangle" w="med" len="med"/>
          </a:ln>
        </p:spPr>
      </p:cxnSp>
      <p:sp>
        <p:nvSpPr>
          <p:cNvPr id="375" name="Google Shape;375;p35"/>
          <p:cNvSpPr txBox="1"/>
          <p:nvPr/>
        </p:nvSpPr>
        <p:spPr>
          <a:xfrm>
            <a:off x="495816" y="26760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parsial</a:t>
            </a:r>
            <a:endParaRPr sz="1100"/>
          </a:p>
        </p:txBody>
      </p:sp>
      <p:cxnSp>
        <p:nvCxnSpPr>
          <p:cNvPr id="376" name="Google Shape;376;p35"/>
          <p:cNvCxnSpPr>
            <a:stCxn id="369" idx="3"/>
            <a:endCxn id="377" idx="1"/>
          </p:cNvCxnSpPr>
          <p:nvPr/>
        </p:nvCxnSpPr>
        <p:spPr>
          <a:xfrm rot="10800000" flipH="1">
            <a:off x="4601056" y="2314781"/>
            <a:ext cx="2256300" cy="1051200"/>
          </a:xfrm>
          <a:prstGeom prst="bentConnector3">
            <a:avLst>
              <a:gd name="adj1" fmla="val 53450"/>
            </a:avLst>
          </a:prstGeom>
          <a:noFill/>
          <a:ln w="19050" cap="flat" cmpd="sng">
            <a:solidFill>
              <a:schemeClr val="accent5"/>
            </a:solidFill>
            <a:prstDash val="dash"/>
            <a:round/>
            <a:headEnd type="none" w="med" len="med"/>
            <a:tailEnd type="triangle" w="med" len="med"/>
          </a:ln>
        </p:spPr>
      </p:cxnSp>
      <p:sp>
        <p:nvSpPr>
          <p:cNvPr id="378" name="Google Shape;378;p35"/>
          <p:cNvSpPr txBox="1"/>
          <p:nvPr/>
        </p:nvSpPr>
        <p:spPr>
          <a:xfrm>
            <a:off x="1931990" y="4083811"/>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Seri Webinar</a:t>
            </a:r>
            <a:endParaRPr sz="1100"/>
          </a:p>
        </p:txBody>
      </p:sp>
      <p:cxnSp>
        <p:nvCxnSpPr>
          <p:cNvPr id="379" name="Google Shape;379;p35"/>
          <p:cNvCxnSpPr/>
          <p:nvPr/>
        </p:nvCxnSpPr>
        <p:spPr>
          <a:xfrm rot="10800000" flipH="1">
            <a:off x="159656" y="2095491"/>
            <a:ext cx="336300" cy="6300"/>
          </a:xfrm>
          <a:prstGeom prst="straightConnector1">
            <a:avLst/>
          </a:prstGeom>
          <a:noFill/>
          <a:ln w="19050" cap="flat" cmpd="sng">
            <a:solidFill>
              <a:srgbClr val="FF0000"/>
            </a:solidFill>
            <a:prstDash val="solid"/>
            <a:round/>
            <a:headEnd type="none" w="med" len="med"/>
            <a:tailEnd type="none" w="med" len="med"/>
          </a:ln>
        </p:spPr>
      </p:cxnSp>
      <p:sp>
        <p:nvSpPr>
          <p:cNvPr id="380" name="Google Shape;380;p35"/>
          <p:cNvSpPr txBox="1"/>
          <p:nvPr/>
        </p:nvSpPr>
        <p:spPr>
          <a:xfrm>
            <a:off x="495816" y="19331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pendampingan</a:t>
            </a:r>
            <a:endParaRPr sz="1100"/>
          </a:p>
        </p:txBody>
      </p:sp>
      <p:cxnSp>
        <p:nvCxnSpPr>
          <p:cNvPr id="381" name="Google Shape;381;p35"/>
          <p:cNvCxnSpPr/>
          <p:nvPr/>
        </p:nvCxnSpPr>
        <p:spPr>
          <a:xfrm rot="10800000" flipH="1">
            <a:off x="159656" y="2332097"/>
            <a:ext cx="336300" cy="6300"/>
          </a:xfrm>
          <a:prstGeom prst="straightConnector1">
            <a:avLst/>
          </a:prstGeom>
          <a:noFill/>
          <a:ln w="19050" cap="flat" cmpd="sng">
            <a:solidFill>
              <a:srgbClr val="0E65F0"/>
            </a:solidFill>
            <a:prstDash val="solid"/>
            <a:round/>
            <a:headEnd type="none" w="med" len="med"/>
            <a:tailEnd type="none" w="med" len="med"/>
          </a:ln>
        </p:spPr>
      </p:cxnSp>
      <p:sp>
        <p:nvSpPr>
          <p:cNvPr id="382" name="Google Shape;382;p35"/>
          <p:cNvSpPr txBox="1"/>
          <p:nvPr/>
        </p:nvSpPr>
        <p:spPr>
          <a:xfrm>
            <a:off x="495816" y="21820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bimtek cara belajar</a:t>
            </a:r>
            <a:endParaRPr sz="1100"/>
          </a:p>
        </p:txBody>
      </p:sp>
      <p:cxnSp>
        <p:nvCxnSpPr>
          <p:cNvPr id="383" name="Google Shape;383;p35"/>
          <p:cNvCxnSpPr/>
          <p:nvPr/>
        </p:nvCxnSpPr>
        <p:spPr>
          <a:xfrm rot="10800000" flipH="1">
            <a:off x="159656" y="2560697"/>
            <a:ext cx="336300" cy="6300"/>
          </a:xfrm>
          <a:prstGeom prst="straightConnector1">
            <a:avLst/>
          </a:prstGeom>
          <a:noFill/>
          <a:ln w="19050" cap="flat" cmpd="sng">
            <a:solidFill>
              <a:srgbClr val="007885"/>
            </a:solidFill>
            <a:prstDash val="solid"/>
            <a:round/>
            <a:headEnd type="none" w="med" len="med"/>
            <a:tailEnd type="none" w="med" len="med"/>
          </a:ln>
        </p:spPr>
      </p:cxnSp>
      <p:sp>
        <p:nvSpPr>
          <p:cNvPr id="384" name="Google Shape;384;p35"/>
          <p:cNvSpPr txBox="1"/>
          <p:nvPr/>
        </p:nvSpPr>
        <p:spPr>
          <a:xfrm>
            <a:off x="495816" y="24106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sosialisasi dan bimtek</a:t>
            </a:r>
            <a:endParaRPr sz="1100"/>
          </a:p>
        </p:txBody>
      </p:sp>
      <p:cxnSp>
        <p:nvCxnSpPr>
          <p:cNvPr id="385" name="Google Shape;385;p35"/>
          <p:cNvCxnSpPr>
            <a:stCxn id="386" idx="3"/>
            <a:endCxn id="371" idx="1"/>
          </p:cNvCxnSpPr>
          <p:nvPr/>
        </p:nvCxnSpPr>
        <p:spPr>
          <a:xfrm>
            <a:off x="4373013" y="816378"/>
            <a:ext cx="1126800" cy="21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387" name="Google Shape;387;p35"/>
          <p:cNvCxnSpPr>
            <a:stCxn id="388" idx="2"/>
          </p:cNvCxnSpPr>
          <p:nvPr/>
        </p:nvCxnSpPr>
        <p:spPr>
          <a:xfrm rot="-5400000" flipH="1">
            <a:off x="7455429" y="1491638"/>
            <a:ext cx="231300" cy="9600"/>
          </a:xfrm>
          <a:prstGeom prst="bentConnector3">
            <a:avLst>
              <a:gd name="adj1" fmla="val 50000"/>
            </a:avLst>
          </a:prstGeom>
          <a:noFill/>
          <a:ln w="19050" cap="flat" cmpd="sng">
            <a:solidFill>
              <a:schemeClr val="accent4"/>
            </a:solidFill>
            <a:prstDash val="solid"/>
            <a:round/>
            <a:headEnd type="none" w="med" len="med"/>
            <a:tailEnd type="triangle" w="med" len="med"/>
          </a:ln>
        </p:spPr>
      </p:cxnSp>
      <p:cxnSp>
        <p:nvCxnSpPr>
          <p:cNvPr id="389" name="Google Shape;389;p35"/>
          <p:cNvCxnSpPr/>
          <p:nvPr/>
        </p:nvCxnSpPr>
        <p:spPr>
          <a:xfrm rot="10800000" flipH="1">
            <a:off x="159656" y="3054759"/>
            <a:ext cx="336300" cy="6300"/>
          </a:xfrm>
          <a:prstGeom prst="straightConnector1">
            <a:avLst/>
          </a:prstGeom>
          <a:noFill/>
          <a:ln w="19050" cap="flat" cmpd="sng">
            <a:solidFill>
              <a:srgbClr val="FF9900"/>
            </a:solidFill>
            <a:prstDash val="solid"/>
            <a:round/>
            <a:headEnd type="none" w="med" len="med"/>
            <a:tailEnd type="none" w="med" len="med"/>
          </a:ln>
        </p:spPr>
      </p:cxnSp>
      <p:sp>
        <p:nvSpPr>
          <p:cNvPr id="390" name="Google Shape;390;p35"/>
          <p:cNvSpPr txBox="1"/>
          <p:nvPr/>
        </p:nvSpPr>
        <p:spPr>
          <a:xfrm>
            <a:off x="495816" y="29046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belajar bersama</a:t>
            </a:r>
            <a:endParaRPr sz="1100"/>
          </a:p>
        </p:txBody>
      </p:sp>
      <p:cxnSp>
        <p:nvCxnSpPr>
          <p:cNvPr id="391" name="Google Shape;391;p35"/>
          <p:cNvCxnSpPr>
            <a:stCxn id="369" idx="3"/>
            <a:endCxn id="392" idx="3"/>
          </p:cNvCxnSpPr>
          <p:nvPr/>
        </p:nvCxnSpPr>
        <p:spPr>
          <a:xfrm rot="10800000" flipH="1">
            <a:off x="4601056" y="3155381"/>
            <a:ext cx="3943200" cy="210600"/>
          </a:xfrm>
          <a:prstGeom prst="bentConnector5">
            <a:avLst>
              <a:gd name="adj1" fmla="val 26981"/>
              <a:gd name="adj2" fmla="val -2027"/>
              <a:gd name="adj3" fmla="val 106037"/>
            </a:avLst>
          </a:prstGeom>
          <a:noFill/>
          <a:ln w="19050" cap="flat" cmpd="sng">
            <a:solidFill>
              <a:schemeClr val="accent5"/>
            </a:solidFill>
            <a:prstDash val="dash"/>
            <a:round/>
            <a:headEnd type="none" w="med" len="med"/>
            <a:tailEnd type="triangle" w="med" len="med"/>
          </a:ln>
        </p:spPr>
      </p:cxnSp>
      <p:cxnSp>
        <p:nvCxnSpPr>
          <p:cNvPr id="393" name="Google Shape;393;p35"/>
          <p:cNvCxnSpPr>
            <a:stCxn id="369" idx="3"/>
            <a:endCxn id="367" idx="3"/>
          </p:cNvCxnSpPr>
          <p:nvPr/>
        </p:nvCxnSpPr>
        <p:spPr>
          <a:xfrm>
            <a:off x="4601056" y="3365981"/>
            <a:ext cx="3638100" cy="481200"/>
          </a:xfrm>
          <a:prstGeom prst="bentConnector3">
            <a:avLst>
              <a:gd name="adj1" fmla="val 106546"/>
            </a:avLst>
          </a:prstGeom>
          <a:noFill/>
          <a:ln w="19050" cap="flat" cmpd="sng">
            <a:solidFill>
              <a:schemeClr val="accent5"/>
            </a:solidFill>
            <a:prstDash val="dash"/>
            <a:round/>
            <a:headEnd type="none" w="med" len="med"/>
            <a:tailEnd type="triangle" w="med" len="med"/>
          </a:ln>
        </p:spPr>
      </p:cxnSp>
      <p:cxnSp>
        <p:nvCxnSpPr>
          <p:cNvPr id="394" name="Google Shape;394;p35"/>
          <p:cNvCxnSpPr>
            <a:stCxn id="395" idx="2"/>
            <a:endCxn id="369" idx="0"/>
          </p:cNvCxnSpPr>
          <p:nvPr/>
        </p:nvCxnSpPr>
        <p:spPr>
          <a:xfrm rot="-5400000" flipH="1">
            <a:off x="3161790" y="2269851"/>
            <a:ext cx="1714200" cy="900"/>
          </a:xfrm>
          <a:prstGeom prst="bentConnector3">
            <a:avLst>
              <a:gd name="adj1" fmla="val 49998"/>
            </a:avLst>
          </a:prstGeom>
          <a:noFill/>
          <a:ln w="19050" cap="flat" cmpd="sng">
            <a:solidFill>
              <a:schemeClr val="accent5"/>
            </a:solidFill>
            <a:prstDash val="dash"/>
            <a:round/>
            <a:headEnd type="triangle" w="med" len="med"/>
            <a:tailEnd type="none" w="med" len="med"/>
          </a:ln>
        </p:spPr>
      </p:cxnSp>
      <p:cxnSp>
        <p:nvCxnSpPr>
          <p:cNvPr id="396" name="Google Shape;396;p35"/>
          <p:cNvCxnSpPr>
            <a:stCxn id="369" idx="3"/>
            <a:endCxn id="397" idx="2"/>
          </p:cNvCxnSpPr>
          <p:nvPr/>
        </p:nvCxnSpPr>
        <p:spPr>
          <a:xfrm rot="10800000" flipH="1">
            <a:off x="4601056" y="1388981"/>
            <a:ext cx="1208700" cy="1977000"/>
          </a:xfrm>
          <a:prstGeom prst="bentConnector2">
            <a:avLst/>
          </a:prstGeom>
          <a:noFill/>
          <a:ln w="19050" cap="flat" cmpd="sng">
            <a:solidFill>
              <a:schemeClr val="accent5"/>
            </a:solidFill>
            <a:prstDash val="dash"/>
            <a:round/>
            <a:headEnd type="none" w="med" len="med"/>
            <a:tailEnd type="triangle" w="med" len="med"/>
          </a:ln>
        </p:spPr>
      </p:cxnSp>
      <p:sp>
        <p:nvSpPr>
          <p:cNvPr id="398" name="Google Shape;398;p35"/>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Ekosistem Implementasi Kurikulum Merdeka</a:t>
            </a:r>
            <a:endParaRPr/>
          </a:p>
        </p:txBody>
      </p:sp>
      <p:sp>
        <p:nvSpPr>
          <p:cNvPr id="399" name="Google Shape;399;p35"/>
          <p:cNvSpPr/>
          <p:nvPr/>
        </p:nvSpPr>
        <p:spPr>
          <a:xfrm>
            <a:off x="1762949" y="3697168"/>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1</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00" name="Google Shape;400;p35"/>
          <p:cNvSpPr/>
          <p:nvPr/>
        </p:nvSpPr>
        <p:spPr>
          <a:xfrm>
            <a:off x="1762949" y="4103574"/>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2</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01" name="Google Shape;401;p35"/>
          <p:cNvSpPr/>
          <p:nvPr/>
        </p:nvSpPr>
        <p:spPr>
          <a:xfrm>
            <a:off x="1762949" y="4474262"/>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5</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02" name="Google Shape;402;p35"/>
          <p:cNvSpPr/>
          <p:nvPr/>
        </p:nvSpPr>
        <p:spPr>
          <a:xfrm>
            <a:off x="3486001" y="2884151"/>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6</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03" name="Google Shape;403;p35"/>
          <p:cNvSpPr/>
          <p:nvPr/>
        </p:nvSpPr>
        <p:spPr>
          <a:xfrm>
            <a:off x="7038773" y="2727393"/>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4</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04" name="Google Shape;404;p35"/>
          <p:cNvSpPr/>
          <p:nvPr/>
        </p:nvSpPr>
        <p:spPr>
          <a:xfrm>
            <a:off x="7033749" y="1799525"/>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3</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05" name="Google Shape;405;p35"/>
          <p:cNvSpPr txBox="1"/>
          <p:nvPr/>
        </p:nvSpPr>
        <p:spPr>
          <a:xfrm>
            <a:off x="1834252" y="1042963"/>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Pusat</a:t>
            </a:r>
            <a:endParaRPr sz="1100">
              <a:solidFill>
                <a:schemeClr val="dk1"/>
              </a:solidFill>
            </a:endParaRPr>
          </a:p>
        </p:txBody>
      </p:sp>
      <p:sp>
        <p:nvSpPr>
          <p:cNvPr id="395" name="Google Shape;395;p35"/>
          <p:cNvSpPr txBox="1"/>
          <p:nvPr/>
        </p:nvSpPr>
        <p:spPr>
          <a:xfrm>
            <a:off x="3649590" y="1059201"/>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UPT</a:t>
            </a:r>
            <a:endParaRPr sz="1100">
              <a:solidFill>
                <a:schemeClr val="dk1"/>
              </a:solidFill>
            </a:endParaRPr>
          </a:p>
        </p:txBody>
      </p:sp>
      <p:pic>
        <p:nvPicPr>
          <p:cNvPr id="371" name="Google Shape;371;p35"/>
          <p:cNvPicPr preferRelativeResize="0"/>
          <p:nvPr/>
        </p:nvPicPr>
        <p:blipFill>
          <a:blip r:embed="rId3">
            <a:alphaModFix/>
          </a:blip>
          <a:stretch>
            <a:fillRect/>
          </a:stretch>
        </p:blipFill>
        <p:spPr>
          <a:xfrm>
            <a:off x="5499953" y="564504"/>
            <a:ext cx="508200" cy="508200"/>
          </a:xfrm>
          <a:prstGeom prst="rect">
            <a:avLst/>
          </a:prstGeom>
          <a:noFill/>
          <a:ln>
            <a:noFill/>
          </a:ln>
        </p:spPr>
      </p:pic>
      <p:sp>
        <p:nvSpPr>
          <p:cNvPr id="397" name="Google Shape;397;p35"/>
          <p:cNvSpPr txBox="1"/>
          <p:nvPr/>
        </p:nvSpPr>
        <p:spPr>
          <a:xfrm>
            <a:off x="5121901" y="1035102"/>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Dinas Pendidikan</a:t>
            </a:r>
            <a:endParaRPr sz="1100">
              <a:solidFill>
                <a:schemeClr val="dk1"/>
              </a:solidFill>
            </a:endParaRPr>
          </a:p>
        </p:txBody>
      </p:sp>
      <p:pic>
        <p:nvPicPr>
          <p:cNvPr id="406" name="Google Shape;406;p35"/>
          <p:cNvPicPr preferRelativeResize="0"/>
          <p:nvPr/>
        </p:nvPicPr>
        <p:blipFill rotWithShape="1">
          <a:blip r:embed="rId4">
            <a:alphaModFix/>
          </a:blip>
          <a:srcRect l="6937" t="11793" r="7092" b="23728"/>
          <a:stretch/>
        </p:blipFill>
        <p:spPr>
          <a:xfrm>
            <a:off x="1878000" y="557428"/>
            <a:ext cx="684038" cy="513000"/>
          </a:xfrm>
          <a:prstGeom prst="rect">
            <a:avLst/>
          </a:prstGeom>
          <a:noFill/>
          <a:ln>
            <a:noFill/>
          </a:ln>
        </p:spPr>
      </p:pic>
      <p:pic>
        <p:nvPicPr>
          <p:cNvPr id="386" name="Google Shape;386;p35"/>
          <p:cNvPicPr preferRelativeResize="0"/>
          <p:nvPr/>
        </p:nvPicPr>
        <p:blipFill rotWithShape="1">
          <a:blip r:embed="rId5">
            <a:alphaModFix/>
          </a:blip>
          <a:srcRect l="6937" t="11793" r="7092" b="23728"/>
          <a:stretch/>
        </p:blipFill>
        <p:spPr>
          <a:xfrm>
            <a:off x="3688975" y="559878"/>
            <a:ext cx="684038" cy="513000"/>
          </a:xfrm>
          <a:prstGeom prst="rect">
            <a:avLst/>
          </a:prstGeom>
          <a:noFill/>
          <a:ln>
            <a:noFill/>
          </a:ln>
        </p:spPr>
      </p:pic>
      <p:grpSp>
        <p:nvGrpSpPr>
          <p:cNvPr id="407" name="Google Shape;407;p35"/>
          <p:cNvGrpSpPr/>
          <p:nvPr/>
        </p:nvGrpSpPr>
        <p:grpSpPr>
          <a:xfrm>
            <a:off x="6878529" y="571547"/>
            <a:ext cx="1375500" cy="809241"/>
            <a:chOff x="6878529" y="571547"/>
            <a:chExt cx="1375500" cy="809241"/>
          </a:xfrm>
        </p:grpSpPr>
        <p:pic>
          <p:nvPicPr>
            <p:cNvPr id="372" name="Google Shape;372;p35"/>
            <p:cNvPicPr preferRelativeResize="0"/>
            <p:nvPr/>
          </p:nvPicPr>
          <p:blipFill rotWithShape="1">
            <a:blip r:embed="rId6">
              <a:alphaModFix/>
            </a:blip>
            <a:srcRect l="8219" t="15197" r="8328" b="14444"/>
            <a:stretch/>
          </p:blipFill>
          <p:spPr>
            <a:xfrm>
              <a:off x="7279400" y="571547"/>
              <a:ext cx="594000" cy="500757"/>
            </a:xfrm>
            <a:prstGeom prst="rect">
              <a:avLst/>
            </a:prstGeom>
            <a:noFill/>
            <a:ln>
              <a:noFill/>
            </a:ln>
          </p:spPr>
        </p:pic>
        <p:sp>
          <p:nvSpPr>
            <p:cNvPr id="388" name="Google Shape;388;p35"/>
            <p:cNvSpPr txBox="1"/>
            <p:nvPr/>
          </p:nvSpPr>
          <p:spPr>
            <a:xfrm>
              <a:off x="6878529" y="1026788"/>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Satuan Pendidikan</a:t>
              </a:r>
              <a:endParaRPr sz="1100">
                <a:solidFill>
                  <a:schemeClr val="dk1"/>
                </a:solidFill>
              </a:endParaRPr>
            </a:p>
          </p:txBody>
        </p:sp>
      </p:grpSp>
      <p:cxnSp>
        <p:nvCxnSpPr>
          <p:cNvPr id="408" name="Google Shape;408;p35"/>
          <p:cNvCxnSpPr>
            <a:stCxn id="406" idx="3"/>
            <a:endCxn id="386" idx="1"/>
          </p:cNvCxnSpPr>
          <p:nvPr/>
        </p:nvCxnSpPr>
        <p:spPr>
          <a:xfrm>
            <a:off x="2562038" y="813928"/>
            <a:ext cx="1126800" cy="2400"/>
          </a:xfrm>
          <a:prstGeom prst="straightConnector1">
            <a:avLst/>
          </a:prstGeom>
          <a:noFill/>
          <a:ln w="19050" cap="flat" cmpd="sng">
            <a:solidFill>
              <a:srgbClr val="8E7CC3"/>
            </a:solidFill>
            <a:prstDash val="solid"/>
            <a:round/>
            <a:headEnd type="none" w="med" len="med"/>
            <a:tailEnd type="none" w="med" len="med"/>
          </a:ln>
        </p:spPr>
      </p:cxnSp>
      <p:cxnSp>
        <p:nvCxnSpPr>
          <p:cNvPr id="409" name="Google Shape;409;p35"/>
          <p:cNvCxnSpPr/>
          <p:nvPr/>
        </p:nvCxnSpPr>
        <p:spPr>
          <a:xfrm rot="10800000" flipH="1">
            <a:off x="159656" y="1866891"/>
            <a:ext cx="336300" cy="6300"/>
          </a:xfrm>
          <a:prstGeom prst="straightConnector1">
            <a:avLst/>
          </a:prstGeom>
          <a:noFill/>
          <a:ln w="19050" cap="flat" cmpd="sng">
            <a:solidFill>
              <a:srgbClr val="C27BA0"/>
            </a:solidFill>
            <a:prstDash val="solid"/>
            <a:round/>
            <a:headEnd type="none" w="med" len="med"/>
            <a:tailEnd type="none" w="med" len="med"/>
          </a:ln>
        </p:spPr>
      </p:cxnSp>
      <p:sp>
        <p:nvSpPr>
          <p:cNvPr id="410" name="Google Shape;410;p35"/>
          <p:cNvSpPr txBox="1"/>
          <p:nvPr/>
        </p:nvSpPr>
        <p:spPr>
          <a:xfrm>
            <a:off x="495816" y="17045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koordinasi</a:t>
            </a:r>
            <a:endParaRPr sz="1100"/>
          </a:p>
        </p:txBody>
      </p:sp>
      <p:cxnSp>
        <p:nvCxnSpPr>
          <p:cNvPr id="411" name="Google Shape;411;p35"/>
          <p:cNvCxnSpPr>
            <a:stCxn id="405" idx="2"/>
            <a:endCxn id="395" idx="2"/>
          </p:cNvCxnSpPr>
          <p:nvPr/>
        </p:nvCxnSpPr>
        <p:spPr>
          <a:xfrm rot="-5400000" flipH="1">
            <a:off x="3102652" y="497413"/>
            <a:ext cx="16200" cy="1815300"/>
          </a:xfrm>
          <a:prstGeom prst="curvedConnector3">
            <a:avLst>
              <a:gd name="adj1" fmla="val 1570139"/>
            </a:avLst>
          </a:prstGeom>
          <a:noFill/>
          <a:ln w="19050" cap="flat" cmpd="sng">
            <a:solidFill>
              <a:srgbClr val="007885"/>
            </a:solidFill>
            <a:prstDash val="solid"/>
            <a:round/>
            <a:headEnd type="none" w="med" len="med"/>
            <a:tailEnd type="triangle" w="med" len="med"/>
          </a:ln>
        </p:spPr>
      </p:cxnSp>
      <p:cxnSp>
        <p:nvCxnSpPr>
          <p:cNvPr id="412" name="Google Shape;412;p35"/>
          <p:cNvCxnSpPr>
            <a:stCxn id="405" idx="2"/>
            <a:endCxn id="397" idx="2"/>
          </p:cNvCxnSpPr>
          <p:nvPr/>
        </p:nvCxnSpPr>
        <p:spPr>
          <a:xfrm rot="-5400000">
            <a:off x="4002502" y="-410237"/>
            <a:ext cx="7800" cy="3606600"/>
          </a:xfrm>
          <a:prstGeom prst="curvedConnector3">
            <a:avLst>
              <a:gd name="adj1" fmla="val -4315569"/>
            </a:avLst>
          </a:prstGeom>
          <a:noFill/>
          <a:ln w="19050" cap="flat" cmpd="sng">
            <a:solidFill>
              <a:srgbClr val="007885"/>
            </a:solidFill>
            <a:prstDash val="solid"/>
            <a:round/>
            <a:headEnd type="none" w="med" len="med"/>
            <a:tailEnd type="triangle" w="med" len="med"/>
          </a:ln>
        </p:spPr>
      </p:cxnSp>
      <p:cxnSp>
        <p:nvCxnSpPr>
          <p:cNvPr id="413" name="Google Shape;413;p35"/>
          <p:cNvCxnSpPr>
            <a:stCxn id="405" idx="2"/>
            <a:endCxn id="369" idx="1"/>
          </p:cNvCxnSpPr>
          <p:nvPr/>
        </p:nvCxnSpPr>
        <p:spPr>
          <a:xfrm rot="-5400000" flipH="1">
            <a:off x="1835902" y="1764163"/>
            <a:ext cx="1968900" cy="1234500"/>
          </a:xfrm>
          <a:prstGeom prst="curvedConnector2">
            <a:avLst/>
          </a:prstGeom>
          <a:noFill/>
          <a:ln w="19050" cap="flat" cmpd="sng">
            <a:solidFill>
              <a:srgbClr val="007885"/>
            </a:solidFill>
            <a:prstDash val="solid"/>
            <a:round/>
            <a:headEnd type="none" w="med" len="med"/>
            <a:tailEnd type="triangle" w="med" len="med"/>
          </a:ln>
        </p:spPr>
      </p:cxnSp>
      <p:cxnSp>
        <p:nvCxnSpPr>
          <p:cNvPr id="414" name="Google Shape;414;p35"/>
          <p:cNvCxnSpPr>
            <a:stCxn id="405" idx="2"/>
            <a:endCxn id="415" idx="1"/>
          </p:cNvCxnSpPr>
          <p:nvPr/>
        </p:nvCxnSpPr>
        <p:spPr>
          <a:xfrm rot="-5400000" flipH="1">
            <a:off x="4361752" y="-761687"/>
            <a:ext cx="494400" cy="4811700"/>
          </a:xfrm>
          <a:prstGeom prst="curvedConnector2">
            <a:avLst/>
          </a:prstGeom>
          <a:noFill/>
          <a:ln w="19050" cap="flat" cmpd="sng">
            <a:solidFill>
              <a:srgbClr val="0000FF"/>
            </a:solidFill>
            <a:prstDash val="solid"/>
            <a:round/>
            <a:headEnd type="none" w="med" len="med"/>
            <a:tailEnd type="triangle" w="med" len="med"/>
          </a:ln>
        </p:spPr>
      </p:cxnSp>
      <p:pic>
        <p:nvPicPr>
          <p:cNvPr id="416" name="Google Shape;416;p35"/>
          <p:cNvPicPr preferRelativeResize="0"/>
          <p:nvPr/>
        </p:nvPicPr>
        <p:blipFill>
          <a:blip r:embed="rId7">
            <a:alphaModFix/>
          </a:blip>
          <a:stretch>
            <a:fillRect/>
          </a:stretch>
        </p:blipFill>
        <p:spPr>
          <a:xfrm>
            <a:off x="7312185" y="1685984"/>
            <a:ext cx="508200" cy="508200"/>
          </a:xfrm>
          <a:prstGeom prst="rect">
            <a:avLst/>
          </a:prstGeom>
          <a:noFill/>
          <a:ln>
            <a:noFill/>
          </a:ln>
        </p:spPr>
      </p:pic>
      <p:sp>
        <p:nvSpPr>
          <p:cNvPr id="377" name="Google Shape;377;p35"/>
          <p:cNvSpPr txBox="1"/>
          <p:nvPr/>
        </p:nvSpPr>
        <p:spPr>
          <a:xfrm>
            <a:off x="6857448" y="2137634"/>
            <a:ext cx="145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Komunitas belajar</a:t>
            </a:r>
            <a:endParaRPr sz="1100">
              <a:solidFill>
                <a:schemeClr val="dk1"/>
              </a:solidFill>
            </a:endParaRPr>
          </a:p>
        </p:txBody>
      </p:sp>
      <p:grpSp>
        <p:nvGrpSpPr>
          <p:cNvPr id="417" name="Google Shape;417;p35"/>
          <p:cNvGrpSpPr/>
          <p:nvPr/>
        </p:nvGrpSpPr>
        <p:grpSpPr>
          <a:xfrm>
            <a:off x="6728900" y="2692223"/>
            <a:ext cx="1815300" cy="617127"/>
            <a:chOff x="6728900" y="2539823"/>
            <a:chExt cx="1815300" cy="617127"/>
          </a:xfrm>
        </p:grpSpPr>
        <p:sp>
          <p:nvSpPr>
            <p:cNvPr id="392" name="Google Shape;392;p35"/>
            <p:cNvSpPr txBox="1"/>
            <p:nvPr/>
          </p:nvSpPr>
          <p:spPr>
            <a:xfrm>
              <a:off x="6728900" y="2849150"/>
              <a:ext cx="18153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Penyediaan narasumber</a:t>
              </a:r>
              <a:endParaRPr sz="1100"/>
            </a:p>
          </p:txBody>
        </p:sp>
        <p:pic>
          <p:nvPicPr>
            <p:cNvPr id="418" name="Google Shape;418;p35"/>
            <p:cNvPicPr preferRelativeResize="0"/>
            <p:nvPr/>
          </p:nvPicPr>
          <p:blipFill>
            <a:blip r:embed="rId8">
              <a:alphaModFix/>
            </a:blip>
            <a:stretch>
              <a:fillRect/>
            </a:stretch>
          </p:blipFill>
          <p:spPr>
            <a:xfrm>
              <a:off x="7402925" y="2539823"/>
              <a:ext cx="336300" cy="338765"/>
            </a:xfrm>
            <a:prstGeom prst="rect">
              <a:avLst/>
            </a:prstGeom>
            <a:noFill/>
            <a:ln>
              <a:noFill/>
            </a:ln>
          </p:spPr>
        </p:pic>
      </p:grpSp>
      <p:cxnSp>
        <p:nvCxnSpPr>
          <p:cNvPr id="419" name="Google Shape;419;p35"/>
          <p:cNvCxnSpPr>
            <a:stCxn id="369" idx="3"/>
            <a:endCxn id="377" idx="3"/>
          </p:cNvCxnSpPr>
          <p:nvPr/>
        </p:nvCxnSpPr>
        <p:spPr>
          <a:xfrm rot="10800000" flipH="1">
            <a:off x="4601056" y="2314781"/>
            <a:ext cx="3714300" cy="1051200"/>
          </a:xfrm>
          <a:prstGeom prst="bentConnector3">
            <a:avLst>
              <a:gd name="adj1" fmla="val 112673"/>
            </a:avLst>
          </a:prstGeom>
          <a:noFill/>
          <a:ln w="19050" cap="flat" cmpd="sng">
            <a:solidFill>
              <a:schemeClr val="accent5"/>
            </a:solidFill>
            <a:prstDash val="dash"/>
            <a:round/>
            <a:headEnd type="none" w="med" len="med"/>
            <a:tailEnd type="triangle" w="med" len="med"/>
          </a:ln>
        </p:spPr>
      </p:cxnSp>
      <p:cxnSp>
        <p:nvCxnSpPr>
          <p:cNvPr id="420" name="Google Shape;420;p35"/>
          <p:cNvCxnSpPr>
            <a:stCxn id="369" idx="3"/>
            <a:endCxn id="388" idx="3"/>
          </p:cNvCxnSpPr>
          <p:nvPr/>
        </p:nvCxnSpPr>
        <p:spPr>
          <a:xfrm rot="10800000" flipH="1">
            <a:off x="4601056" y="1203881"/>
            <a:ext cx="3653100" cy="2162100"/>
          </a:xfrm>
          <a:prstGeom prst="bentConnector3">
            <a:avLst>
              <a:gd name="adj1" fmla="val 106515"/>
            </a:avLst>
          </a:prstGeom>
          <a:noFill/>
          <a:ln w="19050" cap="flat" cmpd="sng">
            <a:solidFill>
              <a:schemeClr val="accent5"/>
            </a:solidFill>
            <a:prstDash val="dash"/>
            <a:round/>
            <a:headEnd type="none" w="med" len="med"/>
            <a:tailEnd type="triangle" w="med" len="med"/>
          </a:ln>
        </p:spPr>
      </p:cxnSp>
      <p:pic>
        <p:nvPicPr>
          <p:cNvPr id="421" name="Google Shape;421;p35"/>
          <p:cNvPicPr preferRelativeResize="0"/>
          <p:nvPr/>
        </p:nvPicPr>
        <p:blipFill>
          <a:blip r:embed="rId9">
            <a:alphaModFix/>
          </a:blip>
          <a:stretch>
            <a:fillRect/>
          </a:stretch>
        </p:blipFill>
        <p:spPr>
          <a:xfrm>
            <a:off x="3834873" y="2800436"/>
            <a:ext cx="368900" cy="368900"/>
          </a:xfrm>
          <a:prstGeom prst="rect">
            <a:avLst/>
          </a:prstGeom>
          <a:noFill/>
          <a:ln>
            <a:noFill/>
          </a:ln>
        </p:spPr>
      </p:pic>
      <p:pic>
        <p:nvPicPr>
          <p:cNvPr id="422" name="Google Shape;422;p35"/>
          <p:cNvPicPr preferRelativeResize="0"/>
          <p:nvPr/>
        </p:nvPicPr>
        <p:blipFill rotWithShape="1">
          <a:blip r:embed="rId10">
            <a:alphaModFix/>
          </a:blip>
          <a:srcRect r="65883"/>
          <a:stretch/>
        </p:blipFill>
        <p:spPr>
          <a:xfrm>
            <a:off x="3887337" y="3675852"/>
            <a:ext cx="238125" cy="342786"/>
          </a:xfrm>
          <a:prstGeom prst="rect">
            <a:avLst/>
          </a:prstGeom>
          <a:noFill/>
          <a:ln>
            <a:noFill/>
          </a:ln>
        </p:spPr>
      </p:pic>
      <p:pic>
        <p:nvPicPr>
          <p:cNvPr id="423" name="Google Shape;423;p35"/>
          <p:cNvPicPr preferRelativeResize="0"/>
          <p:nvPr/>
        </p:nvPicPr>
        <p:blipFill>
          <a:blip r:embed="rId11">
            <a:alphaModFix/>
          </a:blip>
          <a:stretch>
            <a:fillRect/>
          </a:stretch>
        </p:blipFill>
        <p:spPr>
          <a:xfrm>
            <a:off x="4203775" y="4069563"/>
            <a:ext cx="336300" cy="336300"/>
          </a:xfrm>
          <a:prstGeom prst="rect">
            <a:avLst/>
          </a:prstGeom>
          <a:noFill/>
          <a:ln>
            <a:noFill/>
          </a:ln>
        </p:spPr>
      </p:pic>
      <p:pic>
        <p:nvPicPr>
          <p:cNvPr id="424" name="Google Shape;424;p35"/>
          <p:cNvPicPr preferRelativeResize="0"/>
          <p:nvPr/>
        </p:nvPicPr>
        <p:blipFill rotWithShape="1">
          <a:blip r:embed="rId12">
            <a:alphaModFix/>
          </a:blip>
          <a:srcRect l="209" r="209"/>
          <a:stretch/>
        </p:blipFill>
        <p:spPr>
          <a:xfrm>
            <a:off x="3688978" y="4508603"/>
            <a:ext cx="238125" cy="239134"/>
          </a:xfrm>
          <a:prstGeom prst="rect">
            <a:avLst/>
          </a:prstGeom>
          <a:noFill/>
          <a:ln>
            <a:noFill/>
          </a:ln>
        </p:spPr>
      </p:pic>
      <p:sp>
        <p:nvSpPr>
          <p:cNvPr id="425" name="Google Shape;425;p35"/>
          <p:cNvSpPr/>
          <p:nvPr/>
        </p:nvSpPr>
        <p:spPr>
          <a:xfrm>
            <a:off x="1503700" y="3998615"/>
            <a:ext cx="7040400" cy="477300"/>
          </a:xfrm>
          <a:prstGeom prst="roundRect">
            <a:avLst>
              <a:gd name="adj" fmla="val 16667"/>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0" name="Google Shape;430;p36"/>
          <p:cNvGrpSpPr/>
          <p:nvPr/>
        </p:nvGrpSpPr>
        <p:grpSpPr>
          <a:xfrm>
            <a:off x="0" y="4774350"/>
            <a:ext cx="9144000" cy="369225"/>
            <a:chOff x="0" y="6365800"/>
            <a:chExt cx="12192000" cy="492300"/>
          </a:xfrm>
        </p:grpSpPr>
        <p:sp>
          <p:nvSpPr>
            <p:cNvPr id="431" name="Google Shape;431;p36"/>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6"/>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433" name="Google Shape;433;p36"/>
          <p:cNvSpPr txBox="1"/>
          <p:nvPr/>
        </p:nvSpPr>
        <p:spPr>
          <a:xfrm>
            <a:off x="187963" y="1763025"/>
            <a:ext cx="3279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u="sng">
                <a:solidFill>
                  <a:schemeClr val="hlink"/>
                </a:solidFill>
                <a:latin typeface="Calibri"/>
                <a:ea typeface="Calibri"/>
                <a:cs typeface="Calibri"/>
                <a:sym typeface="Calibri"/>
                <a:hlinkClick r:id="rId3"/>
              </a:rPr>
              <a:t>Pengantar</a:t>
            </a:r>
            <a:endParaRPr/>
          </a:p>
          <a:p>
            <a:pPr marL="0" lvl="0" indent="0" algn="ctr" rtl="0">
              <a:spcBef>
                <a:spcPts val="0"/>
              </a:spcBef>
              <a:spcAft>
                <a:spcPts val="0"/>
              </a:spcAft>
              <a:buNone/>
            </a:pPr>
            <a:r>
              <a:rPr lang="en" sz="3000" b="1" u="sng">
                <a:solidFill>
                  <a:schemeClr val="hlink"/>
                </a:solidFill>
                <a:latin typeface="Calibri"/>
                <a:ea typeface="Calibri"/>
                <a:cs typeface="Calibri"/>
                <a:sym typeface="Calibri"/>
                <a:hlinkClick r:id="rId3"/>
              </a:rPr>
              <a:t>Seri Webinar</a:t>
            </a:r>
            <a:r>
              <a:rPr lang="en" sz="3000" b="1">
                <a:solidFill>
                  <a:srgbClr val="112F61"/>
                </a:solidFill>
                <a:latin typeface="Calibri"/>
                <a:ea typeface="Calibri"/>
                <a:cs typeface="Calibri"/>
                <a:sym typeface="Calibri"/>
              </a:rPr>
              <a:t> </a:t>
            </a:r>
            <a:endParaRPr sz="3000" b="1">
              <a:solidFill>
                <a:srgbClr val="112F61"/>
              </a:solidFill>
              <a:latin typeface="Calibri"/>
              <a:ea typeface="Calibri"/>
              <a:cs typeface="Calibri"/>
              <a:sym typeface="Calibri"/>
            </a:endParaRPr>
          </a:p>
        </p:txBody>
      </p:sp>
      <p:pic>
        <p:nvPicPr>
          <p:cNvPr id="434" name="Google Shape;434;p36"/>
          <p:cNvPicPr preferRelativeResize="0"/>
          <p:nvPr/>
        </p:nvPicPr>
        <p:blipFill>
          <a:blip r:embed="rId4">
            <a:alphaModFix/>
          </a:blip>
          <a:stretch>
            <a:fillRect/>
          </a:stretch>
        </p:blipFill>
        <p:spPr>
          <a:xfrm>
            <a:off x="3509113" y="299104"/>
            <a:ext cx="5446924" cy="4036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7"/>
          <p:cNvSpPr txBox="1"/>
          <p:nvPr/>
        </p:nvSpPr>
        <p:spPr>
          <a:xfrm>
            <a:off x="5483798" y="4828125"/>
            <a:ext cx="3198300" cy="2616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sp>
        <p:nvSpPr>
          <p:cNvPr id="440" name="Google Shape;440;p37"/>
          <p:cNvSpPr txBox="1"/>
          <p:nvPr/>
        </p:nvSpPr>
        <p:spPr>
          <a:xfrm>
            <a:off x="264900" y="265450"/>
            <a:ext cx="841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Semua guru dan kepala satuan pendidikan pelaksana IKM sebaiknya mengikuti:</a:t>
            </a:r>
            <a:endParaRPr b="1"/>
          </a:p>
        </p:txBody>
      </p:sp>
      <p:sp>
        <p:nvSpPr>
          <p:cNvPr id="441" name="Google Shape;441;p37"/>
          <p:cNvSpPr txBox="1"/>
          <p:nvPr/>
        </p:nvSpPr>
        <p:spPr>
          <a:xfrm>
            <a:off x="306600" y="774800"/>
            <a:ext cx="8417100" cy="29862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b="1"/>
              <a:t>SERI WEBINAR</a:t>
            </a:r>
            <a:endParaRPr b="1"/>
          </a:p>
          <a:p>
            <a:pPr marL="0" lvl="0" indent="0" algn="l" rtl="0">
              <a:lnSpc>
                <a:spcPct val="150000"/>
              </a:lnSpc>
              <a:spcBef>
                <a:spcPts val="0"/>
              </a:spcBef>
              <a:spcAft>
                <a:spcPts val="0"/>
              </a:spcAft>
              <a:buNone/>
            </a:pPr>
            <a:endParaRPr b="1"/>
          </a:p>
          <a:p>
            <a:pPr marL="0" lvl="0" indent="0" algn="l" rtl="0">
              <a:lnSpc>
                <a:spcPct val="150000"/>
              </a:lnSpc>
              <a:spcBef>
                <a:spcPts val="0"/>
              </a:spcBef>
              <a:spcAft>
                <a:spcPts val="0"/>
              </a:spcAft>
              <a:buNone/>
            </a:pPr>
            <a:r>
              <a:rPr lang="en"/>
              <a:t>Semua guru dan kepala satuan pendidikan yang ingin </a:t>
            </a:r>
            <a:r>
              <a:rPr lang="en" b="1"/>
              <a:t>menguatkan pemahaman</a:t>
            </a:r>
            <a:r>
              <a:rPr lang="en"/>
              <a:t> mengenai kurikulum merdeka dapat mengikuti seri webinar. Yang dapat diakses di media:</a:t>
            </a:r>
            <a:endParaRPr/>
          </a:p>
          <a:p>
            <a:pPr marL="457200" lvl="0" indent="-317500" algn="l" rtl="0">
              <a:lnSpc>
                <a:spcPct val="150000"/>
              </a:lnSpc>
              <a:spcBef>
                <a:spcPts val="0"/>
              </a:spcBef>
              <a:spcAft>
                <a:spcPts val="0"/>
              </a:spcAft>
              <a:buSzPts val="1400"/>
              <a:buChar char="●"/>
            </a:pPr>
            <a:r>
              <a:rPr lang="en"/>
              <a:t>Youtube</a:t>
            </a:r>
            <a:endParaRPr/>
          </a:p>
          <a:p>
            <a:pPr marL="457200" lvl="0" indent="0" algn="l" rtl="0">
              <a:lnSpc>
                <a:spcPct val="150000"/>
              </a:lnSpc>
              <a:spcBef>
                <a:spcPts val="0"/>
              </a:spcBef>
              <a:spcAft>
                <a:spcPts val="0"/>
              </a:spcAft>
              <a:buNone/>
            </a:pPr>
            <a:r>
              <a:rPr lang="en"/>
              <a:t>Untuk menonton Seri Webinar yang sudah tayang bisa dicek di </a:t>
            </a:r>
            <a:r>
              <a:rPr lang="en" b="1" u="sng">
                <a:solidFill>
                  <a:schemeClr val="hlink"/>
                </a:solidFill>
                <a:hlinkClick r:id="rId3"/>
              </a:rPr>
              <a:t>playlist Seri Webinar di Youtube</a:t>
            </a:r>
            <a:r>
              <a:rPr lang="en"/>
              <a:t> </a:t>
            </a:r>
            <a:endParaRPr/>
          </a:p>
          <a:p>
            <a:pPr marL="457200" lvl="0" indent="-317500" algn="l" rtl="0">
              <a:lnSpc>
                <a:spcPct val="150000"/>
              </a:lnSpc>
              <a:spcBef>
                <a:spcPts val="0"/>
              </a:spcBef>
              <a:spcAft>
                <a:spcPts val="0"/>
              </a:spcAft>
              <a:buSzPts val="1400"/>
              <a:buChar char="●"/>
            </a:pPr>
            <a:r>
              <a:rPr lang="en"/>
              <a:t>PMM</a:t>
            </a:r>
            <a:endParaRPr/>
          </a:p>
          <a:p>
            <a:pPr marL="457200" lvl="0" indent="0" algn="l" rtl="0">
              <a:lnSpc>
                <a:spcPct val="150000"/>
              </a:lnSpc>
              <a:spcBef>
                <a:spcPts val="0"/>
              </a:spcBef>
              <a:spcAft>
                <a:spcPts val="0"/>
              </a:spcAft>
              <a:buNone/>
            </a:pPr>
            <a:r>
              <a:rPr lang="en">
                <a:solidFill>
                  <a:schemeClr val="dk1"/>
                </a:solidFill>
              </a:rPr>
              <a:t>Informasi webinar mengakses webinar yang sudah tayang bisa diakses di </a:t>
            </a:r>
            <a:r>
              <a:rPr lang="en" b="1">
                <a:solidFill>
                  <a:schemeClr val="dk1"/>
                </a:solidFill>
              </a:rPr>
              <a:t>Aplikasi PMM</a:t>
            </a:r>
            <a:r>
              <a:rPr lang="en">
                <a:solidFill>
                  <a:schemeClr val="dk1"/>
                </a:solidFill>
              </a:rPr>
              <a:t> (tidak tersedia di web-based) fitur </a:t>
            </a:r>
            <a:r>
              <a:rPr lang="en" b="1">
                <a:solidFill>
                  <a:schemeClr val="dk1"/>
                </a:solidFill>
              </a:rPr>
              <a:t>Info Terkini.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447" name="Google Shape;447;p38"/>
          <p:cNvGrpSpPr/>
          <p:nvPr/>
        </p:nvGrpSpPr>
        <p:grpSpPr>
          <a:xfrm>
            <a:off x="0" y="4774350"/>
            <a:ext cx="9144000" cy="369225"/>
            <a:chOff x="0" y="6365800"/>
            <a:chExt cx="12192000" cy="492300"/>
          </a:xfrm>
        </p:grpSpPr>
        <p:sp>
          <p:nvSpPr>
            <p:cNvPr id="448" name="Google Shape;448;p38"/>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8"/>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450" name="Google Shape;450;p38"/>
          <p:cNvSpPr/>
          <p:nvPr/>
        </p:nvSpPr>
        <p:spPr>
          <a:xfrm>
            <a:off x="1393350" y="1614550"/>
            <a:ext cx="6357300" cy="1678800"/>
          </a:xfrm>
          <a:prstGeom prst="roundRect">
            <a:avLst>
              <a:gd name="adj" fmla="val 16667"/>
            </a:avLst>
          </a:prstGeom>
          <a:solidFill>
            <a:srgbClr val="CEE1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000">
                <a:solidFill>
                  <a:srgbClr val="002060"/>
                </a:solidFill>
                <a:latin typeface="Calibri"/>
                <a:ea typeface="Calibri"/>
                <a:cs typeface="Calibri"/>
                <a:sym typeface="Calibri"/>
              </a:rPr>
              <a:t>Guru dan kepala sekolah belajar Kurikulum Merdeka di dalam</a:t>
            </a:r>
            <a:r>
              <a:rPr lang="en" sz="3000" b="1">
                <a:solidFill>
                  <a:srgbClr val="002060"/>
                </a:solidFill>
                <a:latin typeface="Calibri"/>
                <a:ea typeface="Calibri"/>
                <a:cs typeface="Calibri"/>
                <a:sym typeface="Calibri"/>
              </a:rPr>
              <a:t> komunitas belajar</a:t>
            </a:r>
            <a:endParaRPr sz="3000" b="1" i="1">
              <a:solidFill>
                <a:srgbClr val="002060"/>
              </a:solidFill>
              <a:latin typeface="Calibri"/>
              <a:ea typeface="Calibri"/>
              <a:cs typeface="Calibri"/>
              <a:sym typeface="Calibri"/>
            </a:endParaRPr>
          </a:p>
        </p:txBody>
      </p:sp>
      <p:sp>
        <p:nvSpPr>
          <p:cNvPr id="451" name="Google Shape;451;p38"/>
          <p:cNvSpPr/>
          <p:nvPr/>
        </p:nvSpPr>
        <p:spPr>
          <a:xfrm>
            <a:off x="4182300" y="1129750"/>
            <a:ext cx="779400" cy="777900"/>
          </a:xfrm>
          <a:prstGeom prst="ellipse">
            <a:avLst/>
          </a:prstGeom>
          <a:solidFill>
            <a:srgbClr val="002060"/>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500" b="1">
                <a:solidFill>
                  <a:srgbClr val="FFFFFF"/>
                </a:solidFill>
                <a:latin typeface="Calibri"/>
                <a:ea typeface="Calibri"/>
                <a:cs typeface="Calibri"/>
                <a:sym typeface="Calibri"/>
              </a:rPr>
              <a:t>3</a:t>
            </a:r>
            <a:endParaRPr sz="25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9"/>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17</a:t>
            </a:fld>
            <a:endParaRPr/>
          </a:p>
        </p:txBody>
      </p:sp>
      <p:sp>
        <p:nvSpPr>
          <p:cNvPr id="457" name="Google Shape;457;p39"/>
          <p:cNvSpPr txBox="1"/>
          <p:nvPr/>
        </p:nvSpPr>
        <p:spPr>
          <a:xfrm>
            <a:off x="1931975" y="3693346"/>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Platform Merdeka Mengajar</a:t>
            </a:r>
            <a:endParaRPr sz="1100"/>
          </a:p>
        </p:txBody>
      </p:sp>
      <p:sp>
        <p:nvSpPr>
          <p:cNvPr id="458" name="Google Shape;458;p39"/>
          <p:cNvSpPr txBox="1"/>
          <p:nvPr/>
        </p:nvSpPr>
        <p:spPr>
          <a:xfrm>
            <a:off x="1931975" y="4474275"/>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Helpdesk (Pusat Layanan Bantuan)</a:t>
            </a:r>
            <a:endParaRPr sz="1100"/>
          </a:p>
        </p:txBody>
      </p:sp>
      <p:sp>
        <p:nvSpPr>
          <p:cNvPr id="459" name="Google Shape;459;p39"/>
          <p:cNvSpPr txBox="1"/>
          <p:nvPr/>
        </p:nvSpPr>
        <p:spPr>
          <a:xfrm>
            <a:off x="3437656" y="3127331"/>
            <a:ext cx="11634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Mitra pembangunan</a:t>
            </a:r>
            <a:endParaRPr sz="1100"/>
          </a:p>
        </p:txBody>
      </p:sp>
      <p:cxnSp>
        <p:nvCxnSpPr>
          <p:cNvPr id="460" name="Google Shape;460;p39"/>
          <p:cNvCxnSpPr>
            <a:stCxn id="461" idx="3"/>
            <a:endCxn id="462" idx="1"/>
          </p:cNvCxnSpPr>
          <p:nvPr/>
        </p:nvCxnSpPr>
        <p:spPr>
          <a:xfrm>
            <a:off x="6008153" y="818604"/>
            <a:ext cx="1271100" cy="33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463" name="Google Shape;463;p39"/>
          <p:cNvCxnSpPr/>
          <p:nvPr/>
        </p:nvCxnSpPr>
        <p:spPr>
          <a:xfrm rot="10800000" flipH="1">
            <a:off x="159656" y="2826159"/>
            <a:ext cx="336300" cy="6300"/>
          </a:xfrm>
          <a:prstGeom prst="straightConnector1">
            <a:avLst/>
          </a:prstGeom>
          <a:noFill/>
          <a:ln w="19050" cap="flat" cmpd="sng">
            <a:solidFill>
              <a:schemeClr val="accent5"/>
            </a:solidFill>
            <a:prstDash val="dash"/>
            <a:round/>
            <a:headEnd type="none" w="med" len="med"/>
            <a:tailEnd type="none" w="med" len="med"/>
          </a:ln>
        </p:spPr>
      </p:cxnSp>
      <p:cxnSp>
        <p:nvCxnSpPr>
          <p:cNvPr id="464" name="Google Shape;464;p39"/>
          <p:cNvCxnSpPr/>
          <p:nvPr/>
        </p:nvCxnSpPr>
        <p:spPr>
          <a:xfrm rot="-5400000">
            <a:off x="7478750" y="2483588"/>
            <a:ext cx="215400" cy="20100"/>
          </a:xfrm>
          <a:prstGeom prst="bentConnector3">
            <a:avLst>
              <a:gd name="adj1" fmla="val 50000"/>
            </a:avLst>
          </a:prstGeom>
          <a:noFill/>
          <a:ln w="19050" cap="flat" cmpd="sng">
            <a:solidFill>
              <a:schemeClr val="accent4"/>
            </a:solidFill>
            <a:prstDash val="solid"/>
            <a:round/>
            <a:headEnd type="none" w="med" len="med"/>
            <a:tailEnd type="triangle" w="med" len="med"/>
          </a:ln>
        </p:spPr>
      </p:cxnSp>
      <p:sp>
        <p:nvSpPr>
          <p:cNvPr id="465" name="Google Shape;465;p39"/>
          <p:cNvSpPr txBox="1"/>
          <p:nvPr/>
        </p:nvSpPr>
        <p:spPr>
          <a:xfrm>
            <a:off x="495816" y="26760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parsial</a:t>
            </a:r>
            <a:endParaRPr sz="1100"/>
          </a:p>
        </p:txBody>
      </p:sp>
      <p:cxnSp>
        <p:nvCxnSpPr>
          <p:cNvPr id="466" name="Google Shape;466;p39"/>
          <p:cNvCxnSpPr>
            <a:stCxn id="459" idx="3"/>
            <a:endCxn id="467" idx="1"/>
          </p:cNvCxnSpPr>
          <p:nvPr/>
        </p:nvCxnSpPr>
        <p:spPr>
          <a:xfrm rot="10800000" flipH="1">
            <a:off x="4601056" y="2314781"/>
            <a:ext cx="2256300" cy="1051200"/>
          </a:xfrm>
          <a:prstGeom prst="bentConnector3">
            <a:avLst>
              <a:gd name="adj1" fmla="val 53450"/>
            </a:avLst>
          </a:prstGeom>
          <a:noFill/>
          <a:ln w="19050" cap="flat" cmpd="sng">
            <a:solidFill>
              <a:schemeClr val="accent5"/>
            </a:solidFill>
            <a:prstDash val="dash"/>
            <a:round/>
            <a:headEnd type="none" w="med" len="med"/>
            <a:tailEnd type="triangle" w="med" len="med"/>
          </a:ln>
        </p:spPr>
      </p:cxnSp>
      <p:sp>
        <p:nvSpPr>
          <p:cNvPr id="468" name="Google Shape;468;p39"/>
          <p:cNvSpPr txBox="1"/>
          <p:nvPr/>
        </p:nvSpPr>
        <p:spPr>
          <a:xfrm>
            <a:off x="1931990" y="4083811"/>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Seri Webinar</a:t>
            </a:r>
            <a:endParaRPr sz="1100"/>
          </a:p>
        </p:txBody>
      </p:sp>
      <p:cxnSp>
        <p:nvCxnSpPr>
          <p:cNvPr id="469" name="Google Shape;469;p39"/>
          <p:cNvCxnSpPr/>
          <p:nvPr/>
        </p:nvCxnSpPr>
        <p:spPr>
          <a:xfrm rot="10800000" flipH="1">
            <a:off x="159656" y="2095491"/>
            <a:ext cx="336300" cy="6300"/>
          </a:xfrm>
          <a:prstGeom prst="straightConnector1">
            <a:avLst/>
          </a:prstGeom>
          <a:noFill/>
          <a:ln w="19050" cap="flat" cmpd="sng">
            <a:solidFill>
              <a:srgbClr val="FF0000"/>
            </a:solidFill>
            <a:prstDash val="solid"/>
            <a:round/>
            <a:headEnd type="none" w="med" len="med"/>
            <a:tailEnd type="none" w="med" len="med"/>
          </a:ln>
        </p:spPr>
      </p:cxnSp>
      <p:sp>
        <p:nvSpPr>
          <p:cNvPr id="470" name="Google Shape;470;p39"/>
          <p:cNvSpPr txBox="1"/>
          <p:nvPr/>
        </p:nvSpPr>
        <p:spPr>
          <a:xfrm>
            <a:off x="495816" y="19331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pendampingan</a:t>
            </a:r>
            <a:endParaRPr sz="1100"/>
          </a:p>
        </p:txBody>
      </p:sp>
      <p:cxnSp>
        <p:nvCxnSpPr>
          <p:cNvPr id="471" name="Google Shape;471;p39"/>
          <p:cNvCxnSpPr/>
          <p:nvPr/>
        </p:nvCxnSpPr>
        <p:spPr>
          <a:xfrm rot="10800000" flipH="1">
            <a:off x="159656" y="2332097"/>
            <a:ext cx="336300" cy="6300"/>
          </a:xfrm>
          <a:prstGeom prst="straightConnector1">
            <a:avLst/>
          </a:prstGeom>
          <a:noFill/>
          <a:ln w="19050" cap="flat" cmpd="sng">
            <a:solidFill>
              <a:srgbClr val="0E65F0"/>
            </a:solidFill>
            <a:prstDash val="solid"/>
            <a:round/>
            <a:headEnd type="none" w="med" len="med"/>
            <a:tailEnd type="none" w="med" len="med"/>
          </a:ln>
        </p:spPr>
      </p:cxnSp>
      <p:sp>
        <p:nvSpPr>
          <p:cNvPr id="472" name="Google Shape;472;p39"/>
          <p:cNvSpPr txBox="1"/>
          <p:nvPr/>
        </p:nvSpPr>
        <p:spPr>
          <a:xfrm>
            <a:off x="495816" y="21820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bimtek cara belajar</a:t>
            </a:r>
            <a:endParaRPr sz="1100"/>
          </a:p>
        </p:txBody>
      </p:sp>
      <p:cxnSp>
        <p:nvCxnSpPr>
          <p:cNvPr id="473" name="Google Shape;473;p39"/>
          <p:cNvCxnSpPr/>
          <p:nvPr/>
        </p:nvCxnSpPr>
        <p:spPr>
          <a:xfrm rot="10800000" flipH="1">
            <a:off x="159656" y="2560697"/>
            <a:ext cx="336300" cy="6300"/>
          </a:xfrm>
          <a:prstGeom prst="straightConnector1">
            <a:avLst/>
          </a:prstGeom>
          <a:noFill/>
          <a:ln w="19050" cap="flat" cmpd="sng">
            <a:solidFill>
              <a:srgbClr val="007885"/>
            </a:solidFill>
            <a:prstDash val="solid"/>
            <a:round/>
            <a:headEnd type="none" w="med" len="med"/>
            <a:tailEnd type="none" w="med" len="med"/>
          </a:ln>
        </p:spPr>
      </p:cxnSp>
      <p:sp>
        <p:nvSpPr>
          <p:cNvPr id="474" name="Google Shape;474;p39"/>
          <p:cNvSpPr txBox="1"/>
          <p:nvPr/>
        </p:nvSpPr>
        <p:spPr>
          <a:xfrm>
            <a:off x="495816" y="24106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sosialisasi dan bimtek</a:t>
            </a:r>
            <a:endParaRPr sz="1100"/>
          </a:p>
        </p:txBody>
      </p:sp>
      <p:cxnSp>
        <p:nvCxnSpPr>
          <p:cNvPr id="475" name="Google Shape;475;p39"/>
          <p:cNvCxnSpPr>
            <a:stCxn id="476" idx="3"/>
            <a:endCxn id="461" idx="1"/>
          </p:cNvCxnSpPr>
          <p:nvPr/>
        </p:nvCxnSpPr>
        <p:spPr>
          <a:xfrm>
            <a:off x="4373013" y="816378"/>
            <a:ext cx="1126800" cy="21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477" name="Google Shape;477;p39"/>
          <p:cNvCxnSpPr>
            <a:stCxn id="478" idx="2"/>
          </p:cNvCxnSpPr>
          <p:nvPr/>
        </p:nvCxnSpPr>
        <p:spPr>
          <a:xfrm rot="-5400000" flipH="1">
            <a:off x="7455429" y="1491638"/>
            <a:ext cx="231300" cy="9600"/>
          </a:xfrm>
          <a:prstGeom prst="bentConnector3">
            <a:avLst>
              <a:gd name="adj1" fmla="val 50000"/>
            </a:avLst>
          </a:prstGeom>
          <a:noFill/>
          <a:ln w="19050" cap="flat" cmpd="sng">
            <a:solidFill>
              <a:schemeClr val="accent4"/>
            </a:solidFill>
            <a:prstDash val="solid"/>
            <a:round/>
            <a:headEnd type="none" w="med" len="med"/>
            <a:tailEnd type="triangle" w="med" len="med"/>
          </a:ln>
        </p:spPr>
      </p:cxnSp>
      <p:cxnSp>
        <p:nvCxnSpPr>
          <p:cNvPr id="479" name="Google Shape;479;p39"/>
          <p:cNvCxnSpPr/>
          <p:nvPr/>
        </p:nvCxnSpPr>
        <p:spPr>
          <a:xfrm rot="10800000" flipH="1">
            <a:off x="159656" y="3054759"/>
            <a:ext cx="336300" cy="6300"/>
          </a:xfrm>
          <a:prstGeom prst="straightConnector1">
            <a:avLst/>
          </a:prstGeom>
          <a:noFill/>
          <a:ln w="19050" cap="flat" cmpd="sng">
            <a:solidFill>
              <a:srgbClr val="FF9900"/>
            </a:solidFill>
            <a:prstDash val="solid"/>
            <a:round/>
            <a:headEnd type="none" w="med" len="med"/>
            <a:tailEnd type="none" w="med" len="med"/>
          </a:ln>
        </p:spPr>
      </p:cxnSp>
      <p:sp>
        <p:nvSpPr>
          <p:cNvPr id="480" name="Google Shape;480;p39"/>
          <p:cNvSpPr txBox="1"/>
          <p:nvPr/>
        </p:nvSpPr>
        <p:spPr>
          <a:xfrm>
            <a:off x="495816" y="29046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belajar bersama</a:t>
            </a:r>
            <a:endParaRPr sz="1100"/>
          </a:p>
        </p:txBody>
      </p:sp>
      <p:cxnSp>
        <p:nvCxnSpPr>
          <p:cNvPr id="481" name="Google Shape;481;p39"/>
          <p:cNvCxnSpPr>
            <a:stCxn id="459" idx="3"/>
            <a:endCxn id="482" idx="3"/>
          </p:cNvCxnSpPr>
          <p:nvPr/>
        </p:nvCxnSpPr>
        <p:spPr>
          <a:xfrm rot="10800000" flipH="1">
            <a:off x="4601056" y="3155381"/>
            <a:ext cx="3943200" cy="210600"/>
          </a:xfrm>
          <a:prstGeom prst="bentConnector5">
            <a:avLst>
              <a:gd name="adj1" fmla="val 26981"/>
              <a:gd name="adj2" fmla="val -2027"/>
              <a:gd name="adj3" fmla="val 106037"/>
            </a:avLst>
          </a:prstGeom>
          <a:noFill/>
          <a:ln w="19050" cap="flat" cmpd="sng">
            <a:solidFill>
              <a:schemeClr val="accent5"/>
            </a:solidFill>
            <a:prstDash val="dash"/>
            <a:round/>
            <a:headEnd type="none" w="med" len="med"/>
            <a:tailEnd type="triangle" w="med" len="med"/>
          </a:ln>
        </p:spPr>
      </p:cxnSp>
      <p:cxnSp>
        <p:nvCxnSpPr>
          <p:cNvPr id="483" name="Google Shape;483;p39"/>
          <p:cNvCxnSpPr>
            <a:stCxn id="459" idx="3"/>
            <a:endCxn id="457" idx="3"/>
          </p:cNvCxnSpPr>
          <p:nvPr/>
        </p:nvCxnSpPr>
        <p:spPr>
          <a:xfrm>
            <a:off x="4601056" y="3365981"/>
            <a:ext cx="3638100" cy="481200"/>
          </a:xfrm>
          <a:prstGeom prst="bentConnector3">
            <a:avLst>
              <a:gd name="adj1" fmla="val 106546"/>
            </a:avLst>
          </a:prstGeom>
          <a:noFill/>
          <a:ln w="19050" cap="flat" cmpd="sng">
            <a:solidFill>
              <a:schemeClr val="accent5"/>
            </a:solidFill>
            <a:prstDash val="dash"/>
            <a:round/>
            <a:headEnd type="none" w="med" len="med"/>
            <a:tailEnd type="triangle" w="med" len="med"/>
          </a:ln>
        </p:spPr>
      </p:cxnSp>
      <p:cxnSp>
        <p:nvCxnSpPr>
          <p:cNvPr id="484" name="Google Shape;484;p39"/>
          <p:cNvCxnSpPr>
            <a:stCxn id="485" idx="2"/>
            <a:endCxn id="459" idx="0"/>
          </p:cNvCxnSpPr>
          <p:nvPr/>
        </p:nvCxnSpPr>
        <p:spPr>
          <a:xfrm rot="-5400000" flipH="1">
            <a:off x="3161790" y="2269851"/>
            <a:ext cx="1714200" cy="900"/>
          </a:xfrm>
          <a:prstGeom prst="bentConnector3">
            <a:avLst>
              <a:gd name="adj1" fmla="val 49998"/>
            </a:avLst>
          </a:prstGeom>
          <a:noFill/>
          <a:ln w="19050" cap="flat" cmpd="sng">
            <a:solidFill>
              <a:schemeClr val="accent5"/>
            </a:solidFill>
            <a:prstDash val="dash"/>
            <a:round/>
            <a:headEnd type="triangle" w="med" len="med"/>
            <a:tailEnd type="none" w="med" len="med"/>
          </a:ln>
        </p:spPr>
      </p:cxnSp>
      <p:cxnSp>
        <p:nvCxnSpPr>
          <p:cNvPr id="486" name="Google Shape;486;p39"/>
          <p:cNvCxnSpPr>
            <a:stCxn id="459" idx="3"/>
            <a:endCxn id="487" idx="2"/>
          </p:cNvCxnSpPr>
          <p:nvPr/>
        </p:nvCxnSpPr>
        <p:spPr>
          <a:xfrm rot="10800000" flipH="1">
            <a:off x="4601056" y="1388981"/>
            <a:ext cx="1208700" cy="1977000"/>
          </a:xfrm>
          <a:prstGeom prst="bentConnector2">
            <a:avLst/>
          </a:prstGeom>
          <a:noFill/>
          <a:ln w="19050" cap="flat" cmpd="sng">
            <a:solidFill>
              <a:schemeClr val="accent5"/>
            </a:solidFill>
            <a:prstDash val="dash"/>
            <a:round/>
            <a:headEnd type="none" w="med" len="med"/>
            <a:tailEnd type="triangle" w="med" len="med"/>
          </a:ln>
        </p:spPr>
      </p:cxnSp>
      <p:sp>
        <p:nvSpPr>
          <p:cNvPr id="488" name="Google Shape;488;p39"/>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Ekosistem Implementasi Kurikulum Merdeka</a:t>
            </a:r>
            <a:endParaRPr/>
          </a:p>
        </p:txBody>
      </p:sp>
      <p:sp>
        <p:nvSpPr>
          <p:cNvPr id="489" name="Google Shape;489;p39"/>
          <p:cNvSpPr/>
          <p:nvPr/>
        </p:nvSpPr>
        <p:spPr>
          <a:xfrm>
            <a:off x="1762949" y="3697168"/>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1</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90" name="Google Shape;490;p39"/>
          <p:cNvSpPr/>
          <p:nvPr/>
        </p:nvSpPr>
        <p:spPr>
          <a:xfrm>
            <a:off x="1762949" y="4103574"/>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2</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91" name="Google Shape;491;p39"/>
          <p:cNvSpPr/>
          <p:nvPr/>
        </p:nvSpPr>
        <p:spPr>
          <a:xfrm>
            <a:off x="1762949" y="4474262"/>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5</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92" name="Google Shape;492;p39"/>
          <p:cNvSpPr/>
          <p:nvPr/>
        </p:nvSpPr>
        <p:spPr>
          <a:xfrm>
            <a:off x="3486001" y="2884151"/>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6</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93" name="Google Shape;493;p39"/>
          <p:cNvSpPr/>
          <p:nvPr/>
        </p:nvSpPr>
        <p:spPr>
          <a:xfrm>
            <a:off x="7038773" y="2727393"/>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4</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94" name="Google Shape;494;p39"/>
          <p:cNvSpPr/>
          <p:nvPr/>
        </p:nvSpPr>
        <p:spPr>
          <a:xfrm>
            <a:off x="7033749" y="1799525"/>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3</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495" name="Google Shape;495;p39"/>
          <p:cNvSpPr txBox="1"/>
          <p:nvPr/>
        </p:nvSpPr>
        <p:spPr>
          <a:xfrm>
            <a:off x="1834252" y="1042963"/>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Pusat</a:t>
            </a:r>
            <a:endParaRPr sz="1100">
              <a:solidFill>
                <a:schemeClr val="dk1"/>
              </a:solidFill>
            </a:endParaRPr>
          </a:p>
        </p:txBody>
      </p:sp>
      <p:sp>
        <p:nvSpPr>
          <p:cNvPr id="485" name="Google Shape;485;p39"/>
          <p:cNvSpPr txBox="1"/>
          <p:nvPr/>
        </p:nvSpPr>
        <p:spPr>
          <a:xfrm>
            <a:off x="3649590" y="1059201"/>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UPT</a:t>
            </a:r>
            <a:endParaRPr sz="1100">
              <a:solidFill>
                <a:schemeClr val="dk1"/>
              </a:solidFill>
            </a:endParaRPr>
          </a:p>
        </p:txBody>
      </p:sp>
      <p:pic>
        <p:nvPicPr>
          <p:cNvPr id="461" name="Google Shape;461;p39"/>
          <p:cNvPicPr preferRelativeResize="0"/>
          <p:nvPr/>
        </p:nvPicPr>
        <p:blipFill>
          <a:blip r:embed="rId3">
            <a:alphaModFix/>
          </a:blip>
          <a:stretch>
            <a:fillRect/>
          </a:stretch>
        </p:blipFill>
        <p:spPr>
          <a:xfrm>
            <a:off x="5499953" y="564504"/>
            <a:ext cx="508200" cy="508200"/>
          </a:xfrm>
          <a:prstGeom prst="rect">
            <a:avLst/>
          </a:prstGeom>
          <a:noFill/>
          <a:ln>
            <a:noFill/>
          </a:ln>
        </p:spPr>
      </p:pic>
      <p:sp>
        <p:nvSpPr>
          <p:cNvPr id="487" name="Google Shape;487;p39"/>
          <p:cNvSpPr txBox="1"/>
          <p:nvPr/>
        </p:nvSpPr>
        <p:spPr>
          <a:xfrm>
            <a:off x="5121901" y="1035102"/>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Dinas Pendidikan</a:t>
            </a:r>
            <a:endParaRPr sz="1100">
              <a:solidFill>
                <a:schemeClr val="dk1"/>
              </a:solidFill>
            </a:endParaRPr>
          </a:p>
        </p:txBody>
      </p:sp>
      <p:pic>
        <p:nvPicPr>
          <p:cNvPr id="496" name="Google Shape;496;p39"/>
          <p:cNvPicPr preferRelativeResize="0"/>
          <p:nvPr/>
        </p:nvPicPr>
        <p:blipFill rotWithShape="1">
          <a:blip r:embed="rId4">
            <a:alphaModFix/>
          </a:blip>
          <a:srcRect l="6937" t="11793" r="7092" b="23728"/>
          <a:stretch/>
        </p:blipFill>
        <p:spPr>
          <a:xfrm>
            <a:off x="1878000" y="557428"/>
            <a:ext cx="684038" cy="513000"/>
          </a:xfrm>
          <a:prstGeom prst="rect">
            <a:avLst/>
          </a:prstGeom>
          <a:noFill/>
          <a:ln>
            <a:noFill/>
          </a:ln>
        </p:spPr>
      </p:pic>
      <p:pic>
        <p:nvPicPr>
          <p:cNvPr id="476" name="Google Shape;476;p39"/>
          <p:cNvPicPr preferRelativeResize="0"/>
          <p:nvPr/>
        </p:nvPicPr>
        <p:blipFill rotWithShape="1">
          <a:blip r:embed="rId5">
            <a:alphaModFix/>
          </a:blip>
          <a:srcRect l="6937" t="11793" r="7092" b="23728"/>
          <a:stretch/>
        </p:blipFill>
        <p:spPr>
          <a:xfrm>
            <a:off x="3688975" y="559878"/>
            <a:ext cx="684038" cy="513000"/>
          </a:xfrm>
          <a:prstGeom prst="rect">
            <a:avLst/>
          </a:prstGeom>
          <a:noFill/>
          <a:ln>
            <a:noFill/>
          </a:ln>
        </p:spPr>
      </p:pic>
      <p:grpSp>
        <p:nvGrpSpPr>
          <p:cNvPr id="497" name="Google Shape;497;p39"/>
          <p:cNvGrpSpPr/>
          <p:nvPr/>
        </p:nvGrpSpPr>
        <p:grpSpPr>
          <a:xfrm>
            <a:off x="6878529" y="571547"/>
            <a:ext cx="1375500" cy="809241"/>
            <a:chOff x="6878529" y="571547"/>
            <a:chExt cx="1375500" cy="809241"/>
          </a:xfrm>
        </p:grpSpPr>
        <p:pic>
          <p:nvPicPr>
            <p:cNvPr id="462" name="Google Shape;462;p39"/>
            <p:cNvPicPr preferRelativeResize="0"/>
            <p:nvPr/>
          </p:nvPicPr>
          <p:blipFill rotWithShape="1">
            <a:blip r:embed="rId6">
              <a:alphaModFix/>
            </a:blip>
            <a:srcRect l="8219" t="15197" r="8328" b="14444"/>
            <a:stretch/>
          </p:blipFill>
          <p:spPr>
            <a:xfrm>
              <a:off x="7279400" y="571547"/>
              <a:ext cx="594000" cy="500757"/>
            </a:xfrm>
            <a:prstGeom prst="rect">
              <a:avLst/>
            </a:prstGeom>
            <a:noFill/>
            <a:ln>
              <a:noFill/>
            </a:ln>
          </p:spPr>
        </p:pic>
        <p:sp>
          <p:nvSpPr>
            <p:cNvPr id="478" name="Google Shape;478;p39"/>
            <p:cNvSpPr txBox="1"/>
            <p:nvPr/>
          </p:nvSpPr>
          <p:spPr>
            <a:xfrm>
              <a:off x="6878529" y="1026788"/>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Satuan Pendidikan</a:t>
              </a:r>
              <a:endParaRPr sz="1100">
                <a:solidFill>
                  <a:schemeClr val="dk1"/>
                </a:solidFill>
              </a:endParaRPr>
            </a:p>
          </p:txBody>
        </p:sp>
      </p:grpSp>
      <p:cxnSp>
        <p:nvCxnSpPr>
          <p:cNvPr id="498" name="Google Shape;498;p39"/>
          <p:cNvCxnSpPr>
            <a:stCxn id="496" idx="3"/>
            <a:endCxn id="476" idx="1"/>
          </p:cNvCxnSpPr>
          <p:nvPr/>
        </p:nvCxnSpPr>
        <p:spPr>
          <a:xfrm>
            <a:off x="2562038" y="813928"/>
            <a:ext cx="1126800" cy="2400"/>
          </a:xfrm>
          <a:prstGeom prst="straightConnector1">
            <a:avLst/>
          </a:prstGeom>
          <a:noFill/>
          <a:ln w="19050" cap="flat" cmpd="sng">
            <a:solidFill>
              <a:srgbClr val="8E7CC3"/>
            </a:solidFill>
            <a:prstDash val="solid"/>
            <a:round/>
            <a:headEnd type="none" w="med" len="med"/>
            <a:tailEnd type="none" w="med" len="med"/>
          </a:ln>
        </p:spPr>
      </p:cxnSp>
      <p:cxnSp>
        <p:nvCxnSpPr>
          <p:cNvPr id="499" name="Google Shape;499;p39"/>
          <p:cNvCxnSpPr/>
          <p:nvPr/>
        </p:nvCxnSpPr>
        <p:spPr>
          <a:xfrm rot="10800000" flipH="1">
            <a:off x="159656" y="1866891"/>
            <a:ext cx="336300" cy="6300"/>
          </a:xfrm>
          <a:prstGeom prst="straightConnector1">
            <a:avLst/>
          </a:prstGeom>
          <a:noFill/>
          <a:ln w="19050" cap="flat" cmpd="sng">
            <a:solidFill>
              <a:srgbClr val="C27BA0"/>
            </a:solidFill>
            <a:prstDash val="solid"/>
            <a:round/>
            <a:headEnd type="none" w="med" len="med"/>
            <a:tailEnd type="none" w="med" len="med"/>
          </a:ln>
        </p:spPr>
      </p:cxnSp>
      <p:sp>
        <p:nvSpPr>
          <p:cNvPr id="500" name="Google Shape;500;p39"/>
          <p:cNvSpPr txBox="1"/>
          <p:nvPr/>
        </p:nvSpPr>
        <p:spPr>
          <a:xfrm>
            <a:off x="495816" y="17045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koordinasi</a:t>
            </a:r>
            <a:endParaRPr sz="1100"/>
          </a:p>
        </p:txBody>
      </p:sp>
      <p:cxnSp>
        <p:nvCxnSpPr>
          <p:cNvPr id="501" name="Google Shape;501;p39"/>
          <p:cNvCxnSpPr>
            <a:stCxn id="495" idx="2"/>
            <a:endCxn id="485" idx="2"/>
          </p:cNvCxnSpPr>
          <p:nvPr/>
        </p:nvCxnSpPr>
        <p:spPr>
          <a:xfrm rot="-5400000" flipH="1">
            <a:off x="3102652" y="497413"/>
            <a:ext cx="16200" cy="1815300"/>
          </a:xfrm>
          <a:prstGeom prst="curvedConnector3">
            <a:avLst>
              <a:gd name="adj1" fmla="val 1570139"/>
            </a:avLst>
          </a:prstGeom>
          <a:noFill/>
          <a:ln w="19050" cap="flat" cmpd="sng">
            <a:solidFill>
              <a:srgbClr val="007885"/>
            </a:solidFill>
            <a:prstDash val="solid"/>
            <a:round/>
            <a:headEnd type="none" w="med" len="med"/>
            <a:tailEnd type="triangle" w="med" len="med"/>
          </a:ln>
        </p:spPr>
      </p:cxnSp>
      <p:cxnSp>
        <p:nvCxnSpPr>
          <p:cNvPr id="502" name="Google Shape;502;p39"/>
          <p:cNvCxnSpPr>
            <a:stCxn id="495" idx="2"/>
            <a:endCxn id="487" idx="2"/>
          </p:cNvCxnSpPr>
          <p:nvPr/>
        </p:nvCxnSpPr>
        <p:spPr>
          <a:xfrm rot="-5400000">
            <a:off x="4002502" y="-410237"/>
            <a:ext cx="7800" cy="3606600"/>
          </a:xfrm>
          <a:prstGeom prst="curvedConnector3">
            <a:avLst>
              <a:gd name="adj1" fmla="val -4315569"/>
            </a:avLst>
          </a:prstGeom>
          <a:noFill/>
          <a:ln w="19050" cap="flat" cmpd="sng">
            <a:solidFill>
              <a:srgbClr val="007885"/>
            </a:solidFill>
            <a:prstDash val="solid"/>
            <a:round/>
            <a:headEnd type="none" w="med" len="med"/>
            <a:tailEnd type="triangle" w="med" len="med"/>
          </a:ln>
        </p:spPr>
      </p:cxnSp>
      <p:cxnSp>
        <p:nvCxnSpPr>
          <p:cNvPr id="503" name="Google Shape;503;p39"/>
          <p:cNvCxnSpPr>
            <a:stCxn id="495" idx="2"/>
            <a:endCxn id="459" idx="1"/>
          </p:cNvCxnSpPr>
          <p:nvPr/>
        </p:nvCxnSpPr>
        <p:spPr>
          <a:xfrm rot="-5400000" flipH="1">
            <a:off x="1835902" y="1764163"/>
            <a:ext cx="1968900" cy="1234500"/>
          </a:xfrm>
          <a:prstGeom prst="curvedConnector2">
            <a:avLst/>
          </a:prstGeom>
          <a:noFill/>
          <a:ln w="19050" cap="flat" cmpd="sng">
            <a:solidFill>
              <a:srgbClr val="007885"/>
            </a:solidFill>
            <a:prstDash val="solid"/>
            <a:round/>
            <a:headEnd type="none" w="med" len="med"/>
            <a:tailEnd type="triangle" w="med" len="med"/>
          </a:ln>
        </p:spPr>
      </p:cxnSp>
      <p:cxnSp>
        <p:nvCxnSpPr>
          <p:cNvPr id="504" name="Google Shape;504;p39"/>
          <p:cNvCxnSpPr>
            <a:stCxn id="495" idx="2"/>
            <a:endCxn id="505" idx="1"/>
          </p:cNvCxnSpPr>
          <p:nvPr/>
        </p:nvCxnSpPr>
        <p:spPr>
          <a:xfrm rot="-5400000" flipH="1">
            <a:off x="4361752" y="-761687"/>
            <a:ext cx="494400" cy="4811700"/>
          </a:xfrm>
          <a:prstGeom prst="curvedConnector2">
            <a:avLst/>
          </a:prstGeom>
          <a:noFill/>
          <a:ln w="19050" cap="flat" cmpd="sng">
            <a:solidFill>
              <a:srgbClr val="0000FF"/>
            </a:solidFill>
            <a:prstDash val="solid"/>
            <a:round/>
            <a:headEnd type="none" w="med" len="med"/>
            <a:tailEnd type="triangle" w="med" len="med"/>
          </a:ln>
        </p:spPr>
      </p:cxnSp>
      <p:pic>
        <p:nvPicPr>
          <p:cNvPr id="506" name="Google Shape;506;p39"/>
          <p:cNvPicPr preferRelativeResize="0"/>
          <p:nvPr/>
        </p:nvPicPr>
        <p:blipFill>
          <a:blip r:embed="rId7">
            <a:alphaModFix/>
          </a:blip>
          <a:stretch>
            <a:fillRect/>
          </a:stretch>
        </p:blipFill>
        <p:spPr>
          <a:xfrm>
            <a:off x="7312185" y="1685984"/>
            <a:ext cx="508200" cy="508200"/>
          </a:xfrm>
          <a:prstGeom prst="rect">
            <a:avLst/>
          </a:prstGeom>
          <a:noFill/>
          <a:ln>
            <a:noFill/>
          </a:ln>
        </p:spPr>
      </p:pic>
      <p:sp>
        <p:nvSpPr>
          <p:cNvPr id="467" name="Google Shape;467;p39"/>
          <p:cNvSpPr txBox="1"/>
          <p:nvPr/>
        </p:nvSpPr>
        <p:spPr>
          <a:xfrm>
            <a:off x="6857448" y="2137634"/>
            <a:ext cx="145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Komunitas belajar</a:t>
            </a:r>
            <a:endParaRPr sz="1100">
              <a:solidFill>
                <a:schemeClr val="dk1"/>
              </a:solidFill>
            </a:endParaRPr>
          </a:p>
        </p:txBody>
      </p:sp>
      <p:grpSp>
        <p:nvGrpSpPr>
          <p:cNvPr id="507" name="Google Shape;507;p39"/>
          <p:cNvGrpSpPr/>
          <p:nvPr/>
        </p:nvGrpSpPr>
        <p:grpSpPr>
          <a:xfrm>
            <a:off x="6728900" y="2692223"/>
            <a:ext cx="1815300" cy="617127"/>
            <a:chOff x="6728900" y="2539823"/>
            <a:chExt cx="1815300" cy="617127"/>
          </a:xfrm>
        </p:grpSpPr>
        <p:sp>
          <p:nvSpPr>
            <p:cNvPr id="482" name="Google Shape;482;p39"/>
            <p:cNvSpPr txBox="1"/>
            <p:nvPr/>
          </p:nvSpPr>
          <p:spPr>
            <a:xfrm>
              <a:off x="6728900" y="2849150"/>
              <a:ext cx="18153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Penyediaan narasumber</a:t>
              </a:r>
              <a:endParaRPr sz="1100"/>
            </a:p>
          </p:txBody>
        </p:sp>
        <p:pic>
          <p:nvPicPr>
            <p:cNvPr id="508" name="Google Shape;508;p39"/>
            <p:cNvPicPr preferRelativeResize="0"/>
            <p:nvPr/>
          </p:nvPicPr>
          <p:blipFill>
            <a:blip r:embed="rId8">
              <a:alphaModFix/>
            </a:blip>
            <a:stretch>
              <a:fillRect/>
            </a:stretch>
          </p:blipFill>
          <p:spPr>
            <a:xfrm>
              <a:off x="7402925" y="2539823"/>
              <a:ext cx="336300" cy="338765"/>
            </a:xfrm>
            <a:prstGeom prst="rect">
              <a:avLst/>
            </a:prstGeom>
            <a:noFill/>
            <a:ln>
              <a:noFill/>
            </a:ln>
          </p:spPr>
        </p:pic>
      </p:grpSp>
      <p:cxnSp>
        <p:nvCxnSpPr>
          <p:cNvPr id="509" name="Google Shape;509;p39"/>
          <p:cNvCxnSpPr>
            <a:stCxn id="459" idx="3"/>
            <a:endCxn id="467" idx="3"/>
          </p:cNvCxnSpPr>
          <p:nvPr/>
        </p:nvCxnSpPr>
        <p:spPr>
          <a:xfrm rot="10800000" flipH="1">
            <a:off x="4601056" y="2314781"/>
            <a:ext cx="3714300" cy="1051200"/>
          </a:xfrm>
          <a:prstGeom prst="bentConnector3">
            <a:avLst>
              <a:gd name="adj1" fmla="val 112673"/>
            </a:avLst>
          </a:prstGeom>
          <a:noFill/>
          <a:ln w="19050" cap="flat" cmpd="sng">
            <a:solidFill>
              <a:schemeClr val="accent5"/>
            </a:solidFill>
            <a:prstDash val="dash"/>
            <a:round/>
            <a:headEnd type="none" w="med" len="med"/>
            <a:tailEnd type="triangle" w="med" len="med"/>
          </a:ln>
        </p:spPr>
      </p:cxnSp>
      <p:cxnSp>
        <p:nvCxnSpPr>
          <p:cNvPr id="510" name="Google Shape;510;p39"/>
          <p:cNvCxnSpPr>
            <a:stCxn id="459" idx="3"/>
            <a:endCxn id="478" idx="3"/>
          </p:cNvCxnSpPr>
          <p:nvPr/>
        </p:nvCxnSpPr>
        <p:spPr>
          <a:xfrm rot="10800000" flipH="1">
            <a:off x="4601056" y="1203881"/>
            <a:ext cx="3653100" cy="2162100"/>
          </a:xfrm>
          <a:prstGeom prst="bentConnector3">
            <a:avLst>
              <a:gd name="adj1" fmla="val 106515"/>
            </a:avLst>
          </a:prstGeom>
          <a:noFill/>
          <a:ln w="19050" cap="flat" cmpd="sng">
            <a:solidFill>
              <a:schemeClr val="accent5"/>
            </a:solidFill>
            <a:prstDash val="dash"/>
            <a:round/>
            <a:headEnd type="none" w="med" len="med"/>
            <a:tailEnd type="triangle" w="med" len="med"/>
          </a:ln>
        </p:spPr>
      </p:cxnSp>
      <p:pic>
        <p:nvPicPr>
          <p:cNvPr id="511" name="Google Shape;511;p39"/>
          <p:cNvPicPr preferRelativeResize="0"/>
          <p:nvPr/>
        </p:nvPicPr>
        <p:blipFill>
          <a:blip r:embed="rId9">
            <a:alphaModFix/>
          </a:blip>
          <a:stretch>
            <a:fillRect/>
          </a:stretch>
        </p:blipFill>
        <p:spPr>
          <a:xfrm>
            <a:off x="3834873" y="2800436"/>
            <a:ext cx="368900" cy="368900"/>
          </a:xfrm>
          <a:prstGeom prst="rect">
            <a:avLst/>
          </a:prstGeom>
          <a:noFill/>
          <a:ln>
            <a:noFill/>
          </a:ln>
        </p:spPr>
      </p:pic>
      <p:pic>
        <p:nvPicPr>
          <p:cNvPr id="512" name="Google Shape;512;p39"/>
          <p:cNvPicPr preferRelativeResize="0"/>
          <p:nvPr/>
        </p:nvPicPr>
        <p:blipFill rotWithShape="1">
          <a:blip r:embed="rId10">
            <a:alphaModFix/>
          </a:blip>
          <a:srcRect r="65883"/>
          <a:stretch/>
        </p:blipFill>
        <p:spPr>
          <a:xfrm>
            <a:off x="3887337" y="3675852"/>
            <a:ext cx="238125" cy="342786"/>
          </a:xfrm>
          <a:prstGeom prst="rect">
            <a:avLst/>
          </a:prstGeom>
          <a:noFill/>
          <a:ln>
            <a:noFill/>
          </a:ln>
        </p:spPr>
      </p:pic>
      <p:pic>
        <p:nvPicPr>
          <p:cNvPr id="513" name="Google Shape;513;p39"/>
          <p:cNvPicPr preferRelativeResize="0"/>
          <p:nvPr/>
        </p:nvPicPr>
        <p:blipFill>
          <a:blip r:embed="rId11">
            <a:alphaModFix/>
          </a:blip>
          <a:stretch>
            <a:fillRect/>
          </a:stretch>
        </p:blipFill>
        <p:spPr>
          <a:xfrm>
            <a:off x="4203775" y="4069563"/>
            <a:ext cx="336300" cy="336300"/>
          </a:xfrm>
          <a:prstGeom prst="rect">
            <a:avLst/>
          </a:prstGeom>
          <a:noFill/>
          <a:ln>
            <a:noFill/>
          </a:ln>
        </p:spPr>
      </p:pic>
      <p:pic>
        <p:nvPicPr>
          <p:cNvPr id="514" name="Google Shape;514;p39"/>
          <p:cNvPicPr preferRelativeResize="0"/>
          <p:nvPr/>
        </p:nvPicPr>
        <p:blipFill rotWithShape="1">
          <a:blip r:embed="rId12">
            <a:alphaModFix/>
          </a:blip>
          <a:srcRect l="209" r="209"/>
          <a:stretch/>
        </p:blipFill>
        <p:spPr>
          <a:xfrm>
            <a:off x="3688978" y="4508603"/>
            <a:ext cx="238125" cy="239134"/>
          </a:xfrm>
          <a:prstGeom prst="rect">
            <a:avLst/>
          </a:prstGeom>
          <a:noFill/>
          <a:ln>
            <a:noFill/>
          </a:ln>
        </p:spPr>
      </p:pic>
      <p:sp>
        <p:nvSpPr>
          <p:cNvPr id="515" name="Google Shape;515;p39"/>
          <p:cNvSpPr/>
          <p:nvPr/>
        </p:nvSpPr>
        <p:spPr>
          <a:xfrm>
            <a:off x="6417350" y="1636425"/>
            <a:ext cx="2438400" cy="809400"/>
          </a:xfrm>
          <a:prstGeom prst="roundRect">
            <a:avLst>
              <a:gd name="adj" fmla="val 16667"/>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0"/>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Komunitas belajar dalam implementasi Kurikulum Merdeka</a:t>
            </a:r>
            <a:endParaRPr/>
          </a:p>
        </p:txBody>
      </p:sp>
      <p:pic>
        <p:nvPicPr>
          <p:cNvPr id="521" name="Google Shape;521;p40"/>
          <p:cNvPicPr preferRelativeResize="0"/>
          <p:nvPr/>
        </p:nvPicPr>
        <p:blipFill>
          <a:blip r:embed="rId3">
            <a:alphaModFix/>
          </a:blip>
          <a:stretch>
            <a:fillRect/>
          </a:stretch>
        </p:blipFill>
        <p:spPr>
          <a:xfrm>
            <a:off x="1" y="1545775"/>
            <a:ext cx="3171526" cy="2239875"/>
          </a:xfrm>
          <a:prstGeom prst="rect">
            <a:avLst/>
          </a:prstGeom>
          <a:noFill/>
          <a:ln>
            <a:noFill/>
          </a:ln>
        </p:spPr>
      </p:pic>
      <p:sp>
        <p:nvSpPr>
          <p:cNvPr id="522" name="Google Shape;522;p40"/>
          <p:cNvSpPr txBox="1"/>
          <p:nvPr/>
        </p:nvSpPr>
        <p:spPr>
          <a:xfrm>
            <a:off x="164250" y="378565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b="1">
                <a:solidFill>
                  <a:schemeClr val="dk1"/>
                </a:solidFill>
              </a:rPr>
              <a:t>Sumber gambar: https://aisa.or.ke/resources/professional-learning-communities/</a:t>
            </a:r>
            <a:endParaRPr sz="100"/>
          </a:p>
        </p:txBody>
      </p:sp>
      <p:sp>
        <p:nvSpPr>
          <p:cNvPr id="523" name="Google Shape;523;p40"/>
          <p:cNvSpPr txBox="1"/>
          <p:nvPr/>
        </p:nvSpPr>
        <p:spPr>
          <a:xfrm>
            <a:off x="3171525" y="677550"/>
            <a:ext cx="5626800" cy="3986700"/>
          </a:xfrm>
          <a:prstGeom prst="rect">
            <a:avLst/>
          </a:prstGeom>
          <a:noFill/>
          <a:ln>
            <a:noFill/>
          </a:ln>
        </p:spPr>
        <p:txBody>
          <a:bodyPr spcFirstLastPara="1" wrap="square" lIns="91425" tIns="91425" rIns="91425" bIns="91425" anchor="t" anchorCtr="0">
            <a:spAutoFit/>
          </a:bodyPr>
          <a:lstStyle/>
          <a:p>
            <a:pPr marL="457200" lvl="0" indent="-311150" algn="l" rtl="0">
              <a:lnSpc>
                <a:spcPct val="150000"/>
              </a:lnSpc>
              <a:spcBef>
                <a:spcPts val="0"/>
              </a:spcBef>
              <a:spcAft>
                <a:spcPts val="0"/>
              </a:spcAft>
              <a:buClr>
                <a:schemeClr val="dk1"/>
              </a:buClr>
              <a:buSzPts val="1300"/>
              <a:buFont typeface="Inter"/>
              <a:buChar char="●"/>
            </a:pPr>
            <a:r>
              <a:rPr lang="en" sz="1300">
                <a:solidFill>
                  <a:schemeClr val="dk1"/>
                </a:solidFill>
                <a:latin typeface="Inter"/>
                <a:ea typeface="Inter"/>
                <a:cs typeface="Inter"/>
                <a:sym typeface="Inter"/>
              </a:rPr>
              <a:t>Dalam implementasi Kurikulum Merdeka, komunitas belajar dapat </a:t>
            </a:r>
            <a:r>
              <a:rPr lang="en" sz="1300" b="1">
                <a:solidFill>
                  <a:schemeClr val="dk1"/>
                </a:solidFill>
                <a:latin typeface="Inter"/>
                <a:ea typeface="Inter"/>
                <a:cs typeface="Inter"/>
                <a:sym typeface="Inter"/>
              </a:rPr>
              <a:t>mendiskusikan dan menyelesaikan berbagai masalah pembelajaran </a:t>
            </a:r>
            <a:r>
              <a:rPr lang="en" sz="1300">
                <a:solidFill>
                  <a:schemeClr val="dk1"/>
                </a:solidFill>
                <a:latin typeface="Inter"/>
                <a:ea typeface="Inter"/>
                <a:cs typeface="Inter"/>
                <a:sym typeface="Inter"/>
              </a:rPr>
              <a:t>yang dihadapi saat implementasi Kurikulum Merdeka, </a:t>
            </a:r>
            <a:r>
              <a:rPr lang="en" sz="1300" b="1">
                <a:solidFill>
                  <a:schemeClr val="dk1"/>
                </a:solidFill>
                <a:latin typeface="Inter"/>
                <a:ea typeface="Inter"/>
                <a:cs typeface="Inter"/>
                <a:sym typeface="Inter"/>
              </a:rPr>
              <a:t>berbagi praktik baik</a:t>
            </a:r>
            <a:r>
              <a:rPr lang="en" sz="1300">
                <a:solidFill>
                  <a:schemeClr val="dk1"/>
                </a:solidFill>
                <a:latin typeface="Inter"/>
                <a:ea typeface="Inter"/>
                <a:cs typeface="Inter"/>
                <a:sym typeface="Inter"/>
              </a:rPr>
              <a:t>, serta </a:t>
            </a:r>
            <a:r>
              <a:rPr lang="en" sz="1300" b="1">
                <a:solidFill>
                  <a:schemeClr val="dk1"/>
                </a:solidFill>
                <a:latin typeface="Inter"/>
                <a:ea typeface="Inter"/>
                <a:cs typeface="Inter"/>
                <a:sym typeface="Inter"/>
              </a:rPr>
              <a:t>mengkonfirmasi pemahaman</a:t>
            </a:r>
            <a:r>
              <a:rPr lang="en" sz="1300">
                <a:solidFill>
                  <a:schemeClr val="dk1"/>
                </a:solidFill>
                <a:latin typeface="Inter"/>
                <a:ea typeface="Inter"/>
                <a:cs typeface="Inter"/>
                <a:sym typeface="Inter"/>
              </a:rPr>
              <a:t>. </a:t>
            </a:r>
            <a:endParaRPr sz="1300">
              <a:solidFill>
                <a:schemeClr val="dk1"/>
              </a:solidFill>
              <a:latin typeface="Inter"/>
              <a:ea typeface="Inter"/>
              <a:cs typeface="Inter"/>
              <a:sym typeface="Inter"/>
            </a:endParaRPr>
          </a:p>
          <a:p>
            <a:pPr marL="457200" lvl="0" indent="-311150" algn="l" rtl="0">
              <a:lnSpc>
                <a:spcPct val="150000"/>
              </a:lnSpc>
              <a:spcBef>
                <a:spcPts val="0"/>
              </a:spcBef>
              <a:spcAft>
                <a:spcPts val="0"/>
              </a:spcAft>
              <a:buClr>
                <a:schemeClr val="dk1"/>
              </a:buClr>
              <a:buSzPts val="1300"/>
              <a:buFont typeface="Inter"/>
              <a:buChar char="●"/>
            </a:pPr>
            <a:r>
              <a:rPr lang="en" sz="1300">
                <a:solidFill>
                  <a:schemeClr val="dk1"/>
                </a:solidFill>
                <a:latin typeface="Inter"/>
                <a:ea typeface="Inter"/>
                <a:cs typeface="Inter"/>
                <a:sym typeface="Inter"/>
              </a:rPr>
              <a:t>Bersifat </a:t>
            </a:r>
            <a:r>
              <a:rPr lang="en" sz="1300" b="1">
                <a:solidFill>
                  <a:schemeClr val="dk1"/>
                </a:solidFill>
                <a:latin typeface="Inter"/>
                <a:ea typeface="Inter"/>
                <a:cs typeface="Inter"/>
                <a:sym typeface="Inter"/>
              </a:rPr>
              <a:t>inklusif</a:t>
            </a:r>
            <a:r>
              <a:rPr lang="en" sz="1300">
                <a:solidFill>
                  <a:schemeClr val="dk1"/>
                </a:solidFill>
                <a:latin typeface="Inter"/>
                <a:ea typeface="Inter"/>
                <a:cs typeface="Inter"/>
                <a:sym typeface="Inter"/>
              </a:rPr>
              <a:t>, guru/ kepala satuan pendidikan mana pun bisa tergabung (dari berbagai kategori IKM) dalam komunitas belajar, Sekolah Penggerak/ SMK PK, atau satuan pendidikan yang menerapkan K13/ Darurat, selama belajar bersama untuk perbaikan pembelajaran. </a:t>
            </a:r>
            <a:endParaRPr sz="1300">
              <a:solidFill>
                <a:schemeClr val="dk1"/>
              </a:solidFill>
              <a:latin typeface="Inter"/>
              <a:ea typeface="Inter"/>
              <a:cs typeface="Inter"/>
              <a:sym typeface="Inter"/>
            </a:endParaRPr>
          </a:p>
          <a:p>
            <a:pPr marL="457200" lvl="0" indent="-311150" algn="l" rtl="0">
              <a:lnSpc>
                <a:spcPct val="150000"/>
              </a:lnSpc>
              <a:spcBef>
                <a:spcPts val="0"/>
              </a:spcBef>
              <a:spcAft>
                <a:spcPts val="0"/>
              </a:spcAft>
              <a:buClr>
                <a:schemeClr val="dk1"/>
              </a:buClr>
              <a:buSzPts val="1300"/>
              <a:buFont typeface="Inter"/>
              <a:buChar char="●"/>
            </a:pPr>
            <a:r>
              <a:rPr lang="en" sz="1300">
                <a:solidFill>
                  <a:schemeClr val="dk1"/>
                </a:solidFill>
                <a:latin typeface="Inter"/>
                <a:ea typeface="Inter"/>
                <a:cs typeface="Inter"/>
                <a:sym typeface="Inter"/>
              </a:rPr>
              <a:t>Tidak perlu membentuk baru, sangat dianjurkan untuk </a:t>
            </a:r>
            <a:r>
              <a:rPr lang="en" sz="1300" b="1">
                <a:solidFill>
                  <a:schemeClr val="dk1"/>
                </a:solidFill>
                <a:latin typeface="Inter"/>
                <a:ea typeface="Inter"/>
                <a:cs typeface="Inter"/>
                <a:sym typeface="Inter"/>
              </a:rPr>
              <a:t>mengaktivasi dan meng-’hidup’-kan komunitas</a:t>
            </a:r>
            <a:r>
              <a:rPr lang="en" sz="1300">
                <a:solidFill>
                  <a:schemeClr val="dk1"/>
                </a:solidFill>
                <a:latin typeface="Inter"/>
                <a:ea typeface="Inter"/>
                <a:cs typeface="Inter"/>
                <a:sym typeface="Inter"/>
              </a:rPr>
              <a:t> yang sudah ada, kecuali jika belum ada.</a:t>
            </a:r>
            <a:endParaRPr sz="1300">
              <a:solidFill>
                <a:schemeClr val="dk1"/>
              </a:solidFill>
              <a:latin typeface="Inter"/>
              <a:ea typeface="Inter"/>
              <a:cs typeface="Inter"/>
              <a:sym typeface="In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1"/>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Tiga Jenis Komunitas Belajar</a:t>
            </a:r>
            <a:endParaRPr/>
          </a:p>
        </p:txBody>
      </p:sp>
      <p:pic>
        <p:nvPicPr>
          <p:cNvPr id="529" name="Google Shape;529;p41"/>
          <p:cNvPicPr preferRelativeResize="0"/>
          <p:nvPr/>
        </p:nvPicPr>
        <p:blipFill rotWithShape="1">
          <a:blip r:embed="rId3">
            <a:alphaModFix/>
          </a:blip>
          <a:srcRect r="3456" b="1893"/>
          <a:stretch/>
        </p:blipFill>
        <p:spPr>
          <a:xfrm>
            <a:off x="7364207" y="1588311"/>
            <a:ext cx="702575" cy="1384725"/>
          </a:xfrm>
          <a:prstGeom prst="rect">
            <a:avLst/>
          </a:prstGeom>
          <a:noFill/>
          <a:ln>
            <a:noFill/>
          </a:ln>
        </p:spPr>
      </p:pic>
      <p:pic>
        <p:nvPicPr>
          <p:cNvPr id="530" name="Google Shape;530;p41"/>
          <p:cNvPicPr preferRelativeResize="0"/>
          <p:nvPr/>
        </p:nvPicPr>
        <p:blipFill rotWithShape="1">
          <a:blip r:embed="rId4">
            <a:alphaModFix/>
          </a:blip>
          <a:srcRect b="11878"/>
          <a:stretch/>
        </p:blipFill>
        <p:spPr>
          <a:xfrm>
            <a:off x="806861" y="1192527"/>
            <a:ext cx="1976948" cy="1837796"/>
          </a:xfrm>
          <a:prstGeom prst="rect">
            <a:avLst/>
          </a:prstGeom>
          <a:noFill/>
          <a:ln>
            <a:noFill/>
          </a:ln>
        </p:spPr>
      </p:pic>
      <p:sp>
        <p:nvSpPr>
          <p:cNvPr id="531" name="Google Shape;531;p41"/>
          <p:cNvSpPr txBox="1"/>
          <p:nvPr/>
        </p:nvSpPr>
        <p:spPr>
          <a:xfrm>
            <a:off x="549004" y="2991292"/>
            <a:ext cx="25560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Rubik"/>
                <a:ea typeface="Rubik"/>
                <a:cs typeface="Rubik"/>
                <a:sym typeface="Rubik"/>
              </a:rPr>
              <a:t>Komunitas Belajar dalam S</a:t>
            </a:r>
            <a:r>
              <a:rPr lang="en" sz="1200" b="1">
                <a:solidFill>
                  <a:schemeClr val="dk1"/>
                </a:solidFill>
                <a:latin typeface="Rubik"/>
                <a:ea typeface="Rubik"/>
                <a:cs typeface="Rubik"/>
                <a:sym typeface="Rubik"/>
              </a:rPr>
              <a:t>atuan Pendidikan</a:t>
            </a:r>
            <a:endParaRPr sz="1200" b="0" i="0" u="none" strike="noStrike" cap="none">
              <a:solidFill>
                <a:srgbClr val="000000"/>
              </a:solidFill>
              <a:latin typeface="Rubik"/>
              <a:ea typeface="Rubik"/>
              <a:cs typeface="Rubik"/>
              <a:sym typeface="Rubik"/>
            </a:endParaRPr>
          </a:p>
        </p:txBody>
      </p:sp>
      <p:sp>
        <p:nvSpPr>
          <p:cNvPr id="532" name="Google Shape;532;p41"/>
          <p:cNvSpPr txBox="1"/>
          <p:nvPr/>
        </p:nvSpPr>
        <p:spPr>
          <a:xfrm>
            <a:off x="3815979" y="2998095"/>
            <a:ext cx="21996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Rubik"/>
                <a:ea typeface="Rubik"/>
                <a:cs typeface="Rubik"/>
                <a:sym typeface="Rubik"/>
              </a:rPr>
              <a:t>Komunitas Belajar </a:t>
            </a:r>
            <a:endParaRPr sz="1200" b="1" i="0" u="none" strike="noStrike" cap="none">
              <a:solidFill>
                <a:schemeClr val="dk1"/>
              </a:solidFill>
              <a:latin typeface="Rubik"/>
              <a:ea typeface="Rubik"/>
              <a:cs typeface="Rubik"/>
              <a:sym typeface="Rubik"/>
            </a:endParaRPr>
          </a:p>
          <a:p>
            <a:pPr marL="0" marR="0" lvl="0" indent="0" algn="ctr" rtl="0">
              <a:lnSpc>
                <a:spcPct val="100000"/>
              </a:lnSpc>
              <a:spcBef>
                <a:spcPts val="0"/>
              </a:spcBef>
              <a:spcAft>
                <a:spcPts val="0"/>
              </a:spcAft>
              <a:buClr>
                <a:srgbClr val="000000"/>
              </a:buClr>
              <a:buSzPts val="1200"/>
              <a:buFont typeface="Arial"/>
              <a:buNone/>
            </a:pPr>
            <a:r>
              <a:rPr lang="en" sz="1200" b="1">
                <a:solidFill>
                  <a:schemeClr val="dk1"/>
                </a:solidFill>
                <a:latin typeface="Rubik"/>
                <a:ea typeface="Rubik"/>
                <a:cs typeface="Rubik"/>
                <a:sym typeface="Rubik"/>
              </a:rPr>
              <a:t>A</a:t>
            </a:r>
            <a:r>
              <a:rPr lang="en" sz="1200" b="1" i="0" u="none" strike="noStrike" cap="none">
                <a:solidFill>
                  <a:schemeClr val="dk1"/>
                </a:solidFill>
                <a:latin typeface="Rubik"/>
                <a:ea typeface="Rubik"/>
                <a:cs typeface="Rubik"/>
                <a:sym typeface="Rubik"/>
              </a:rPr>
              <a:t>ntar</a:t>
            </a:r>
            <a:r>
              <a:rPr lang="en" sz="1200" b="1">
                <a:solidFill>
                  <a:schemeClr val="dk1"/>
                </a:solidFill>
                <a:latin typeface="Rubik"/>
                <a:ea typeface="Rubik"/>
                <a:cs typeface="Rubik"/>
                <a:sym typeface="Rubik"/>
              </a:rPr>
              <a:t> Satuan Pendidikan</a:t>
            </a:r>
            <a:endParaRPr sz="1200" b="0" i="0" u="none" strike="noStrike" cap="none">
              <a:solidFill>
                <a:srgbClr val="000000"/>
              </a:solidFill>
              <a:latin typeface="Rubik"/>
              <a:ea typeface="Rubik"/>
              <a:cs typeface="Rubik"/>
              <a:sym typeface="Rubik"/>
            </a:endParaRPr>
          </a:p>
        </p:txBody>
      </p:sp>
      <p:sp>
        <p:nvSpPr>
          <p:cNvPr id="533" name="Google Shape;533;p41"/>
          <p:cNvSpPr txBox="1"/>
          <p:nvPr/>
        </p:nvSpPr>
        <p:spPr>
          <a:xfrm>
            <a:off x="6715325" y="2991288"/>
            <a:ext cx="21192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Rubik"/>
                <a:ea typeface="Rubik"/>
                <a:cs typeface="Rubik"/>
                <a:sym typeface="Rubik"/>
              </a:rPr>
              <a:t>Komunitas Belajar </a:t>
            </a:r>
            <a:endParaRPr sz="1200" b="1" i="0" u="none" strike="noStrike" cap="none">
              <a:solidFill>
                <a:schemeClr val="dk1"/>
              </a:solidFill>
              <a:latin typeface="Rubik"/>
              <a:ea typeface="Rubik"/>
              <a:cs typeface="Rubik"/>
              <a:sym typeface="Rubik"/>
            </a:endParaRPr>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Rubik"/>
                <a:ea typeface="Rubik"/>
                <a:cs typeface="Rubik"/>
                <a:sym typeface="Rubik"/>
              </a:rPr>
              <a:t>Daring</a:t>
            </a:r>
            <a:endParaRPr sz="1200" b="0" i="0" u="none" strike="noStrike" cap="none">
              <a:solidFill>
                <a:srgbClr val="000000"/>
              </a:solidFill>
              <a:latin typeface="Rubik"/>
              <a:ea typeface="Rubik"/>
              <a:cs typeface="Rubik"/>
              <a:sym typeface="Rubik"/>
            </a:endParaRPr>
          </a:p>
        </p:txBody>
      </p:sp>
      <p:pic>
        <p:nvPicPr>
          <p:cNvPr id="534" name="Google Shape;534;p41"/>
          <p:cNvPicPr preferRelativeResize="0"/>
          <p:nvPr/>
        </p:nvPicPr>
        <p:blipFill rotWithShape="1">
          <a:blip r:embed="rId4">
            <a:alphaModFix/>
          </a:blip>
          <a:srcRect b="11878"/>
          <a:stretch/>
        </p:blipFill>
        <p:spPr>
          <a:xfrm>
            <a:off x="3604300" y="1421208"/>
            <a:ext cx="1310528" cy="1551832"/>
          </a:xfrm>
          <a:prstGeom prst="rect">
            <a:avLst/>
          </a:prstGeom>
          <a:noFill/>
          <a:ln>
            <a:noFill/>
          </a:ln>
        </p:spPr>
      </p:pic>
      <p:pic>
        <p:nvPicPr>
          <p:cNvPr id="535" name="Google Shape;535;p41"/>
          <p:cNvPicPr preferRelativeResize="0"/>
          <p:nvPr/>
        </p:nvPicPr>
        <p:blipFill rotWithShape="1">
          <a:blip r:embed="rId4">
            <a:alphaModFix/>
          </a:blip>
          <a:srcRect b="11878"/>
          <a:stretch/>
        </p:blipFill>
        <p:spPr>
          <a:xfrm>
            <a:off x="4933192" y="1421126"/>
            <a:ext cx="1310532" cy="15518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Yang terjadi saat ini, bukan hanya perubahan kurikulum, tetapi perubahan strategi Kemendikbudristek dalam implementasi kurikulum</a:t>
            </a:r>
            <a:endParaRPr/>
          </a:p>
        </p:txBody>
      </p:sp>
      <p:graphicFrame>
        <p:nvGraphicFramePr>
          <p:cNvPr id="109" name="Google Shape;109;p24"/>
          <p:cNvGraphicFramePr/>
          <p:nvPr/>
        </p:nvGraphicFramePr>
        <p:xfrm>
          <a:off x="221850" y="703525"/>
          <a:ext cx="3000000" cy="3000000"/>
        </p:xfrm>
        <a:graphic>
          <a:graphicData uri="http://schemas.openxmlformats.org/drawingml/2006/table">
            <a:tbl>
              <a:tblPr>
                <a:noFill/>
                <a:tableStyleId>{7D3A248F-1EBF-4198-803D-C6741AED7FD8}</a:tableStyleId>
              </a:tblPr>
              <a:tblGrid>
                <a:gridCol w="8649175">
                  <a:extLst>
                    <a:ext uri="{9D8B030D-6E8A-4147-A177-3AD203B41FA5}">
                      <a16:colId xmlns:a16="http://schemas.microsoft.com/office/drawing/2014/main" val="20000"/>
                    </a:ext>
                  </a:extLst>
                </a:gridCol>
              </a:tblGrid>
              <a:tr h="365725">
                <a:tc>
                  <a:txBody>
                    <a:bodyPr/>
                    <a:lstStyle/>
                    <a:p>
                      <a:pPr marL="0" lvl="0" indent="0" algn="ctr" rtl="0">
                        <a:lnSpc>
                          <a:spcPct val="115000"/>
                        </a:lnSpc>
                        <a:spcBef>
                          <a:spcPts val="0"/>
                        </a:spcBef>
                        <a:spcAft>
                          <a:spcPts val="0"/>
                        </a:spcAft>
                        <a:buNone/>
                      </a:pPr>
                      <a:r>
                        <a:rPr lang="en" b="1">
                          <a:latin typeface="Ubuntu"/>
                          <a:ea typeface="Ubuntu"/>
                          <a:cs typeface="Ubuntu"/>
                          <a:sym typeface="Ubuntu"/>
                        </a:rPr>
                        <a:t>Kurikulum Merdeka</a:t>
                      </a:r>
                      <a:endParaRPr b="1">
                        <a:latin typeface="Ubuntu"/>
                        <a:ea typeface="Ubuntu"/>
                        <a:cs typeface="Ubuntu"/>
                        <a:sym typeface="Ubuntu"/>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786350">
                <a:tc>
                  <a:txBody>
                    <a:bodyPr/>
                    <a:lstStyle/>
                    <a:p>
                      <a:pPr marL="0" lvl="0" indent="0" algn="l" rtl="0">
                        <a:lnSpc>
                          <a:spcPct val="115000"/>
                        </a:lnSpc>
                        <a:spcBef>
                          <a:spcPts val="0"/>
                        </a:spcBef>
                        <a:spcAft>
                          <a:spcPts val="0"/>
                        </a:spcAft>
                        <a:buNone/>
                      </a:pPr>
                      <a:r>
                        <a:rPr lang="en" b="1">
                          <a:latin typeface="Ubuntu"/>
                          <a:ea typeface="Ubuntu"/>
                          <a:cs typeface="Ubuntu"/>
                          <a:sym typeface="Ubuntu"/>
                        </a:rPr>
                        <a:t>Bertahap berdasarkan kesiapan</a:t>
                      </a:r>
                      <a:r>
                        <a:rPr lang="en">
                          <a:latin typeface="Ubuntu"/>
                          <a:ea typeface="Ubuntu"/>
                          <a:cs typeface="Ubuntu"/>
                          <a:sym typeface="Ubuntu"/>
                        </a:rPr>
                        <a:t> satuan pendidikan/daerah sehingga menggunakan </a:t>
                      </a:r>
                      <a:r>
                        <a:rPr lang="en" b="1">
                          <a:latin typeface="Ubuntu"/>
                          <a:ea typeface="Ubuntu"/>
                          <a:cs typeface="Ubuntu"/>
                          <a:sym typeface="Ubuntu"/>
                        </a:rPr>
                        <a:t>mekanisme pendaftaran mandiri</a:t>
                      </a:r>
                      <a:r>
                        <a:rPr lang="en">
                          <a:latin typeface="Ubuntu"/>
                          <a:ea typeface="Ubuntu"/>
                          <a:cs typeface="Ubuntu"/>
                          <a:sym typeface="Ubuntu"/>
                        </a:rPr>
                        <a:t> oleh satuan pendidikan</a:t>
                      </a:r>
                      <a:endParaRPr>
                        <a:latin typeface="Ubuntu"/>
                        <a:ea typeface="Ubuntu"/>
                        <a:cs typeface="Ubuntu"/>
                        <a:sym typeface="Ubuntu"/>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576050">
                <a:tc>
                  <a:txBody>
                    <a:bodyPr/>
                    <a:lstStyle/>
                    <a:p>
                      <a:pPr marL="0" lvl="0" indent="0" algn="l" rtl="0">
                        <a:lnSpc>
                          <a:spcPct val="115000"/>
                        </a:lnSpc>
                        <a:spcBef>
                          <a:spcPts val="0"/>
                        </a:spcBef>
                        <a:spcAft>
                          <a:spcPts val="0"/>
                        </a:spcAft>
                        <a:buNone/>
                      </a:pPr>
                      <a:r>
                        <a:rPr lang="en">
                          <a:latin typeface="Ubuntu"/>
                          <a:ea typeface="Ubuntu"/>
                          <a:cs typeface="Ubuntu"/>
                          <a:sym typeface="Ubuntu"/>
                        </a:rPr>
                        <a:t>Sumber informasi pelatihan berasal dari </a:t>
                      </a:r>
                      <a:r>
                        <a:rPr lang="en" b="1">
                          <a:latin typeface="Ubuntu"/>
                          <a:ea typeface="Ubuntu"/>
                          <a:cs typeface="Ubuntu"/>
                          <a:sym typeface="Ubuntu"/>
                        </a:rPr>
                        <a:t>satu sumber</a:t>
                      </a:r>
                      <a:r>
                        <a:rPr lang="en">
                          <a:latin typeface="Ubuntu"/>
                          <a:ea typeface="Ubuntu"/>
                          <a:cs typeface="Ubuntu"/>
                          <a:sym typeface="Ubuntu"/>
                        </a:rPr>
                        <a:t> yaitu </a:t>
                      </a:r>
                      <a:r>
                        <a:rPr lang="en" b="1">
                          <a:latin typeface="Ubuntu"/>
                          <a:ea typeface="Ubuntu"/>
                          <a:cs typeface="Ubuntu"/>
                          <a:sym typeface="Ubuntu"/>
                        </a:rPr>
                        <a:t>platform Merdeka Mengajar</a:t>
                      </a:r>
                      <a:r>
                        <a:rPr lang="en">
                          <a:latin typeface="Ubuntu"/>
                          <a:ea typeface="Ubuntu"/>
                          <a:cs typeface="Ubuntu"/>
                          <a:sym typeface="Ubuntu"/>
                        </a:rPr>
                        <a:t>  </a:t>
                      </a:r>
                      <a:endParaRPr b="1">
                        <a:latin typeface="Ubuntu"/>
                        <a:ea typeface="Ubuntu"/>
                        <a:cs typeface="Ubuntu"/>
                        <a:sym typeface="Ubuntu"/>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786350">
                <a:tc>
                  <a:txBody>
                    <a:bodyPr/>
                    <a:lstStyle/>
                    <a:p>
                      <a:pPr marL="0" lvl="0" indent="0" algn="l" rtl="0">
                        <a:lnSpc>
                          <a:spcPct val="115000"/>
                        </a:lnSpc>
                        <a:spcBef>
                          <a:spcPts val="0"/>
                        </a:spcBef>
                        <a:spcAft>
                          <a:spcPts val="0"/>
                        </a:spcAft>
                        <a:buNone/>
                      </a:pPr>
                      <a:r>
                        <a:rPr lang="en">
                          <a:latin typeface="Ubuntu"/>
                          <a:ea typeface="Ubuntu"/>
                          <a:cs typeface="Ubuntu"/>
                          <a:sym typeface="Ubuntu"/>
                        </a:rPr>
                        <a:t>Bimtek melalui </a:t>
                      </a:r>
                      <a:r>
                        <a:rPr lang="en" b="1">
                          <a:latin typeface="Ubuntu"/>
                          <a:ea typeface="Ubuntu"/>
                          <a:cs typeface="Ubuntu"/>
                          <a:sym typeface="Ubuntu"/>
                        </a:rPr>
                        <a:t>mengaktifkan partisipasi pemangku kepentingan dan penguatan ekosistem komunitas belajar</a:t>
                      </a:r>
                      <a:r>
                        <a:rPr lang="en">
                          <a:latin typeface="Ubuntu"/>
                          <a:ea typeface="Ubuntu"/>
                          <a:cs typeface="Ubuntu"/>
                          <a:sym typeface="Ubuntu"/>
                        </a:rPr>
                        <a:t>.</a:t>
                      </a:r>
                      <a:endParaRPr>
                        <a:latin typeface="Ubuntu"/>
                        <a:ea typeface="Ubuntu"/>
                        <a:cs typeface="Ubuntu"/>
                        <a:sym typeface="Ubuntu"/>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r h="365725">
                <a:tc>
                  <a:txBody>
                    <a:bodyPr/>
                    <a:lstStyle/>
                    <a:p>
                      <a:pPr marL="0" lvl="0" indent="0" algn="l" rtl="0">
                        <a:lnSpc>
                          <a:spcPct val="115000"/>
                        </a:lnSpc>
                        <a:spcBef>
                          <a:spcPts val="0"/>
                        </a:spcBef>
                        <a:spcAft>
                          <a:spcPts val="0"/>
                        </a:spcAft>
                        <a:buNone/>
                      </a:pPr>
                      <a:r>
                        <a:rPr lang="en">
                          <a:latin typeface="Ubuntu"/>
                          <a:ea typeface="Ubuntu"/>
                          <a:cs typeface="Ubuntu"/>
                          <a:sym typeface="Ubuntu"/>
                        </a:rPr>
                        <a:t>Pelatihan guru secara </a:t>
                      </a:r>
                      <a:r>
                        <a:rPr lang="en" b="1">
                          <a:latin typeface="Ubuntu"/>
                          <a:ea typeface="Ubuntu"/>
                          <a:cs typeface="Ubuntu"/>
                          <a:sym typeface="Ubuntu"/>
                        </a:rPr>
                        <a:t>partisipatif menggunakan teknologi</a:t>
                      </a:r>
                      <a:endParaRPr b="1">
                        <a:latin typeface="Ubuntu"/>
                        <a:ea typeface="Ubuntu"/>
                        <a:cs typeface="Ubuntu"/>
                        <a:sym typeface="Ubuntu"/>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4"/>
                  </a:ext>
                </a:extLst>
              </a:tr>
              <a:tr h="365725">
                <a:tc>
                  <a:txBody>
                    <a:bodyPr/>
                    <a:lstStyle/>
                    <a:p>
                      <a:pPr marL="0" lvl="0" indent="0" algn="l" rtl="0">
                        <a:lnSpc>
                          <a:spcPct val="115000"/>
                        </a:lnSpc>
                        <a:spcBef>
                          <a:spcPts val="0"/>
                        </a:spcBef>
                        <a:spcAft>
                          <a:spcPts val="0"/>
                        </a:spcAft>
                        <a:buNone/>
                      </a:pPr>
                      <a:r>
                        <a:rPr lang="en" b="1">
                          <a:latin typeface="Ubuntu"/>
                          <a:ea typeface="Ubuntu"/>
                          <a:cs typeface="Ubuntu"/>
                          <a:sym typeface="Ubuntu"/>
                        </a:rPr>
                        <a:t>Pelibatan masyarakat</a:t>
                      </a:r>
                      <a:r>
                        <a:rPr lang="en">
                          <a:latin typeface="Ubuntu"/>
                          <a:ea typeface="Ubuntu"/>
                          <a:cs typeface="Ubuntu"/>
                          <a:sym typeface="Ubuntu"/>
                        </a:rPr>
                        <a:t> melalui mitra pembangunan</a:t>
                      </a:r>
                      <a:endParaRPr>
                        <a:latin typeface="Ubuntu"/>
                        <a:ea typeface="Ubuntu"/>
                        <a:cs typeface="Ubuntu"/>
                        <a:sym typeface="Ubuntu"/>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2"/>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541" name="Google Shape;541;p42"/>
          <p:cNvGrpSpPr/>
          <p:nvPr/>
        </p:nvGrpSpPr>
        <p:grpSpPr>
          <a:xfrm>
            <a:off x="0" y="4774350"/>
            <a:ext cx="9144000" cy="369225"/>
            <a:chOff x="0" y="6365800"/>
            <a:chExt cx="12192000" cy="492300"/>
          </a:xfrm>
        </p:grpSpPr>
        <p:sp>
          <p:nvSpPr>
            <p:cNvPr id="542" name="Google Shape;542;p42"/>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42"/>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544" name="Google Shape;544;p42"/>
          <p:cNvSpPr txBox="1"/>
          <p:nvPr/>
        </p:nvSpPr>
        <p:spPr>
          <a:xfrm>
            <a:off x="207350" y="253950"/>
            <a:ext cx="662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Apa yang bisa dilakukan dalam komunitas belajar?</a:t>
            </a:r>
            <a:endParaRPr b="1"/>
          </a:p>
        </p:txBody>
      </p:sp>
      <p:pic>
        <p:nvPicPr>
          <p:cNvPr id="545" name="Google Shape;545;p42"/>
          <p:cNvPicPr preferRelativeResize="0"/>
          <p:nvPr/>
        </p:nvPicPr>
        <p:blipFill>
          <a:blip r:embed="rId3">
            <a:alphaModFix/>
          </a:blip>
          <a:stretch>
            <a:fillRect/>
          </a:stretch>
        </p:blipFill>
        <p:spPr>
          <a:xfrm>
            <a:off x="207125" y="703000"/>
            <a:ext cx="2081896" cy="1385400"/>
          </a:xfrm>
          <a:prstGeom prst="rect">
            <a:avLst/>
          </a:prstGeom>
          <a:noFill/>
          <a:ln>
            <a:noFill/>
          </a:ln>
        </p:spPr>
      </p:pic>
      <p:sp>
        <p:nvSpPr>
          <p:cNvPr id="546" name="Google Shape;546;p42"/>
          <p:cNvSpPr txBox="1"/>
          <p:nvPr/>
        </p:nvSpPr>
        <p:spPr>
          <a:xfrm>
            <a:off x="199350" y="4158750"/>
            <a:ext cx="8745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1"/>
                </a:solidFill>
              </a:rPr>
              <a:t>Sumber gambar:</a:t>
            </a:r>
            <a:endParaRPr sz="700">
              <a:solidFill>
                <a:schemeClr val="dk1"/>
              </a:solidFill>
            </a:endParaRPr>
          </a:p>
          <a:p>
            <a:pPr marL="0" lvl="0" indent="0" algn="l" rtl="0">
              <a:spcBef>
                <a:spcPts val="0"/>
              </a:spcBef>
              <a:spcAft>
                <a:spcPts val="0"/>
              </a:spcAft>
              <a:buNone/>
            </a:pPr>
            <a:r>
              <a:rPr lang="en" sz="700" u="sng">
                <a:solidFill>
                  <a:schemeClr val="hlink"/>
                </a:solidFill>
                <a:hlinkClick r:id="rId4"/>
              </a:rPr>
              <a:t>https://theconversation.com/online-learning-can-prepare-students-for-a-fast-changing-future-wherever-they-are-80497</a:t>
            </a:r>
            <a:endParaRPr sz="700">
              <a:solidFill>
                <a:schemeClr val="dk1"/>
              </a:solidFill>
            </a:endParaRPr>
          </a:p>
          <a:p>
            <a:pPr marL="0" lvl="0" indent="0" algn="l" rtl="0">
              <a:spcBef>
                <a:spcPts val="0"/>
              </a:spcBef>
              <a:spcAft>
                <a:spcPts val="0"/>
              </a:spcAft>
              <a:buNone/>
            </a:pPr>
            <a:r>
              <a:rPr lang="en" sz="700" u="sng">
                <a:solidFill>
                  <a:schemeClr val="hlink"/>
                </a:solidFill>
                <a:hlinkClick r:id="rId5"/>
              </a:rPr>
              <a:t>https://agsci.oregonstate.edu/bioenergy-education-bioenergy-k-12-education/image-album/2017-winter-teacher-workshop</a:t>
            </a:r>
            <a:endParaRPr sz="700">
              <a:solidFill>
                <a:schemeClr val="dk1"/>
              </a:solidFill>
            </a:endParaRPr>
          </a:p>
          <a:p>
            <a:pPr marL="0" lvl="0" indent="0" algn="l" rtl="0">
              <a:spcBef>
                <a:spcPts val="0"/>
              </a:spcBef>
              <a:spcAft>
                <a:spcPts val="0"/>
              </a:spcAft>
              <a:buNone/>
            </a:pPr>
            <a:r>
              <a:rPr lang="en" sz="700" u="sng">
                <a:solidFill>
                  <a:schemeClr val="hlink"/>
                </a:solidFill>
                <a:hlinkClick r:id="rId6"/>
              </a:rPr>
              <a:t>https://www.shutterstock.com/search/best+practice+sharing</a:t>
            </a:r>
            <a:endParaRPr sz="700">
              <a:solidFill>
                <a:schemeClr val="dk1"/>
              </a:solidFill>
            </a:endParaRPr>
          </a:p>
          <a:p>
            <a:pPr marL="0" lvl="0" indent="0" algn="l" rtl="0">
              <a:spcBef>
                <a:spcPts val="0"/>
              </a:spcBef>
              <a:spcAft>
                <a:spcPts val="0"/>
              </a:spcAft>
              <a:buNone/>
            </a:pPr>
            <a:r>
              <a:rPr lang="en" sz="700">
                <a:solidFill>
                  <a:schemeClr val="dk1"/>
                </a:solidFill>
              </a:rPr>
              <a:t>jejaklombok.com </a:t>
            </a:r>
            <a:endParaRPr sz="700">
              <a:solidFill>
                <a:schemeClr val="dk1"/>
              </a:solidFill>
            </a:endParaRPr>
          </a:p>
        </p:txBody>
      </p:sp>
      <p:pic>
        <p:nvPicPr>
          <p:cNvPr id="547" name="Google Shape;547;p42"/>
          <p:cNvPicPr preferRelativeResize="0"/>
          <p:nvPr/>
        </p:nvPicPr>
        <p:blipFill rotWithShape="1">
          <a:blip r:embed="rId7">
            <a:alphaModFix/>
          </a:blip>
          <a:srcRect r="2200" b="5132"/>
          <a:stretch/>
        </p:blipFill>
        <p:spPr>
          <a:xfrm>
            <a:off x="6361994" y="737225"/>
            <a:ext cx="2550306" cy="1749175"/>
          </a:xfrm>
          <a:prstGeom prst="rect">
            <a:avLst/>
          </a:prstGeom>
          <a:noFill/>
          <a:ln>
            <a:noFill/>
          </a:ln>
        </p:spPr>
      </p:pic>
      <p:sp>
        <p:nvSpPr>
          <p:cNvPr id="548" name="Google Shape;548;p42"/>
          <p:cNvSpPr txBox="1"/>
          <p:nvPr/>
        </p:nvSpPr>
        <p:spPr>
          <a:xfrm>
            <a:off x="2333300" y="714212"/>
            <a:ext cx="3889200" cy="13854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t>Belajar bersama</a:t>
            </a:r>
            <a:r>
              <a:rPr lang="en" sz="1300"/>
              <a:t> melalui Platform Merdeka Mengajar dan panduan kurikulum yang dikeluarkan BSKAP atau webinar, mendiskusikannya, serta mengonfirmasi pemahaman yang didapat oleh setiap anggota komunitas</a:t>
            </a:r>
            <a:endParaRPr sz="1300"/>
          </a:p>
        </p:txBody>
      </p:sp>
      <p:sp>
        <p:nvSpPr>
          <p:cNvPr id="549" name="Google Shape;549;p42"/>
          <p:cNvSpPr txBox="1"/>
          <p:nvPr/>
        </p:nvSpPr>
        <p:spPr>
          <a:xfrm>
            <a:off x="6362000" y="2486400"/>
            <a:ext cx="2550300" cy="22164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Berbagi praktik baik dan mencari solusi bersama</a:t>
            </a:r>
            <a:r>
              <a:rPr lang="en" sz="1200"/>
              <a:t> terkait pembelajaran. Narasumber bisa berasal dari sekolah penggerak/ SMK PK, atau sekolah IKM mandiri yang sudah memiliki praktik baik. Aktivitas ini perlu dilakukan dengan diskusi sehingga mengkonfirmasi apakah praktik yang dilakukan sesuai dengan prinsip-prinsip Kurikulum Merdeka</a:t>
            </a:r>
            <a:endParaRPr sz="1200"/>
          </a:p>
        </p:txBody>
      </p:sp>
      <p:sp>
        <p:nvSpPr>
          <p:cNvPr id="550" name="Google Shape;550;p42"/>
          <p:cNvSpPr txBox="1"/>
          <p:nvPr/>
        </p:nvSpPr>
        <p:spPr>
          <a:xfrm>
            <a:off x="3107075" y="2355150"/>
            <a:ext cx="3115500" cy="16623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lokakarya/ in house training</a:t>
            </a:r>
            <a:r>
              <a:rPr lang="en" sz="1200"/>
              <a:t> juga bisa dilakukan komunitas belajar, seperti membuat/ memodifikasi modul ajar, modul projek, strategi pembelajaran terdiferensiasi, asesmen, dll. Kegiatan ini bisa menggunakan tutorial yang ada di PMM, contoh praktik baik/ inspirasi yang diberikan pusat, atau narasumber</a:t>
            </a:r>
            <a:endParaRPr sz="1200"/>
          </a:p>
        </p:txBody>
      </p:sp>
      <p:pic>
        <p:nvPicPr>
          <p:cNvPr id="551" name="Google Shape;551;p42"/>
          <p:cNvPicPr preferRelativeResize="0"/>
          <p:nvPr/>
        </p:nvPicPr>
        <p:blipFill>
          <a:blip r:embed="rId8">
            <a:alphaModFix/>
          </a:blip>
          <a:stretch>
            <a:fillRect/>
          </a:stretch>
        </p:blipFill>
        <p:spPr>
          <a:xfrm>
            <a:off x="823593" y="2355150"/>
            <a:ext cx="2205107" cy="1651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3"/>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Segera Rilis di 22 Juni: fitur Komunitas Belajar di OMM</a:t>
            </a:r>
            <a:endParaRPr/>
          </a:p>
        </p:txBody>
      </p:sp>
      <p:sp>
        <p:nvSpPr>
          <p:cNvPr id="557" name="Google Shape;557;p43"/>
          <p:cNvSpPr txBox="1"/>
          <p:nvPr/>
        </p:nvSpPr>
        <p:spPr>
          <a:xfrm>
            <a:off x="4572000" y="912498"/>
            <a:ext cx="44973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a:solidFill>
                  <a:srgbClr val="112F61"/>
                </a:solidFill>
                <a:latin typeface="Century Gothic"/>
                <a:ea typeface="Century Gothic"/>
                <a:cs typeface="Century Gothic"/>
                <a:sym typeface="Century Gothic"/>
              </a:rPr>
              <a:t>Guru dapat mendaftarkan komunitas belajarnya di PMM dan mendapatkan pelatihan Penggerak Komunitas secara daring. </a:t>
            </a:r>
            <a:r>
              <a:rPr lang="en" sz="1400" b="1" i="0" u="none" strike="noStrike" cap="none">
                <a:solidFill>
                  <a:srgbClr val="112F61"/>
                </a:solidFill>
                <a:latin typeface="Century Gothic"/>
                <a:ea typeface="Century Gothic"/>
                <a:cs typeface="Century Gothic"/>
                <a:sym typeface="Century Gothic"/>
              </a:rPr>
              <a:t>Melalui produk </a:t>
            </a:r>
            <a:r>
              <a:rPr lang="en" b="1">
                <a:solidFill>
                  <a:srgbClr val="112F61"/>
                </a:solidFill>
                <a:latin typeface="Century Gothic"/>
                <a:ea typeface="Century Gothic"/>
                <a:cs typeface="Century Gothic"/>
                <a:sym typeface="Century Gothic"/>
              </a:rPr>
              <a:t>Komunitas Belajar bisa </a:t>
            </a:r>
            <a:r>
              <a:rPr lang="en" sz="1400" b="1" i="0" u="none" strike="noStrike" cap="none">
                <a:solidFill>
                  <a:srgbClr val="112F61"/>
                </a:solidFill>
                <a:latin typeface="Century Gothic"/>
                <a:ea typeface="Century Gothic"/>
                <a:cs typeface="Century Gothic"/>
                <a:sym typeface="Century Gothic"/>
              </a:rPr>
              <a:t>melakukan</a:t>
            </a:r>
            <a:endParaRPr sz="1200" b="1" i="0" u="none" strike="noStrike" cap="none">
              <a:solidFill>
                <a:srgbClr val="112F61"/>
              </a:solidFill>
              <a:latin typeface="Century Gothic"/>
              <a:ea typeface="Century Gothic"/>
              <a:cs typeface="Century Gothic"/>
              <a:sym typeface="Century Gothic"/>
            </a:endParaRPr>
          </a:p>
        </p:txBody>
      </p:sp>
      <p:pic>
        <p:nvPicPr>
          <p:cNvPr id="558" name="Google Shape;558;p43"/>
          <p:cNvPicPr preferRelativeResize="0"/>
          <p:nvPr/>
        </p:nvPicPr>
        <p:blipFill rotWithShape="1">
          <a:blip r:embed="rId3">
            <a:alphaModFix/>
          </a:blip>
          <a:srcRect l="14286" t="16920" r="4027" b="14350"/>
          <a:stretch/>
        </p:blipFill>
        <p:spPr>
          <a:xfrm>
            <a:off x="4571989" y="2090822"/>
            <a:ext cx="482357" cy="405850"/>
          </a:xfrm>
          <a:prstGeom prst="rect">
            <a:avLst/>
          </a:prstGeom>
          <a:noFill/>
          <a:ln>
            <a:noFill/>
          </a:ln>
        </p:spPr>
      </p:pic>
      <p:pic>
        <p:nvPicPr>
          <p:cNvPr id="559" name="Google Shape;559;p43"/>
          <p:cNvPicPr preferRelativeResize="0"/>
          <p:nvPr/>
        </p:nvPicPr>
        <p:blipFill rotWithShape="1">
          <a:blip r:embed="rId3">
            <a:alphaModFix/>
          </a:blip>
          <a:srcRect l="14286" t="16920" r="4027" b="14350"/>
          <a:stretch/>
        </p:blipFill>
        <p:spPr>
          <a:xfrm>
            <a:off x="4571989" y="2770434"/>
            <a:ext cx="482357" cy="405850"/>
          </a:xfrm>
          <a:prstGeom prst="rect">
            <a:avLst/>
          </a:prstGeom>
          <a:noFill/>
          <a:ln>
            <a:noFill/>
          </a:ln>
        </p:spPr>
      </p:pic>
      <p:grpSp>
        <p:nvGrpSpPr>
          <p:cNvPr id="560" name="Google Shape;560;p43"/>
          <p:cNvGrpSpPr/>
          <p:nvPr/>
        </p:nvGrpSpPr>
        <p:grpSpPr>
          <a:xfrm>
            <a:off x="527752" y="834495"/>
            <a:ext cx="1863210" cy="3748315"/>
            <a:chOff x="6548123" y="385060"/>
            <a:chExt cx="1959623" cy="3942275"/>
          </a:xfrm>
        </p:grpSpPr>
        <p:pic>
          <p:nvPicPr>
            <p:cNvPr id="561" name="Google Shape;561;p43" descr="Screen Shot 2021-11-15 at 17.55.43.png"/>
            <p:cNvPicPr preferRelativeResize="0"/>
            <p:nvPr/>
          </p:nvPicPr>
          <p:blipFill rotWithShape="1">
            <a:blip r:embed="rId4">
              <a:alphaModFix/>
            </a:blip>
            <a:srcRect l="12378" t="2061" r="10353" b="2519"/>
            <a:stretch/>
          </p:blipFill>
          <p:spPr>
            <a:xfrm>
              <a:off x="6548123" y="385060"/>
              <a:ext cx="1959623" cy="3942275"/>
            </a:xfrm>
            <a:custGeom>
              <a:avLst/>
              <a:gdLst/>
              <a:ahLst/>
              <a:cxnLst/>
              <a:rect l="l" t="t" r="r" b="b"/>
              <a:pathLst>
                <a:path w="21599" h="21595" extrusionOk="0">
                  <a:moveTo>
                    <a:pt x="1800" y="0"/>
                  </a:moveTo>
                  <a:lnTo>
                    <a:pt x="1298" y="130"/>
                  </a:lnTo>
                  <a:cubicBezTo>
                    <a:pt x="699" y="285"/>
                    <a:pt x="253" y="585"/>
                    <a:pt x="103" y="933"/>
                  </a:cubicBezTo>
                  <a:cubicBezTo>
                    <a:pt x="32" y="1099"/>
                    <a:pt x="0" y="4044"/>
                    <a:pt x="0" y="10800"/>
                  </a:cubicBezTo>
                  <a:cubicBezTo>
                    <a:pt x="0" y="20257"/>
                    <a:pt x="6" y="20439"/>
                    <a:pt x="187" y="20731"/>
                  </a:cubicBezTo>
                  <a:cubicBezTo>
                    <a:pt x="464" y="21178"/>
                    <a:pt x="999" y="21416"/>
                    <a:pt x="2011" y="21542"/>
                  </a:cubicBezTo>
                  <a:cubicBezTo>
                    <a:pt x="2371" y="21587"/>
                    <a:pt x="4417" y="21600"/>
                    <a:pt x="10891" y="21593"/>
                  </a:cubicBezTo>
                  <a:cubicBezTo>
                    <a:pt x="18740" y="21585"/>
                    <a:pt x="19337" y="21578"/>
                    <a:pt x="19741" y="21500"/>
                  </a:cubicBezTo>
                  <a:cubicBezTo>
                    <a:pt x="20401" y="21373"/>
                    <a:pt x="20897" y="21134"/>
                    <a:pt x="21147" y="20826"/>
                  </a:cubicBezTo>
                  <a:lnTo>
                    <a:pt x="21363" y="20560"/>
                  </a:lnTo>
                  <a:lnTo>
                    <a:pt x="21388" y="16183"/>
                  </a:lnTo>
                  <a:cubicBezTo>
                    <a:pt x="21404" y="13435"/>
                    <a:pt x="21449" y="11791"/>
                    <a:pt x="21506" y="11763"/>
                  </a:cubicBezTo>
                  <a:cubicBezTo>
                    <a:pt x="21568" y="11732"/>
                    <a:pt x="21600" y="10924"/>
                    <a:pt x="21599" y="10121"/>
                  </a:cubicBezTo>
                  <a:cubicBezTo>
                    <a:pt x="21599" y="9318"/>
                    <a:pt x="21568" y="8518"/>
                    <a:pt x="21506" y="8499"/>
                  </a:cubicBezTo>
                  <a:cubicBezTo>
                    <a:pt x="21450" y="8481"/>
                    <a:pt x="21412" y="8181"/>
                    <a:pt x="21412" y="7753"/>
                  </a:cubicBezTo>
                  <a:cubicBezTo>
                    <a:pt x="21412" y="7326"/>
                    <a:pt x="21450" y="7025"/>
                    <a:pt x="21506" y="7008"/>
                  </a:cubicBezTo>
                  <a:cubicBezTo>
                    <a:pt x="21561" y="6991"/>
                    <a:pt x="21599" y="6699"/>
                    <a:pt x="21599" y="6287"/>
                  </a:cubicBezTo>
                  <a:cubicBezTo>
                    <a:pt x="21599" y="5875"/>
                    <a:pt x="21561" y="5581"/>
                    <a:pt x="21506" y="5564"/>
                  </a:cubicBezTo>
                  <a:cubicBezTo>
                    <a:pt x="21446" y="5545"/>
                    <a:pt x="21412" y="4783"/>
                    <a:pt x="21412" y="3428"/>
                  </a:cubicBezTo>
                  <a:cubicBezTo>
                    <a:pt x="21412" y="2105"/>
                    <a:pt x="21373" y="1218"/>
                    <a:pt x="21309" y="1046"/>
                  </a:cubicBezTo>
                  <a:cubicBezTo>
                    <a:pt x="21128" y="558"/>
                    <a:pt x="20714" y="278"/>
                    <a:pt x="19913" y="98"/>
                  </a:cubicBezTo>
                  <a:cubicBezTo>
                    <a:pt x="19499" y="4"/>
                    <a:pt x="19344" y="1"/>
                    <a:pt x="10645" y="0"/>
                  </a:cubicBezTo>
                  <a:lnTo>
                    <a:pt x="1800" y="0"/>
                  </a:lnTo>
                  <a:close/>
                </a:path>
              </a:pathLst>
            </a:custGeom>
            <a:noFill/>
            <a:ln>
              <a:noFill/>
            </a:ln>
          </p:spPr>
        </p:pic>
        <p:sp>
          <p:nvSpPr>
            <p:cNvPr id="562" name="Google Shape;562;p43"/>
            <p:cNvSpPr/>
            <p:nvPr/>
          </p:nvSpPr>
          <p:spPr>
            <a:xfrm>
              <a:off x="6731000" y="1741588"/>
              <a:ext cx="1593900" cy="161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563" name="Google Shape;563;p43"/>
          <p:cNvPicPr preferRelativeResize="0"/>
          <p:nvPr/>
        </p:nvPicPr>
        <p:blipFill rotWithShape="1">
          <a:blip r:embed="rId5">
            <a:alphaModFix/>
          </a:blip>
          <a:srcRect b="25272"/>
          <a:stretch/>
        </p:blipFill>
        <p:spPr>
          <a:xfrm>
            <a:off x="610725" y="1183600"/>
            <a:ext cx="1689675" cy="3003999"/>
          </a:xfrm>
          <a:prstGeom prst="rect">
            <a:avLst/>
          </a:prstGeom>
          <a:noFill/>
          <a:ln>
            <a:noFill/>
          </a:ln>
        </p:spPr>
      </p:pic>
      <p:grpSp>
        <p:nvGrpSpPr>
          <p:cNvPr id="564" name="Google Shape;564;p43"/>
          <p:cNvGrpSpPr/>
          <p:nvPr/>
        </p:nvGrpSpPr>
        <p:grpSpPr>
          <a:xfrm>
            <a:off x="2479452" y="844270"/>
            <a:ext cx="1863210" cy="3748315"/>
            <a:chOff x="6548123" y="385060"/>
            <a:chExt cx="1959623" cy="3942275"/>
          </a:xfrm>
        </p:grpSpPr>
        <p:pic>
          <p:nvPicPr>
            <p:cNvPr id="565" name="Google Shape;565;p43" descr="Screen Shot 2021-11-15 at 17.55.43.png"/>
            <p:cNvPicPr preferRelativeResize="0"/>
            <p:nvPr/>
          </p:nvPicPr>
          <p:blipFill rotWithShape="1">
            <a:blip r:embed="rId4">
              <a:alphaModFix/>
            </a:blip>
            <a:srcRect l="12378" t="2061" r="10353" b="2519"/>
            <a:stretch/>
          </p:blipFill>
          <p:spPr>
            <a:xfrm>
              <a:off x="6548123" y="385060"/>
              <a:ext cx="1959623" cy="3942275"/>
            </a:xfrm>
            <a:custGeom>
              <a:avLst/>
              <a:gdLst/>
              <a:ahLst/>
              <a:cxnLst/>
              <a:rect l="l" t="t" r="r" b="b"/>
              <a:pathLst>
                <a:path w="21599" h="21595" extrusionOk="0">
                  <a:moveTo>
                    <a:pt x="1800" y="0"/>
                  </a:moveTo>
                  <a:lnTo>
                    <a:pt x="1298" y="130"/>
                  </a:lnTo>
                  <a:cubicBezTo>
                    <a:pt x="699" y="285"/>
                    <a:pt x="253" y="585"/>
                    <a:pt x="103" y="933"/>
                  </a:cubicBezTo>
                  <a:cubicBezTo>
                    <a:pt x="32" y="1099"/>
                    <a:pt x="0" y="4044"/>
                    <a:pt x="0" y="10800"/>
                  </a:cubicBezTo>
                  <a:cubicBezTo>
                    <a:pt x="0" y="20257"/>
                    <a:pt x="6" y="20439"/>
                    <a:pt x="187" y="20731"/>
                  </a:cubicBezTo>
                  <a:cubicBezTo>
                    <a:pt x="464" y="21178"/>
                    <a:pt x="999" y="21416"/>
                    <a:pt x="2011" y="21542"/>
                  </a:cubicBezTo>
                  <a:cubicBezTo>
                    <a:pt x="2371" y="21587"/>
                    <a:pt x="4417" y="21600"/>
                    <a:pt x="10891" y="21593"/>
                  </a:cubicBezTo>
                  <a:cubicBezTo>
                    <a:pt x="18740" y="21585"/>
                    <a:pt x="19337" y="21578"/>
                    <a:pt x="19741" y="21500"/>
                  </a:cubicBezTo>
                  <a:cubicBezTo>
                    <a:pt x="20401" y="21373"/>
                    <a:pt x="20897" y="21134"/>
                    <a:pt x="21147" y="20826"/>
                  </a:cubicBezTo>
                  <a:lnTo>
                    <a:pt x="21363" y="20560"/>
                  </a:lnTo>
                  <a:lnTo>
                    <a:pt x="21388" y="16183"/>
                  </a:lnTo>
                  <a:cubicBezTo>
                    <a:pt x="21404" y="13435"/>
                    <a:pt x="21449" y="11791"/>
                    <a:pt x="21506" y="11763"/>
                  </a:cubicBezTo>
                  <a:cubicBezTo>
                    <a:pt x="21568" y="11732"/>
                    <a:pt x="21600" y="10924"/>
                    <a:pt x="21599" y="10121"/>
                  </a:cubicBezTo>
                  <a:cubicBezTo>
                    <a:pt x="21599" y="9318"/>
                    <a:pt x="21568" y="8518"/>
                    <a:pt x="21506" y="8499"/>
                  </a:cubicBezTo>
                  <a:cubicBezTo>
                    <a:pt x="21450" y="8481"/>
                    <a:pt x="21412" y="8181"/>
                    <a:pt x="21412" y="7753"/>
                  </a:cubicBezTo>
                  <a:cubicBezTo>
                    <a:pt x="21412" y="7326"/>
                    <a:pt x="21450" y="7025"/>
                    <a:pt x="21506" y="7008"/>
                  </a:cubicBezTo>
                  <a:cubicBezTo>
                    <a:pt x="21561" y="6991"/>
                    <a:pt x="21599" y="6699"/>
                    <a:pt x="21599" y="6287"/>
                  </a:cubicBezTo>
                  <a:cubicBezTo>
                    <a:pt x="21599" y="5875"/>
                    <a:pt x="21561" y="5581"/>
                    <a:pt x="21506" y="5564"/>
                  </a:cubicBezTo>
                  <a:cubicBezTo>
                    <a:pt x="21446" y="5545"/>
                    <a:pt x="21412" y="4783"/>
                    <a:pt x="21412" y="3428"/>
                  </a:cubicBezTo>
                  <a:cubicBezTo>
                    <a:pt x="21412" y="2105"/>
                    <a:pt x="21373" y="1218"/>
                    <a:pt x="21309" y="1046"/>
                  </a:cubicBezTo>
                  <a:cubicBezTo>
                    <a:pt x="21128" y="558"/>
                    <a:pt x="20714" y="278"/>
                    <a:pt x="19913" y="98"/>
                  </a:cubicBezTo>
                  <a:cubicBezTo>
                    <a:pt x="19499" y="4"/>
                    <a:pt x="19344" y="1"/>
                    <a:pt x="10645" y="0"/>
                  </a:cubicBezTo>
                  <a:lnTo>
                    <a:pt x="1800" y="0"/>
                  </a:lnTo>
                  <a:close/>
                </a:path>
              </a:pathLst>
            </a:custGeom>
            <a:noFill/>
            <a:ln>
              <a:noFill/>
            </a:ln>
          </p:spPr>
        </p:pic>
        <p:sp>
          <p:nvSpPr>
            <p:cNvPr id="566" name="Google Shape;566;p43"/>
            <p:cNvSpPr/>
            <p:nvPr/>
          </p:nvSpPr>
          <p:spPr>
            <a:xfrm>
              <a:off x="6731000" y="1741588"/>
              <a:ext cx="1593900" cy="161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567" name="Google Shape;567;p43"/>
          <p:cNvPicPr preferRelativeResize="0"/>
          <p:nvPr/>
        </p:nvPicPr>
        <p:blipFill rotWithShape="1">
          <a:blip r:embed="rId6">
            <a:alphaModFix/>
          </a:blip>
          <a:srcRect t="16461" b="20222"/>
          <a:stretch/>
        </p:blipFill>
        <p:spPr>
          <a:xfrm>
            <a:off x="2573375" y="1183600"/>
            <a:ext cx="1675375" cy="3004000"/>
          </a:xfrm>
          <a:prstGeom prst="rect">
            <a:avLst/>
          </a:prstGeom>
          <a:noFill/>
          <a:ln>
            <a:noFill/>
          </a:ln>
        </p:spPr>
      </p:pic>
      <p:sp>
        <p:nvSpPr>
          <p:cNvPr id="568" name="Google Shape;568;p43"/>
          <p:cNvSpPr txBox="1"/>
          <p:nvPr/>
        </p:nvSpPr>
        <p:spPr>
          <a:xfrm>
            <a:off x="5103627" y="2084600"/>
            <a:ext cx="3254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1800" b="1">
                <a:solidFill>
                  <a:srgbClr val="17406C"/>
                </a:solidFill>
                <a:latin typeface="Calibri"/>
                <a:ea typeface="Calibri"/>
                <a:cs typeface="Calibri"/>
                <a:sym typeface="Calibri"/>
              </a:rPr>
              <a:t>Melihat daftar komunitas</a:t>
            </a:r>
            <a:endParaRPr sz="1800" b="1" i="0" u="none" strike="noStrike" cap="none">
              <a:solidFill>
                <a:srgbClr val="17406C"/>
              </a:solidFill>
              <a:latin typeface="Calibri"/>
              <a:ea typeface="Calibri"/>
              <a:cs typeface="Calibri"/>
              <a:sym typeface="Calibri"/>
            </a:endParaRPr>
          </a:p>
        </p:txBody>
      </p:sp>
      <p:sp>
        <p:nvSpPr>
          <p:cNvPr id="569" name="Google Shape;569;p43"/>
          <p:cNvSpPr txBox="1"/>
          <p:nvPr/>
        </p:nvSpPr>
        <p:spPr>
          <a:xfrm>
            <a:off x="5117102" y="2576875"/>
            <a:ext cx="3254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1800" b="1">
                <a:solidFill>
                  <a:srgbClr val="17406C"/>
                </a:solidFill>
                <a:latin typeface="Calibri"/>
                <a:ea typeface="Calibri"/>
                <a:cs typeface="Calibri"/>
                <a:sym typeface="Calibri"/>
              </a:rPr>
              <a:t>Bergabung ke dalam group sosial media milik komunitas</a:t>
            </a:r>
            <a:endParaRPr sz="1800" b="1" i="0" u="none" strike="noStrike" cap="none">
              <a:solidFill>
                <a:srgbClr val="17406C"/>
              </a:solidFill>
              <a:latin typeface="Calibri"/>
              <a:ea typeface="Calibri"/>
              <a:cs typeface="Calibri"/>
              <a:sym typeface="Calibri"/>
            </a:endParaRPr>
          </a:p>
        </p:txBody>
      </p:sp>
      <p:pic>
        <p:nvPicPr>
          <p:cNvPr id="570" name="Google Shape;570;p43"/>
          <p:cNvPicPr preferRelativeResize="0"/>
          <p:nvPr/>
        </p:nvPicPr>
        <p:blipFill rotWithShape="1">
          <a:blip r:embed="rId3">
            <a:alphaModFix/>
          </a:blip>
          <a:srcRect l="14286" t="16920" r="4027" b="14350"/>
          <a:stretch/>
        </p:blipFill>
        <p:spPr>
          <a:xfrm>
            <a:off x="4571989" y="3692309"/>
            <a:ext cx="482357" cy="405850"/>
          </a:xfrm>
          <a:prstGeom prst="rect">
            <a:avLst/>
          </a:prstGeom>
          <a:noFill/>
          <a:ln>
            <a:noFill/>
          </a:ln>
        </p:spPr>
      </p:pic>
      <p:sp>
        <p:nvSpPr>
          <p:cNvPr id="571" name="Google Shape;571;p43"/>
          <p:cNvSpPr txBox="1"/>
          <p:nvPr/>
        </p:nvSpPr>
        <p:spPr>
          <a:xfrm>
            <a:off x="5117102" y="3346350"/>
            <a:ext cx="32547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1800" b="1">
                <a:solidFill>
                  <a:srgbClr val="17406C"/>
                </a:solidFill>
                <a:latin typeface="Calibri"/>
                <a:ea typeface="Calibri"/>
                <a:cs typeface="Calibri"/>
                <a:sym typeface="Calibri"/>
              </a:rPr>
              <a:t>Mengikuti webinar yang diselenggarakan oleh komunitas yang telah diikuti</a:t>
            </a:r>
            <a:endParaRPr sz="1800" b="1" i="0" u="none" strike="noStrike" cap="none">
              <a:solidFill>
                <a:srgbClr val="17406C"/>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4"/>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577" name="Google Shape;577;p44"/>
          <p:cNvGrpSpPr/>
          <p:nvPr/>
        </p:nvGrpSpPr>
        <p:grpSpPr>
          <a:xfrm>
            <a:off x="0" y="4774350"/>
            <a:ext cx="9144000" cy="369225"/>
            <a:chOff x="0" y="6365800"/>
            <a:chExt cx="12192000" cy="492300"/>
          </a:xfrm>
        </p:grpSpPr>
        <p:sp>
          <p:nvSpPr>
            <p:cNvPr id="578" name="Google Shape;578;p44"/>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4"/>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580" name="Google Shape;580;p44"/>
          <p:cNvSpPr/>
          <p:nvPr/>
        </p:nvSpPr>
        <p:spPr>
          <a:xfrm>
            <a:off x="1393350" y="1614550"/>
            <a:ext cx="6357300" cy="1678800"/>
          </a:xfrm>
          <a:prstGeom prst="roundRect">
            <a:avLst>
              <a:gd name="adj" fmla="val 16667"/>
            </a:avLst>
          </a:prstGeom>
          <a:solidFill>
            <a:srgbClr val="CEE1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000">
                <a:solidFill>
                  <a:srgbClr val="002060"/>
                </a:solidFill>
                <a:latin typeface="Calibri"/>
                <a:ea typeface="Calibri"/>
                <a:cs typeface="Calibri"/>
                <a:sym typeface="Calibri"/>
              </a:rPr>
              <a:t>Guru dan kepala sekolah </a:t>
            </a:r>
            <a:r>
              <a:rPr lang="en" sz="3000" b="1">
                <a:solidFill>
                  <a:srgbClr val="002060"/>
                </a:solidFill>
                <a:latin typeface="Calibri"/>
                <a:ea typeface="Calibri"/>
                <a:cs typeface="Calibri"/>
                <a:sym typeface="Calibri"/>
              </a:rPr>
              <a:t>belajar praktik baik melalui narasumber </a:t>
            </a:r>
            <a:r>
              <a:rPr lang="en" sz="3000">
                <a:solidFill>
                  <a:srgbClr val="002060"/>
                </a:solidFill>
                <a:latin typeface="Calibri"/>
                <a:ea typeface="Calibri"/>
                <a:cs typeface="Calibri"/>
                <a:sym typeface="Calibri"/>
              </a:rPr>
              <a:t>yang sudah direkomendasikan</a:t>
            </a:r>
            <a:endParaRPr sz="3000" i="1">
              <a:solidFill>
                <a:srgbClr val="002060"/>
              </a:solidFill>
              <a:latin typeface="Calibri"/>
              <a:ea typeface="Calibri"/>
              <a:cs typeface="Calibri"/>
              <a:sym typeface="Calibri"/>
            </a:endParaRPr>
          </a:p>
        </p:txBody>
      </p:sp>
      <p:sp>
        <p:nvSpPr>
          <p:cNvPr id="581" name="Google Shape;581;p44"/>
          <p:cNvSpPr/>
          <p:nvPr/>
        </p:nvSpPr>
        <p:spPr>
          <a:xfrm>
            <a:off x="4182300" y="1129750"/>
            <a:ext cx="779400" cy="777900"/>
          </a:xfrm>
          <a:prstGeom prst="ellipse">
            <a:avLst/>
          </a:prstGeom>
          <a:solidFill>
            <a:srgbClr val="002060"/>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500" b="1">
                <a:solidFill>
                  <a:srgbClr val="FFFFFF"/>
                </a:solidFill>
                <a:latin typeface="Calibri"/>
                <a:ea typeface="Calibri"/>
                <a:cs typeface="Calibri"/>
                <a:sym typeface="Calibri"/>
              </a:rPr>
              <a:t>4</a:t>
            </a:r>
            <a:endParaRPr sz="25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5"/>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23</a:t>
            </a:fld>
            <a:endParaRPr/>
          </a:p>
        </p:txBody>
      </p:sp>
      <p:sp>
        <p:nvSpPr>
          <p:cNvPr id="587" name="Google Shape;587;p45"/>
          <p:cNvSpPr txBox="1"/>
          <p:nvPr/>
        </p:nvSpPr>
        <p:spPr>
          <a:xfrm>
            <a:off x="1931975" y="3693346"/>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Platform Merdeka Mengajar</a:t>
            </a:r>
            <a:endParaRPr sz="1100"/>
          </a:p>
        </p:txBody>
      </p:sp>
      <p:sp>
        <p:nvSpPr>
          <p:cNvPr id="588" name="Google Shape;588;p45"/>
          <p:cNvSpPr txBox="1"/>
          <p:nvPr/>
        </p:nvSpPr>
        <p:spPr>
          <a:xfrm>
            <a:off x="1931975" y="4474275"/>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Helpdesk (Pusat Layanan Bantuan)</a:t>
            </a:r>
            <a:endParaRPr sz="1100"/>
          </a:p>
        </p:txBody>
      </p:sp>
      <p:sp>
        <p:nvSpPr>
          <p:cNvPr id="589" name="Google Shape;589;p45"/>
          <p:cNvSpPr txBox="1"/>
          <p:nvPr/>
        </p:nvSpPr>
        <p:spPr>
          <a:xfrm>
            <a:off x="3437656" y="3127331"/>
            <a:ext cx="11634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Mitra pembangunan</a:t>
            </a:r>
            <a:endParaRPr sz="1100"/>
          </a:p>
        </p:txBody>
      </p:sp>
      <p:cxnSp>
        <p:nvCxnSpPr>
          <p:cNvPr id="590" name="Google Shape;590;p45"/>
          <p:cNvCxnSpPr>
            <a:stCxn id="591" idx="3"/>
            <a:endCxn id="592" idx="1"/>
          </p:cNvCxnSpPr>
          <p:nvPr/>
        </p:nvCxnSpPr>
        <p:spPr>
          <a:xfrm>
            <a:off x="6008153" y="818604"/>
            <a:ext cx="1271100" cy="33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593" name="Google Shape;593;p45"/>
          <p:cNvCxnSpPr/>
          <p:nvPr/>
        </p:nvCxnSpPr>
        <p:spPr>
          <a:xfrm rot="10800000" flipH="1">
            <a:off x="159656" y="2826159"/>
            <a:ext cx="336300" cy="6300"/>
          </a:xfrm>
          <a:prstGeom prst="straightConnector1">
            <a:avLst/>
          </a:prstGeom>
          <a:noFill/>
          <a:ln w="19050" cap="flat" cmpd="sng">
            <a:solidFill>
              <a:schemeClr val="accent5"/>
            </a:solidFill>
            <a:prstDash val="dash"/>
            <a:round/>
            <a:headEnd type="none" w="med" len="med"/>
            <a:tailEnd type="none" w="med" len="med"/>
          </a:ln>
        </p:spPr>
      </p:cxnSp>
      <p:cxnSp>
        <p:nvCxnSpPr>
          <p:cNvPr id="594" name="Google Shape;594;p45"/>
          <p:cNvCxnSpPr/>
          <p:nvPr/>
        </p:nvCxnSpPr>
        <p:spPr>
          <a:xfrm rot="-5400000">
            <a:off x="7478750" y="2483588"/>
            <a:ext cx="215400" cy="20100"/>
          </a:xfrm>
          <a:prstGeom prst="bentConnector3">
            <a:avLst>
              <a:gd name="adj1" fmla="val 50000"/>
            </a:avLst>
          </a:prstGeom>
          <a:noFill/>
          <a:ln w="19050" cap="flat" cmpd="sng">
            <a:solidFill>
              <a:schemeClr val="accent4"/>
            </a:solidFill>
            <a:prstDash val="solid"/>
            <a:round/>
            <a:headEnd type="none" w="med" len="med"/>
            <a:tailEnd type="triangle" w="med" len="med"/>
          </a:ln>
        </p:spPr>
      </p:cxnSp>
      <p:sp>
        <p:nvSpPr>
          <p:cNvPr id="595" name="Google Shape;595;p45"/>
          <p:cNvSpPr txBox="1"/>
          <p:nvPr/>
        </p:nvSpPr>
        <p:spPr>
          <a:xfrm>
            <a:off x="495816" y="26760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parsial</a:t>
            </a:r>
            <a:endParaRPr sz="1100"/>
          </a:p>
        </p:txBody>
      </p:sp>
      <p:cxnSp>
        <p:nvCxnSpPr>
          <p:cNvPr id="596" name="Google Shape;596;p45"/>
          <p:cNvCxnSpPr>
            <a:stCxn id="589" idx="3"/>
            <a:endCxn id="597" idx="1"/>
          </p:cNvCxnSpPr>
          <p:nvPr/>
        </p:nvCxnSpPr>
        <p:spPr>
          <a:xfrm rot="10800000" flipH="1">
            <a:off x="4601056" y="2314781"/>
            <a:ext cx="2256300" cy="1051200"/>
          </a:xfrm>
          <a:prstGeom prst="bentConnector3">
            <a:avLst>
              <a:gd name="adj1" fmla="val 53450"/>
            </a:avLst>
          </a:prstGeom>
          <a:noFill/>
          <a:ln w="19050" cap="flat" cmpd="sng">
            <a:solidFill>
              <a:schemeClr val="accent5"/>
            </a:solidFill>
            <a:prstDash val="dash"/>
            <a:round/>
            <a:headEnd type="none" w="med" len="med"/>
            <a:tailEnd type="triangle" w="med" len="med"/>
          </a:ln>
        </p:spPr>
      </p:cxnSp>
      <p:sp>
        <p:nvSpPr>
          <p:cNvPr id="598" name="Google Shape;598;p45"/>
          <p:cNvSpPr txBox="1"/>
          <p:nvPr/>
        </p:nvSpPr>
        <p:spPr>
          <a:xfrm>
            <a:off x="1931990" y="4083811"/>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Seri Webinar</a:t>
            </a:r>
            <a:endParaRPr sz="1100"/>
          </a:p>
        </p:txBody>
      </p:sp>
      <p:cxnSp>
        <p:nvCxnSpPr>
          <p:cNvPr id="599" name="Google Shape;599;p45"/>
          <p:cNvCxnSpPr/>
          <p:nvPr/>
        </p:nvCxnSpPr>
        <p:spPr>
          <a:xfrm rot="10800000" flipH="1">
            <a:off x="159656" y="2095491"/>
            <a:ext cx="336300" cy="6300"/>
          </a:xfrm>
          <a:prstGeom prst="straightConnector1">
            <a:avLst/>
          </a:prstGeom>
          <a:noFill/>
          <a:ln w="19050" cap="flat" cmpd="sng">
            <a:solidFill>
              <a:srgbClr val="FF0000"/>
            </a:solidFill>
            <a:prstDash val="solid"/>
            <a:round/>
            <a:headEnd type="none" w="med" len="med"/>
            <a:tailEnd type="none" w="med" len="med"/>
          </a:ln>
        </p:spPr>
      </p:cxnSp>
      <p:sp>
        <p:nvSpPr>
          <p:cNvPr id="600" name="Google Shape;600;p45"/>
          <p:cNvSpPr txBox="1"/>
          <p:nvPr/>
        </p:nvSpPr>
        <p:spPr>
          <a:xfrm>
            <a:off x="495816" y="19331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pendampingan</a:t>
            </a:r>
            <a:endParaRPr sz="1100"/>
          </a:p>
        </p:txBody>
      </p:sp>
      <p:cxnSp>
        <p:nvCxnSpPr>
          <p:cNvPr id="601" name="Google Shape;601;p45"/>
          <p:cNvCxnSpPr/>
          <p:nvPr/>
        </p:nvCxnSpPr>
        <p:spPr>
          <a:xfrm rot="10800000" flipH="1">
            <a:off x="159656" y="2332097"/>
            <a:ext cx="336300" cy="6300"/>
          </a:xfrm>
          <a:prstGeom prst="straightConnector1">
            <a:avLst/>
          </a:prstGeom>
          <a:noFill/>
          <a:ln w="19050" cap="flat" cmpd="sng">
            <a:solidFill>
              <a:srgbClr val="0E65F0"/>
            </a:solidFill>
            <a:prstDash val="solid"/>
            <a:round/>
            <a:headEnd type="none" w="med" len="med"/>
            <a:tailEnd type="none" w="med" len="med"/>
          </a:ln>
        </p:spPr>
      </p:cxnSp>
      <p:sp>
        <p:nvSpPr>
          <p:cNvPr id="602" name="Google Shape;602;p45"/>
          <p:cNvSpPr txBox="1"/>
          <p:nvPr/>
        </p:nvSpPr>
        <p:spPr>
          <a:xfrm>
            <a:off x="495816" y="21820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bimtek cara belajar</a:t>
            </a:r>
            <a:endParaRPr sz="1100"/>
          </a:p>
        </p:txBody>
      </p:sp>
      <p:cxnSp>
        <p:nvCxnSpPr>
          <p:cNvPr id="603" name="Google Shape;603;p45"/>
          <p:cNvCxnSpPr/>
          <p:nvPr/>
        </p:nvCxnSpPr>
        <p:spPr>
          <a:xfrm rot="10800000" flipH="1">
            <a:off x="159656" y="2560697"/>
            <a:ext cx="336300" cy="6300"/>
          </a:xfrm>
          <a:prstGeom prst="straightConnector1">
            <a:avLst/>
          </a:prstGeom>
          <a:noFill/>
          <a:ln w="19050" cap="flat" cmpd="sng">
            <a:solidFill>
              <a:srgbClr val="007885"/>
            </a:solidFill>
            <a:prstDash val="solid"/>
            <a:round/>
            <a:headEnd type="none" w="med" len="med"/>
            <a:tailEnd type="none" w="med" len="med"/>
          </a:ln>
        </p:spPr>
      </p:cxnSp>
      <p:sp>
        <p:nvSpPr>
          <p:cNvPr id="604" name="Google Shape;604;p45"/>
          <p:cNvSpPr txBox="1"/>
          <p:nvPr/>
        </p:nvSpPr>
        <p:spPr>
          <a:xfrm>
            <a:off x="495816" y="24106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sosialisasi dan bimtek</a:t>
            </a:r>
            <a:endParaRPr sz="1100"/>
          </a:p>
        </p:txBody>
      </p:sp>
      <p:cxnSp>
        <p:nvCxnSpPr>
          <p:cNvPr id="605" name="Google Shape;605;p45"/>
          <p:cNvCxnSpPr>
            <a:stCxn id="606" idx="3"/>
            <a:endCxn id="591" idx="1"/>
          </p:cNvCxnSpPr>
          <p:nvPr/>
        </p:nvCxnSpPr>
        <p:spPr>
          <a:xfrm>
            <a:off x="4373013" y="816378"/>
            <a:ext cx="1126800" cy="21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607" name="Google Shape;607;p45"/>
          <p:cNvCxnSpPr>
            <a:stCxn id="608" idx="2"/>
          </p:cNvCxnSpPr>
          <p:nvPr/>
        </p:nvCxnSpPr>
        <p:spPr>
          <a:xfrm rot="-5400000" flipH="1">
            <a:off x="7455429" y="1491638"/>
            <a:ext cx="231300" cy="9600"/>
          </a:xfrm>
          <a:prstGeom prst="bentConnector3">
            <a:avLst>
              <a:gd name="adj1" fmla="val 50000"/>
            </a:avLst>
          </a:prstGeom>
          <a:noFill/>
          <a:ln w="19050" cap="flat" cmpd="sng">
            <a:solidFill>
              <a:schemeClr val="accent4"/>
            </a:solidFill>
            <a:prstDash val="solid"/>
            <a:round/>
            <a:headEnd type="none" w="med" len="med"/>
            <a:tailEnd type="triangle" w="med" len="med"/>
          </a:ln>
        </p:spPr>
      </p:cxnSp>
      <p:cxnSp>
        <p:nvCxnSpPr>
          <p:cNvPr id="609" name="Google Shape;609;p45"/>
          <p:cNvCxnSpPr/>
          <p:nvPr/>
        </p:nvCxnSpPr>
        <p:spPr>
          <a:xfrm rot="10800000" flipH="1">
            <a:off x="159656" y="3054759"/>
            <a:ext cx="336300" cy="6300"/>
          </a:xfrm>
          <a:prstGeom prst="straightConnector1">
            <a:avLst/>
          </a:prstGeom>
          <a:noFill/>
          <a:ln w="19050" cap="flat" cmpd="sng">
            <a:solidFill>
              <a:srgbClr val="FF9900"/>
            </a:solidFill>
            <a:prstDash val="solid"/>
            <a:round/>
            <a:headEnd type="none" w="med" len="med"/>
            <a:tailEnd type="none" w="med" len="med"/>
          </a:ln>
        </p:spPr>
      </p:cxnSp>
      <p:sp>
        <p:nvSpPr>
          <p:cNvPr id="610" name="Google Shape;610;p45"/>
          <p:cNvSpPr txBox="1"/>
          <p:nvPr/>
        </p:nvSpPr>
        <p:spPr>
          <a:xfrm>
            <a:off x="495816" y="29046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belajar bersama</a:t>
            </a:r>
            <a:endParaRPr sz="1100"/>
          </a:p>
        </p:txBody>
      </p:sp>
      <p:cxnSp>
        <p:nvCxnSpPr>
          <p:cNvPr id="611" name="Google Shape;611;p45"/>
          <p:cNvCxnSpPr>
            <a:stCxn id="589" idx="3"/>
            <a:endCxn id="612" idx="3"/>
          </p:cNvCxnSpPr>
          <p:nvPr/>
        </p:nvCxnSpPr>
        <p:spPr>
          <a:xfrm rot="10800000" flipH="1">
            <a:off x="4601056" y="3155381"/>
            <a:ext cx="3943200" cy="210600"/>
          </a:xfrm>
          <a:prstGeom prst="bentConnector5">
            <a:avLst>
              <a:gd name="adj1" fmla="val 26981"/>
              <a:gd name="adj2" fmla="val -2027"/>
              <a:gd name="adj3" fmla="val 106037"/>
            </a:avLst>
          </a:prstGeom>
          <a:noFill/>
          <a:ln w="19050" cap="flat" cmpd="sng">
            <a:solidFill>
              <a:schemeClr val="accent5"/>
            </a:solidFill>
            <a:prstDash val="dash"/>
            <a:round/>
            <a:headEnd type="none" w="med" len="med"/>
            <a:tailEnd type="triangle" w="med" len="med"/>
          </a:ln>
        </p:spPr>
      </p:cxnSp>
      <p:cxnSp>
        <p:nvCxnSpPr>
          <p:cNvPr id="613" name="Google Shape;613;p45"/>
          <p:cNvCxnSpPr>
            <a:stCxn id="589" idx="3"/>
            <a:endCxn id="587" idx="3"/>
          </p:cNvCxnSpPr>
          <p:nvPr/>
        </p:nvCxnSpPr>
        <p:spPr>
          <a:xfrm>
            <a:off x="4601056" y="3365981"/>
            <a:ext cx="3638100" cy="481200"/>
          </a:xfrm>
          <a:prstGeom prst="bentConnector3">
            <a:avLst>
              <a:gd name="adj1" fmla="val 106546"/>
            </a:avLst>
          </a:prstGeom>
          <a:noFill/>
          <a:ln w="19050" cap="flat" cmpd="sng">
            <a:solidFill>
              <a:schemeClr val="accent5"/>
            </a:solidFill>
            <a:prstDash val="dash"/>
            <a:round/>
            <a:headEnd type="none" w="med" len="med"/>
            <a:tailEnd type="triangle" w="med" len="med"/>
          </a:ln>
        </p:spPr>
      </p:cxnSp>
      <p:cxnSp>
        <p:nvCxnSpPr>
          <p:cNvPr id="614" name="Google Shape;614;p45"/>
          <p:cNvCxnSpPr>
            <a:stCxn id="615" idx="2"/>
            <a:endCxn id="589" idx="0"/>
          </p:cNvCxnSpPr>
          <p:nvPr/>
        </p:nvCxnSpPr>
        <p:spPr>
          <a:xfrm rot="-5400000" flipH="1">
            <a:off x="3161790" y="2269851"/>
            <a:ext cx="1714200" cy="900"/>
          </a:xfrm>
          <a:prstGeom prst="bentConnector3">
            <a:avLst>
              <a:gd name="adj1" fmla="val 49998"/>
            </a:avLst>
          </a:prstGeom>
          <a:noFill/>
          <a:ln w="19050" cap="flat" cmpd="sng">
            <a:solidFill>
              <a:schemeClr val="accent5"/>
            </a:solidFill>
            <a:prstDash val="dash"/>
            <a:round/>
            <a:headEnd type="triangle" w="med" len="med"/>
            <a:tailEnd type="none" w="med" len="med"/>
          </a:ln>
        </p:spPr>
      </p:cxnSp>
      <p:cxnSp>
        <p:nvCxnSpPr>
          <p:cNvPr id="616" name="Google Shape;616;p45"/>
          <p:cNvCxnSpPr>
            <a:stCxn id="589" idx="3"/>
            <a:endCxn id="617" idx="2"/>
          </p:cNvCxnSpPr>
          <p:nvPr/>
        </p:nvCxnSpPr>
        <p:spPr>
          <a:xfrm rot="10800000" flipH="1">
            <a:off x="4601056" y="1388981"/>
            <a:ext cx="1208700" cy="1977000"/>
          </a:xfrm>
          <a:prstGeom prst="bentConnector2">
            <a:avLst/>
          </a:prstGeom>
          <a:noFill/>
          <a:ln w="19050" cap="flat" cmpd="sng">
            <a:solidFill>
              <a:schemeClr val="accent5"/>
            </a:solidFill>
            <a:prstDash val="dash"/>
            <a:round/>
            <a:headEnd type="none" w="med" len="med"/>
            <a:tailEnd type="triangle" w="med" len="med"/>
          </a:ln>
        </p:spPr>
      </p:cxnSp>
      <p:sp>
        <p:nvSpPr>
          <p:cNvPr id="618" name="Google Shape;618;p45"/>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Ekosistem Implementasi Kurikulum Merdeka</a:t>
            </a:r>
            <a:endParaRPr/>
          </a:p>
        </p:txBody>
      </p:sp>
      <p:sp>
        <p:nvSpPr>
          <p:cNvPr id="619" name="Google Shape;619;p45"/>
          <p:cNvSpPr/>
          <p:nvPr/>
        </p:nvSpPr>
        <p:spPr>
          <a:xfrm>
            <a:off x="1762949" y="3697168"/>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1</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620" name="Google Shape;620;p45"/>
          <p:cNvSpPr/>
          <p:nvPr/>
        </p:nvSpPr>
        <p:spPr>
          <a:xfrm>
            <a:off x="1762949" y="4103574"/>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2</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621" name="Google Shape;621;p45"/>
          <p:cNvSpPr/>
          <p:nvPr/>
        </p:nvSpPr>
        <p:spPr>
          <a:xfrm>
            <a:off x="1762949" y="4474262"/>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5</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622" name="Google Shape;622;p45"/>
          <p:cNvSpPr/>
          <p:nvPr/>
        </p:nvSpPr>
        <p:spPr>
          <a:xfrm>
            <a:off x="3486001" y="2884151"/>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6</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623" name="Google Shape;623;p45"/>
          <p:cNvSpPr/>
          <p:nvPr/>
        </p:nvSpPr>
        <p:spPr>
          <a:xfrm>
            <a:off x="7038773" y="2727393"/>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4</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624" name="Google Shape;624;p45"/>
          <p:cNvSpPr/>
          <p:nvPr/>
        </p:nvSpPr>
        <p:spPr>
          <a:xfrm>
            <a:off x="7033749" y="1799525"/>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3</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625" name="Google Shape;625;p45"/>
          <p:cNvSpPr txBox="1"/>
          <p:nvPr/>
        </p:nvSpPr>
        <p:spPr>
          <a:xfrm>
            <a:off x="1834252" y="1042963"/>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Pusat</a:t>
            </a:r>
            <a:endParaRPr sz="1100">
              <a:solidFill>
                <a:schemeClr val="dk1"/>
              </a:solidFill>
            </a:endParaRPr>
          </a:p>
        </p:txBody>
      </p:sp>
      <p:sp>
        <p:nvSpPr>
          <p:cNvPr id="615" name="Google Shape;615;p45"/>
          <p:cNvSpPr txBox="1"/>
          <p:nvPr/>
        </p:nvSpPr>
        <p:spPr>
          <a:xfrm>
            <a:off x="3649590" y="1059201"/>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UPT</a:t>
            </a:r>
            <a:endParaRPr sz="1100">
              <a:solidFill>
                <a:schemeClr val="dk1"/>
              </a:solidFill>
            </a:endParaRPr>
          </a:p>
        </p:txBody>
      </p:sp>
      <p:pic>
        <p:nvPicPr>
          <p:cNvPr id="591" name="Google Shape;591;p45"/>
          <p:cNvPicPr preferRelativeResize="0"/>
          <p:nvPr/>
        </p:nvPicPr>
        <p:blipFill>
          <a:blip r:embed="rId3">
            <a:alphaModFix/>
          </a:blip>
          <a:stretch>
            <a:fillRect/>
          </a:stretch>
        </p:blipFill>
        <p:spPr>
          <a:xfrm>
            <a:off x="5499953" y="564504"/>
            <a:ext cx="508200" cy="508200"/>
          </a:xfrm>
          <a:prstGeom prst="rect">
            <a:avLst/>
          </a:prstGeom>
          <a:noFill/>
          <a:ln>
            <a:noFill/>
          </a:ln>
        </p:spPr>
      </p:pic>
      <p:sp>
        <p:nvSpPr>
          <p:cNvPr id="617" name="Google Shape;617;p45"/>
          <p:cNvSpPr txBox="1"/>
          <p:nvPr/>
        </p:nvSpPr>
        <p:spPr>
          <a:xfrm>
            <a:off x="5121901" y="1035102"/>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Dinas Pendidikan</a:t>
            </a:r>
            <a:endParaRPr sz="1100">
              <a:solidFill>
                <a:schemeClr val="dk1"/>
              </a:solidFill>
            </a:endParaRPr>
          </a:p>
        </p:txBody>
      </p:sp>
      <p:pic>
        <p:nvPicPr>
          <p:cNvPr id="626" name="Google Shape;626;p45"/>
          <p:cNvPicPr preferRelativeResize="0"/>
          <p:nvPr/>
        </p:nvPicPr>
        <p:blipFill rotWithShape="1">
          <a:blip r:embed="rId4">
            <a:alphaModFix/>
          </a:blip>
          <a:srcRect l="6937" t="11793" r="7092" b="23728"/>
          <a:stretch/>
        </p:blipFill>
        <p:spPr>
          <a:xfrm>
            <a:off x="1878000" y="557428"/>
            <a:ext cx="684038" cy="513000"/>
          </a:xfrm>
          <a:prstGeom prst="rect">
            <a:avLst/>
          </a:prstGeom>
          <a:noFill/>
          <a:ln>
            <a:noFill/>
          </a:ln>
        </p:spPr>
      </p:pic>
      <p:pic>
        <p:nvPicPr>
          <p:cNvPr id="606" name="Google Shape;606;p45"/>
          <p:cNvPicPr preferRelativeResize="0"/>
          <p:nvPr/>
        </p:nvPicPr>
        <p:blipFill rotWithShape="1">
          <a:blip r:embed="rId5">
            <a:alphaModFix/>
          </a:blip>
          <a:srcRect l="6937" t="11793" r="7092" b="23728"/>
          <a:stretch/>
        </p:blipFill>
        <p:spPr>
          <a:xfrm>
            <a:off x="3688975" y="559878"/>
            <a:ext cx="684038" cy="513000"/>
          </a:xfrm>
          <a:prstGeom prst="rect">
            <a:avLst/>
          </a:prstGeom>
          <a:noFill/>
          <a:ln>
            <a:noFill/>
          </a:ln>
        </p:spPr>
      </p:pic>
      <p:grpSp>
        <p:nvGrpSpPr>
          <p:cNvPr id="627" name="Google Shape;627;p45"/>
          <p:cNvGrpSpPr/>
          <p:nvPr/>
        </p:nvGrpSpPr>
        <p:grpSpPr>
          <a:xfrm>
            <a:off x="6878529" y="571547"/>
            <a:ext cx="1375500" cy="809241"/>
            <a:chOff x="6878529" y="571547"/>
            <a:chExt cx="1375500" cy="809241"/>
          </a:xfrm>
        </p:grpSpPr>
        <p:pic>
          <p:nvPicPr>
            <p:cNvPr id="592" name="Google Shape;592;p45"/>
            <p:cNvPicPr preferRelativeResize="0"/>
            <p:nvPr/>
          </p:nvPicPr>
          <p:blipFill rotWithShape="1">
            <a:blip r:embed="rId6">
              <a:alphaModFix/>
            </a:blip>
            <a:srcRect l="8219" t="15197" r="8328" b="14444"/>
            <a:stretch/>
          </p:blipFill>
          <p:spPr>
            <a:xfrm>
              <a:off x="7279400" y="571547"/>
              <a:ext cx="594000" cy="500757"/>
            </a:xfrm>
            <a:prstGeom prst="rect">
              <a:avLst/>
            </a:prstGeom>
            <a:noFill/>
            <a:ln>
              <a:noFill/>
            </a:ln>
          </p:spPr>
        </p:pic>
        <p:sp>
          <p:nvSpPr>
            <p:cNvPr id="608" name="Google Shape;608;p45"/>
            <p:cNvSpPr txBox="1"/>
            <p:nvPr/>
          </p:nvSpPr>
          <p:spPr>
            <a:xfrm>
              <a:off x="6878529" y="1026788"/>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Satuan Pendidikan</a:t>
              </a:r>
              <a:endParaRPr sz="1100">
                <a:solidFill>
                  <a:schemeClr val="dk1"/>
                </a:solidFill>
              </a:endParaRPr>
            </a:p>
          </p:txBody>
        </p:sp>
      </p:grpSp>
      <p:cxnSp>
        <p:nvCxnSpPr>
          <p:cNvPr id="628" name="Google Shape;628;p45"/>
          <p:cNvCxnSpPr>
            <a:stCxn id="626" idx="3"/>
            <a:endCxn id="606" idx="1"/>
          </p:cNvCxnSpPr>
          <p:nvPr/>
        </p:nvCxnSpPr>
        <p:spPr>
          <a:xfrm>
            <a:off x="2562038" y="813928"/>
            <a:ext cx="1126800" cy="2400"/>
          </a:xfrm>
          <a:prstGeom prst="straightConnector1">
            <a:avLst/>
          </a:prstGeom>
          <a:noFill/>
          <a:ln w="19050" cap="flat" cmpd="sng">
            <a:solidFill>
              <a:srgbClr val="8E7CC3"/>
            </a:solidFill>
            <a:prstDash val="solid"/>
            <a:round/>
            <a:headEnd type="none" w="med" len="med"/>
            <a:tailEnd type="none" w="med" len="med"/>
          </a:ln>
        </p:spPr>
      </p:cxnSp>
      <p:cxnSp>
        <p:nvCxnSpPr>
          <p:cNvPr id="629" name="Google Shape;629;p45"/>
          <p:cNvCxnSpPr/>
          <p:nvPr/>
        </p:nvCxnSpPr>
        <p:spPr>
          <a:xfrm rot="10800000" flipH="1">
            <a:off x="159656" y="1866891"/>
            <a:ext cx="336300" cy="6300"/>
          </a:xfrm>
          <a:prstGeom prst="straightConnector1">
            <a:avLst/>
          </a:prstGeom>
          <a:noFill/>
          <a:ln w="19050" cap="flat" cmpd="sng">
            <a:solidFill>
              <a:srgbClr val="C27BA0"/>
            </a:solidFill>
            <a:prstDash val="solid"/>
            <a:round/>
            <a:headEnd type="none" w="med" len="med"/>
            <a:tailEnd type="none" w="med" len="med"/>
          </a:ln>
        </p:spPr>
      </p:cxnSp>
      <p:sp>
        <p:nvSpPr>
          <p:cNvPr id="630" name="Google Shape;630;p45"/>
          <p:cNvSpPr txBox="1"/>
          <p:nvPr/>
        </p:nvSpPr>
        <p:spPr>
          <a:xfrm>
            <a:off x="495816" y="17045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koordinasi</a:t>
            </a:r>
            <a:endParaRPr sz="1100"/>
          </a:p>
        </p:txBody>
      </p:sp>
      <p:cxnSp>
        <p:nvCxnSpPr>
          <p:cNvPr id="631" name="Google Shape;631;p45"/>
          <p:cNvCxnSpPr>
            <a:stCxn id="625" idx="2"/>
            <a:endCxn id="615" idx="2"/>
          </p:cNvCxnSpPr>
          <p:nvPr/>
        </p:nvCxnSpPr>
        <p:spPr>
          <a:xfrm rot="-5400000" flipH="1">
            <a:off x="3102652" y="497413"/>
            <a:ext cx="16200" cy="1815300"/>
          </a:xfrm>
          <a:prstGeom prst="curvedConnector3">
            <a:avLst>
              <a:gd name="adj1" fmla="val 1570139"/>
            </a:avLst>
          </a:prstGeom>
          <a:noFill/>
          <a:ln w="19050" cap="flat" cmpd="sng">
            <a:solidFill>
              <a:srgbClr val="007885"/>
            </a:solidFill>
            <a:prstDash val="solid"/>
            <a:round/>
            <a:headEnd type="none" w="med" len="med"/>
            <a:tailEnd type="triangle" w="med" len="med"/>
          </a:ln>
        </p:spPr>
      </p:cxnSp>
      <p:cxnSp>
        <p:nvCxnSpPr>
          <p:cNvPr id="632" name="Google Shape;632;p45"/>
          <p:cNvCxnSpPr>
            <a:stCxn id="625" idx="2"/>
            <a:endCxn id="617" idx="2"/>
          </p:cNvCxnSpPr>
          <p:nvPr/>
        </p:nvCxnSpPr>
        <p:spPr>
          <a:xfrm rot="-5400000">
            <a:off x="4002502" y="-410237"/>
            <a:ext cx="7800" cy="3606600"/>
          </a:xfrm>
          <a:prstGeom prst="curvedConnector3">
            <a:avLst>
              <a:gd name="adj1" fmla="val -4315569"/>
            </a:avLst>
          </a:prstGeom>
          <a:noFill/>
          <a:ln w="19050" cap="flat" cmpd="sng">
            <a:solidFill>
              <a:srgbClr val="007885"/>
            </a:solidFill>
            <a:prstDash val="solid"/>
            <a:round/>
            <a:headEnd type="none" w="med" len="med"/>
            <a:tailEnd type="triangle" w="med" len="med"/>
          </a:ln>
        </p:spPr>
      </p:cxnSp>
      <p:cxnSp>
        <p:nvCxnSpPr>
          <p:cNvPr id="633" name="Google Shape;633;p45"/>
          <p:cNvCxnSpPr>
            <a:stCxn id="625" idx="2"/>
            <a:endCxn id="589" idx="1"/>
          </p:cNvCxnSpPr>
          <p:nvPr/>
        </p:nvCxnSpPr>
        <p:spPr>
          <a:xfrm rot="-5400000" flipH="1">
            <a:off x="1835902" y="1764163"/>
            <a:ext cx="1968900" cy="1234500"/>
          </a:xfrm>
          <a:prstGeom prst="curvedConnector2">
            <a:avLst/>
          </a:prstGeom>
          <a:noFill/>
          <a:ln w="19050" cap="flat" cmpd="sng">
            <a:solidFill>
              <a:srgbClr val="007885"/>
            </a:solidFill>
            <a:prstDash val="solid"/>
            <a:round/>
            <a:headEnd type="none" w="med" len="med"/>
            <a:tailEnd type="triangle" w="med" len="med"/>
          </a:ln>
        </p:spPr>
      </p:cxnSp>
      <p:cxnSp>
        <p:nvCxnSpPr>
          <p:cNvPr id="634" name="Google Shape;634;p45"/>
          <p:cNvCxnSpPr>
            <a:stCxn id="625" idx="2"/>
            <a:endCxn id="635" idx="1"/>
          </p:cNvCxnSpPr>
          <p:nvPr/>
        </p:nvCxnSpPr>
        <p:spPr>
          <a:xfrm rot="-5400000" flipH="1">
            <a:off x="4361752" y="-761687"/>
            <a:ext cx="494400" cy="4811700"/>
          </a:xfrm>
          <a:prstGeom prst="curvedConnector2">
            <a:avLst/>
          </a:prstGeom>
          <a:noFill/>
          <a:ln w="19050" cap="flat" cmpd="sng">
            <a:solidFill>
              <a:srgbClr val="0000FF"/>
            </a:solidFill>
            <a:prstDash val="solid"/>
            <a:round/>
            <a:headEnd type="none" w="med" len="med"/>
            <a:tailEnd type="triangle" w="med" len="med"/>
          </a:ln>
        </p:spPr>
      </p:cxnSp>
      <p:pic>
        <p:nvPicPr>
          <p:cNvPr id="636" name="Google Shape;636;p45"/>
          <p:cNvPicPr preferRelativeResize="0"/>
          <p:nvPr/>
        </p:nvPicPr>
        <p:blipFill>
          <a:blip r:embed="rId7">
            <a:alphaModFix/>
          </a:blip>
          <a:stretch>
            <a:fillRect/>
          </a:stretch>
        </p:blipFill>
        <p:spPr>
          <a:xfrm>
            <a:off x="7312185" y="1685984"/>
            <a:ext cx="508200" cy="508200"/>
          </a:xfrm>
          <a:prstGeom prst="rect">
            <a:avLst/>
          </a:prstGeom>
          <a:noFill/>
          <a:ln>
            <a:noFill/>
          </a:ln>
        </p:spPr>
      </p:pic>
      <p:sp>
        <p:nvSpPr>
          <p:cNvPr id="597" name="Google Shape;597;p45"/>
          <p:cNvSpPr txBox="1"/>
          <p:nvPr/>
        </p:nvSpPr>
        <p:spPr>
          <a:xfrm>
            <a:off x="6857448" y="2137634"/>
            <a:ext cx="145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Komunitas belajar</a:t>
            </a:r>
            <a:endParaRPr sz="1100">
              <a:solidFill>
                <a:schemeClr val="dk1"/>
              </a:solidFill>
            </a:endParaRPr>
          </a:p>
        </p:txBody>
      </p:sp>
      <p:grpSp>
        <p:nvGrpSpPr>
          <p:cNvPr id="637" name="Google Shape;637;p45"/>
          <p:cNvGrpSpPr/>
          <p:nvPr/>
        </p:nvGrpSpPr>
        <p:grpSpPr>
          <a:xfrm>
            <a:off x="6728900" y="2692223"/>
            <a:ext cx="1815300" cy="617127"/>
            <a:chOff x="6728900" y="2539823"/>
            <a:chExt cx="1815300" cy="617127"/>
          </a:xfrm>
        </p:grpSpPr>
        <p:sp>
          <p:nvSpPr>
            <p:cNvPr id="612" name="Google Shape;612;p45"/>
            <p:cNvSpPr txBox="1"/>
            <p:nvPr/>
          </p:nvSpPr>
          <p:spPr>
            <a:xfrm>
              <a:off x="6728900" y="2849150"/>
              <a:ext cx="18153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Penyediaan narasumber</a:t>
              </a:r>
              <a:endParaRPr sz="1100"/>
            </a:p>
          </p:txBody>
        </p:sp>
        <p:pic>
          <p:nvPicPr>
            <p:cNvPr id="638" name="Google Shape;638;p45"/>
            <p:cNvPicPr preferRelativeResize="0"/>
            <p:nvPr/>
          </p:nvPicPr>
          <p:blipFill>
            <a:blip r:embed="rId8">
              <a:alphaModFix/>
            </a:blip>
            <a:stretch>
              <a:fillRect/>
            </a:stretch>
          </p:blipFill>
          <p:spPr>
            <a:xfrm>
              <a:off x="7402925" y="2539823"/>
              <a:ext cx="336300" cy="338765"/>
            </a:xfrm>
            <a:prstGeom prst="rect">
              <a:avLst/>
            </a:prstGeom>
            <a:noFill/>
            <a:ln>
              <a:noFill/>
            </a:ln>
          </p:spPr>
        </p:pic>
      </p:grpSp>
      <p:cxnSp>
        <p:nvCxnSpPr>
          <p:cNvPr id="639" name="Google Shape;639;p45"/>
          <p:cNvCxnSpPr>
            <a:stCxn id="589" idx="3"/>
            <a:endCxn id="597" idx="3"/>
          </p:cNvCxnSpPr>
          <p:nvPr/>
        </p:nvCxnSpPr>
        <p:spPr>
          <a:xfrm rot="10800000" flipH="1">
            <a:off x="4601056" y="2314781"/>
            <a:ext cx="3714300" cy="1051200"/>
          </a:xfrm>
          <a:prstGeom prst="bentConnector3">
            <a:avLst>
              <a:gd name="adj1" fmla="val 112673"/>
            </a:avLst>
          </a:prstGeom>
          <a:noFill/>
          <a:ln w="19050" cap="flat" cmpd="sng">
            <a:solidFill>
              <a:schemeClr val="accent5"/>
            </a:solidFill>
            <a:prstDash val="dash"/>
            <a:round/>
            <a:headEnd type="none" w="med" len="med"/>
            <a:tailEnd type="triangle" w="med" len="med"/>
          </a:ln>
        </p:spPr>
      </p:cxnSp>
      <p:cxnSp>
        <p:nvCxnSpPr>
          <p:cNvPr id="640" name="Google Shape;640;p45"/>
          <p:cNvCxnSpPr>
            <a:stCxn id="589" idx="3"/>
            <a:endCxn id="608" idx="3"/>
          </p:cNvCxnSpPr>
          <p:nvPr/>
        </p:nvCxnSpPr>
        <p:spPr>
          <a:xfrm rot="10800000" flipH="1">
            <a:off x="4601056" y="1203881"/>
            <a:ext cx="3653100" cy="2162100"/>
          </a:xfrm>
          <a:prstGeom prst="bentConnector3">
            <a:avLst>
              <a:gd name="adj1" fmla="val 106515"/>
            </a:avLst>
          </a:prstGeom>
          <a:noFill/>
          <a:ln w="19050" cap="flat" cmpd="sng">
            <a:solidFill>
              <a:schemeClr val="accent5"/>
            </a:solidFill>
            <a:prstDash val="dash"/>
            <a:round/>
            <a:headEnd type="none" w="med" len="med"/>
            <a:tailEnd type="triangle" w="med" len="med"/>
          </a:ln>
        </p:spPr>
      </p:cxnSp>
      <p:pic>
        <p:nvPicPr>
          <p:cNvPr id="641" name="Google Shape;641;p45"/>
          <p:cNvPicPr preferRelativeResize="0"/>
          <p:nvPr/>
        </p:nvPicPr>
        <p:blipFill>
          <a:blip r:embed="rId9">
            <a:alphaModFix/>
          </a:blip>
          <a:stretch>
            <a:fillRect/>
          </a:stretch>
        </p:blipFill>
        <p:spPr>
          <a:xfrm>
            <a:off x="3834873" y="2800436"/>
            <a:ext cx="368900" cy="368900"/>
          </a:xfrm>
          <a:prstGeom prst="rect">
            <a:avLst/>
          </a:prstGeom>
          <a:noFill/>
          <a:ln>
            <a:noFill/>
          </a:ln>
        </p:spPr>
      </p:pic>
      <p:pic>
        <p:nvPicPr>
          <p:cNvPr id="642" name="Google Shape;642;p45"/>
          <p:cNvPicPr preferRelativeResize="0"/>
          <p:nvPr/>
        </p:nvPicPr>
        <p:blipFill rotWithShape="1">
          <a:blip r:embed="rId10">
            <a:alphaModFix/>
          </a:blip>
          <a:srcRect r="65883"/>
          <a:stretch/>
        </p:blipFill>
        <p:spPr>
          <a:xfrm>
            <a:off x="3887337" y="3675852"/>
            <a:ext cx="238125" cy="342786"/>
          </a:xfrm>
          <a:prstGeom prst="rect">
            <a:avLst/>
          </a:prstGeom>
          <a:noFill/>
          <a:ln>
            <a:noFill/>
          </a:ln>
        </p:spPr>
      </p:pic>
      <p:pic>
        <p:nvPicPr>
          <p:cNvPr id="643" name="Google Shape;643;p45"/>
          <p:cNvPicPr preferRelativeResize="0"/>
          <p:nvPr/>
        </p:nvPicPr>
        <p:blipFill>
          <a:blip r:embed="rId11">
            <a:alphaModFix/>
          </a:blip>
          <a:stretch>
            <a:fillRect/>
          </a:stretch>
        </p:blipFill>
        <p:spPr>
          <a:xfrm>
            <a:off x="4203775" y="4069563"/>
            <a:ext cx="336300" cy="336300"/>
          </a:xfrm>
          <a:prstGeom prst="rect">
            <a:avLst/>
          </a:prstGeom>
          <a:noFill/>
          <a:ln>
            <a:noFill/>
          </a:ln>
        </p:spPr>
      </p:pic>
      <p:pic>
        <p:nvPicPr>
          <p:cNvPr id="644" name="Google Shape;644;p45"/>
          <p:cNvPicPr preferRelativeResize="0"/>
          <p:nvPr/>
        </p:nvPicPr>
        <p:blipFill rotWithShape="1">
          <a:blip r:embed="rId12">
            <a:alphaModFix/>
          </a:blip>
          <a:srcRect l="209" r="209"/>
          <a:stretch/>
        </p:blipFill>
        <p:spPr>
          <a:xfrm>
            <a:off x="3688978" y="4508603"/>
            <a:ext cx="238125" cy="239134"/>
          </a:xfrm>
          <a:prstGeom prst="rect">
            <a:avLst/>
          </a:prstGeom>
          <a:noFill/>
          <a:ln>
            <a:noFill/>
          </a:ln>
        </p:spPr>
      </p:pic>
      <p:sp>
        <p:nvSpPr>
          <p:cNvPr id="645" name="Google Shape;645;p45"/>
          <p:cNvSpPr/>
          <p:nvPr/>
        </p:nvSpPr>
        <p:spPr>
          <a:xfrm>
            <a:off x="6417350" y="2550825"/>
            <a:ext cx="2438400" cy="809400"/>
          </a:xfrm>
          <a:prstGeom prst="roundRect">
            <a:avLst>
              <a:gd name="adj" fmla="val 16667"/>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6"/>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651" name="Google Shape;651;p46"/>
          <p:cNvGrpSpPr/>
          <p:nvPr/>
        </p:nvGrpSpPr>
        <p:grpSpPr>
          <a:xfrm>
            <a:off x="0" y="4774350"/>
            <a:ext cx="9144000" cy="369225"/>
            <a:chOff x="0" y="6365800"/>
            <a:chExt cx="12192000" cy="492300"/>
          </a:xfrm>
        </p:grpSpPr>
        <p:sp>
          <p:nvSpPr>
            <p:cNvPr id="652" name="Google Shape;652;p46"/>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6"/>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654" name="Google Shape;654;p46"/>
          <p:cNvSpPr txBox="1"/>
          <p:nvPr/>
        </p:nvSpPr>
        <p:spPr>
          <a:xfrm>
            <a:off x="287900" y="980250"/>
            <a:ext cx="1979100" cy="31830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400"/>
              <a:buFont typeface="Arial"/>
              <a:buNone/>
            </a:pPr>
            <a:r>
              <a:rPr lang="en" b="1">
                <a:solidFill>
                  <a:srgbClr val="6482AA"/>
                </a:solidFill>
                <a:latin typeface="Quattrocento Sans"/>
                <a:ea typeface="Quattrocento Sans"/>
                <a:cs typeface="Quattrocento Sans"/>
                <a:sym typeface="Quattrocento Sans"/>
              </a:rPr>
              <a:t>Siapa yang dapat  menjadi NS Berbagi Praktik Baik?</a:t>
            </a:r>
            <a:endParaRPr sz="1100">
              <a:solidFill>
                <a:schemeClr val="dk1"/>
              </a:solidFill>
            </a:endParaRPr>
          </a:p>
          <a:p>
            <a:pPr marL="0" lvl="0" indent="0" algn="l" rtl="0">
              <a:spcBef>
                <a:spcPts val="0"/>
              </a:spcBef>
              <a:spcAft>
                <a:spcPts val="0"/>
              </a:spcAft>
              <a:buNone/>
            </a:pPr>
            <a:endParaRPr/>
          </a:p>
          <a:p>
            <a:pPr marL="457200" lvl="0" indent="-298450" algn="l" rtl="0">
              <a:lnSpc>
                <a:spcPct val="150000"/>
              </a:lnSpc>
              <a:spcBef>
                <a:spcPts val="0"/>
              </a:spcBef>
              <a:spcAft>
                <a:spcPts val="0"/>
              </a:spcAft>
              <a:buClr>
                <a:srgbClr val="4D4D4D"/>
              </a:buClr>
              <a:buSzPts val="1100"/>
              <a:buFont typeface="Quattrocento Sans"/>
              <a:buChar char="●"/>
            </a:pPr>
            <a:r>
              <a:rPr lang="en" sz="1100">
                <a:solidFill>
                  <a:srgbClr val="4D4D4D"/>
                </a:solidFill>
                <a:latin typeface="Quattrocento Sans"/>
                <a:ea typeface="Quattrocento Sans"/>
                <a:cs typeface="Quattrocento Sans"/>
                <a:sym typeface="Quattrocento Sans"/>
              </a:rPr>
              <a:t>Guru yang telah memiliki </a:t>
            </a:r>
            <a:r>
              <a:rPr lang="en" sz="1100" b="1">
                <a:solidFill>
                  <a:srgbClr val="4D4D4D"/>
                </a:solidFill>
                <a:latin typeface="Quattrocento Sans"/>
                <a:ea typeface="Quattrocento Sans"/>
                <a:cs typeface="Quattrocento Sans"/>
                <a:sym typeface="Quattrocento Sans"/>
              </a:rPr>
              <a:t>praktik baik</a:t>
            </a:r>
            <a:r>
              <a:rPr lang="en" sz="1100">
                <a:solidFill>
                  <a:srgbClr val="4D4D4D"/>
                </a:solidFill>
                <a:latin typeface="Quattrocento Sans"/>
                <a:ea typeface="Quattrocento Sans"/>
                <a:cs typeface="Quattrocento Sans"/>
                <a:sym typeface="Quattrocento Sans"/>
              </a:rPr>
              <a:t> terkait implementasi Kurikulum Merdeka </a:t>
            </a:r>
            <a:endParaRPr sz="1100">
              <a:solidFill>
                <a:schemeClr val="dk1"/>
              </a:solidFill>
            </a:endParaRPr>
          </a:p>
          <a:p>
            <a:pPr marL="457200" lvl="0" indent="-298450" algn="l" rtl="0">
              <a:lnSpc>
                <a:spcPct val="150000"/>
              </a:lnSpc>
              <a:spcBef>
                <a:spcPts val="0"/>
              </a:spcBef>
              <a:spcAft>
                <a:spcPts val="0"/>
              </a:spcAft>
              <a:buClr>
                <a:srgbClr val="4D4D4D"/>
              </a:buClr>
              <a:buSzPts val="1100"/>
              <a:buFont typeface="Quattrocento Sans"/>
              <a:buChar char="●"/>
            </a:pPr>
            <a:r>
              <a:rPr lang="en" sz="1100">
                <a:solidFill>
                  <a:srgbClr val="4D4D4D"/>
                </a:solidFill>
                <a:latin typeface="Quattrocento Sans"/>
                <a:ea typeface="Quattrocento Sans"/>
                <a:cs typeface="Quattrocento Sans"/>
                <a:sym typeface="Quattrocento Sans"/>
              </a:rPr>
              <a:t>Kepala Sekolah yang telah memiliki praktik baik kepemimpinan implementasi Kurikulum Merdeka</a:t>
            </a:r>
            <a:endParaRPr/>
          </a:p>
        </p:txBody>
      </p:sp>
      <p:sp>
        <p:nvSpPr>
          <p:cNvPr id="655" name="Google Shape;655;p46"/>
          <p:cNvSpPr txBox="1"/>
          <p:nvPr/>
        </p:nvSpPr>
        <p:spPr>
          <a:xfrm>
            <a:off x="2372975" y="980250"/>
            <a:ext cx="4309800" cy="3335700"/>
          </a:xfrm>
          <a:prstGeom prst="rect">
            <a:avLst/>
          </a:prstGeom>
          <a:noFill/>
          <a:ln>
            <a:noFill/>
          </a:ln>
        </p:spPr>
        <p:txBody>
          <a:bodyPr spcFirstLastPara="1" wrap="square" lIns="68575" tIns="34275" rIns="68575" bIns="34275" anchor="t" anchorCtr="0">
            <a:noAutofit/>
          </a:bodyPr>
          <a:lstStyle/>
          <a:p>
            <a:pPr marL="457200" marR="0" lvl="0" indent="-298450" algn="l" rtl="0">
              <a:lnSpc>
                <a:spcPct val="150000"/>
              </a:lnSpc>
              <a:spcBef>
                <a:spcPts val="0"/>
              </a:spcBef>
              <a:spcAft>
                <a:spcPts val="0"/>
              </a:spcAft>
              <a:buClr>
                <a:srgbClr val="000000"/>
              </a:buClr>
              <a:buSzPts val="1100"/>
              <a:buFont typeface="Quattrocento Sans"/>
              <a:buChar char="●"/>
            </a:pPr>
            <a:r>
              <a:rPr lang="en" sz="1100" b="0" i="0" u="none" strike="noStrike" cap="none">
                <a:solidFill>
                  <a:srgbClr val="000000"/>
                </a:solidFill>
                <a:latin typeface="Quattrocento Sans"/>
                <a:ea typeface="Quattrocento Sans"/>
                <a:cs typeface="Quattrocento Sans"/>
                <a:sym typeface="Quattrocento Sans"/>
              </a:rPr>
              <a:t>Memiliki </a:t>
            </a:r>
            <a:r>
              <a:rPr lang="en" sz="1100" b="1" i="0" u="none" strike="noStrike" cap="none">
                <a:solidFill>
                  <a:srgbClr val="000000"/>
                </a:solidFill>
                <a:latin typeface="Quattrocento Sans"/>
                <a:ea typeface="Quattrocento Sans"/>
                <a:cs typeface="Quattrocento Sans"/>
                <a:sym typeface="Quattrocento Sans"/>
              </a:rPr>
              <a:t>cara baru yang inovatif</a:t>
            </a:r>
            <a:r>
              <a:rPr lang="en" sz="1100" b="0" i="0" u="none" strike="noStrike" cap="none">
                <a:solidFill>
                  <a:srgbClr val="000000"/>
                </a:solidFill>
                <a:latin typeface="Quattrocento Sans"/>
                <a:ea typeface="Quattrocento Sans"/>
                <a:cs typeface="Quattrocento Sans"/>
                <a:sym typeface="Quattrocento Sans"/>
              </a:rPr>
              <a:t> namun masih </a:t>
            </a:r>
            <a:r>
              <a:rPr lang="en" sz="1100" b="1" i="0" u="none" strike="noStrike" cap="none">
                <a:solidFill>
                  <a:srgbClr val="000000"/>
                </a:solidFill>
                <a:latin typeface="Quattrocento Sans"/>
                <a:ea typeface="Quattrocento Sans"/>
                <a:cs typeface="Quattrocento Sans"/>
                <a:sym typeface="Quattrocento Sans"/>
              </a:rPr>
              <a:t>sesuai prinsip-prinsip</a:t>
            </a:r>
            <a:r>
              <a:rPr lang="en" sz="1100" b="0" i="0" u="none" strike="noStrike" cap="none">
                <a:solidFill>
                  <a:srgbClr val="000000"/>
                </a:solidFill>
                <a:latin typeface="Quattrocento Sans"/>
                <a:ea typeface="Quattrocento Sans"/>
                <a:cs typeface="Quattrocento Sans"/>
                <a:sym typeface="Quattrocento Sans"/>
              </a:rPr>
              <a:t> dalam mengatasi suatu masalah pendidikan, khususnya pembelajaran pada saat mengimplementasikan kurikulum merdeka secara berkelanjutan. </a:t>
            </a:r>
            <a:endParaRPr sz="1100" b="0" i="0" u="none" strike="noStrike" cap="none">
              <a:solidFill>
                <a:srgbClr val="000000"/>
              </a:solidFill>
              <a:latin typeface="Quattrocento Sans"/>
              <a:ea typeface="Quattrocento Sans"/>
              <a:cs typeface="Quattrocento Sans"/>
              <a:sym typeface="Quattrocento Sans"/>
            </a:endParaRPr>
          </a:p>
          <a:p>
            <a:pPr marL="457200" lvl="0" indent="-298450" algn="l" rtl="0">
              <a:lnSpc>
                <a:spcPct val="150000"/>
              </a:lnSpc>
              <a:spcBef>
                <a:spcPts val="0"/>
              </a:spcBef>
              <a:spcAft>
                <a:spcPts val="0"/>
              </a:spcAft>
              <a:buClr>
                <a:schemeClr val="dk1"/>
              </a:buClr>
              <a:buSzPts val="1100"/>
              <a:buFont typeface="Quattrocento Sans"/>
              <a:buChar char="●"/>
            </a:pPr>
            <a:r>
              <a:rPr lang="en" sz="1100">
                <a:solidFill>
                  <a:schemeClr val="dk1"/>
                </a:solidFill>
                <a:latin typeface="Quattrocento Sans"/>
                <a:ea typeface="Quattrocento Sans"/>
                <a:cs typeface="Quattrocento Sans"/>
                <a:sym typeface="Quattrocento Sans"/>
              </a:rPr>
              <a:t>Terdapat </a:t>
            </a:r>
            <a:r>
              <a:rPr lang="en" sz="1100" b="1">
                <a:solidFill>
                  <a:schemeClr val="dk1"/>
                </a:solidFill>
                <a:latin typeface="Quattrocento Sans"/>
                <a:ea typeface="Quattrocento Sans"/>
                <a:cs typeface="Quattrocento Sans"/>
                <a:sym typeface="Quattrocento Sans"/>
              </a:rPr>
              <a:t>perubahan atau perbedaan yang mendasar</a:t>
            </a:r>
            <a:r>
              <a:rPr lang="en" sz="1100">
                <a:solidFill>
                  <a:schemeClr val="dk1"/>
                </a:solidFill>
                <a:latin typeface="Quattrocento Sans"/>
                <a:ea typeface="Quattrocento Sans"/>
                <a:cs typeface="Quattrocento Sans"/>
                <a:sym typeface="Quattrocento Sans"/>
              </a:rPr>
              <a:t>, sehingga sering dikatakan </a:t>
            </a:r>
            <a:r>
              <a:rPr lang="en" sz="1100" b="1">
                <a:solidFill>
                  <a:schemeClr val="dk1"/>
                </a:solidFill>
                <a:latin typeface="Quattrocento Sans"/>
                <a:ea typeface="Quattrocento Sans"/>
                <a:cs typeface="Quattrocento Sans"/>
                <a:sym typeface="Quattrocento Sans"/>
              </a:rPr>
              <a:t>hasilnya luar biasa</a:t>
            </a:r>
            <a:r>
              <a:rPr lang="en" sz="1100">
                <a:solidFill>
                  <a:schemeClr val="dk1"/>
                </a:solidFill>
                <a:latin typeface="Quattrocento Sans"/>
                <a:ea typeface="Quattrocento Sans"/>
                <a:cs typeface="Quattrocento Sans"/>
                <a:sym typeface="Quattrocento Sans"/>
              </a:rPr>
              <a:t> </a:t>
            </a:r>
            <a:r>
              <a:rPr lang="en" sz="1100" i="1">
                <a:solidFill>
                  <a:schemeClr val="dk1"/>
                </a:solidFill>
                <a:latin typeface="Quattrocento Sans"/>
                <a:ea typeface="Quattrocento Sans"/>
                <a:cs typeface="Quattrocento Sans"/>
                <a:sym typeface="Quattrocento Sans"/>
              </a:rPr>
              <a:t>(outstanding result). </a:t>
            </a:r>
            <a:endParaRPr sz="1100" i="1">
              <a:solidFill>
                <a:schemeClr val="dk1"/>
              </a:solidFill>
              <a:latin typeface="Quattrocento Sans"/>
              <a:ea typeface="Quattrocento Sans"/>
              <a:cs typeface="Quattrocento Sans"/>
              <a:sym typeface="Quattrocento Sans"/>
            </a:endParaRPr>
          </a:p>
          <a:p>
            <a:pPr marL="457200" lvl="0" indent="-298450" algn="l" rtl="0">
              <a:lnSpc>
                <a:spcPct val="150000"/>
              </a:lnSpc>
              <a:spcBef>
                <a:spcPts val="0"/>
              </a:spcBef>
              <a:spcAft>
                <a:spcPts val="0"/>
              </a:spcAft>
              <a:buClr>
                <a:schemeClr val="dk1"/>
              </a:buClr>
              <a:buSzPts val="1100"/>
              <a:buFont typeface="Quattrocento Sans"/>
              <a:buChar char="●"/>
            </a:pPr>
            <a:r>
              <a:rPr lang="en" sz="1100">
                <a:solidFill>
                  <a:schemeClr val="dk1"/>
                </a:solidFill>
                <a:latin typeface="Quattrocento Sans"/>
                <a:ea typeface="Quattrocento Sans"/>
                <a:cs typeface="Quattrocento Sans"/>
                <a:sym typeface="Quattrocento Sans"/>
              </a:rPr>
              <a:t>Dapat </a:t>
            </a:r>
            <a:r>
              <a:rPr lang="en" sz="1100" b="1">
                <a:solidFill>
                  <a:schemeClr val="dk1"/>
                </a:solidFill>
                <a:latin typeface="Quattrocento Sans"/>
                <a:ea typeface="Quattrocento Sans"/>
                <a:cs typeface="Quattrocento Sans"/>
                <a:sym typeface="Quattrocento Sans"/>
              </a:rPr>
              <a:t>menjadi model/contoh serta memberi inspirasi</a:t>
            </a:r>
            <a:r>
              <a:rPr lang="en" sz="1100">
                <a:solidFill>
                  <a:schemeClr val="dk1"/>
                </a:solidFill>
                <a:latin typeface="Quattrocento Sans"/>
                <a:ea typeface="Quattrocento Sans"/>
                <a:cs typeface="Quattrocento Sans"/>
                <a:sym typeface="Quattrocento Sans"/>
              </a:rPr>
              <a:t> dalam membuat kebijakan sekolah yang dapat diadopsi dan dipraktikkan di sekolah lainnya.</a:t>
            </a:r>
            <a:endParaRPr sz="1300">
              <a:solidFill>
                <a:schemeClr val="dk1"/>
              </a:solidFill>
            </a:endParaRPr>
          </a:p>
          <a:p>
            <a:pPr marL="457200" lvl="0" indent="-298450" algn="l" rtl="0">
              <a:lnSpc>
                <a:spcPct val="150000"/>
              </a:lnSpc>
              <a:spcBef>
                <a:spcPts val="0"/>
              </a:spcBef>
              <a:spcAft>
                <a:spcPts val="0"/>
              </a:spcAft>
              <a:buClr>
                <a:schemeClr val="dk1"/>
              </a:buClr>
              <a:buSzPts val="1100"/>
              <a:buFont typeface="Quattrocento Sans"/>
              <a:buChar char="●"/>
            </a:pPr>
            <a:r>
              <a:rPr lang="en" sz="1100">
                <a:solidFill>
                  <a:schemeClr val="dk1"/>
                </a:solidFill>
                <a:latin typeface="Quattrocento Sans"/>
                <a:ea typeface="Quattrocento Sans"/>
                <a:cs typeface="Quattrocento Sans"/>
                <a:sym typeface="Quattrocento Sans"/>
              </a:rPr>
              <a:t>Strategi dan cara-cara yang digunakan </a:t>
            </a:r>
            <a:r>
              <a:rPr lang="en" sz="1100" b="1">
                <a:solidFill>
                  <a:schemeClr val="dk1"/>
                </a:solidFill>
                <a:latin typeface="Quattrocento Sans"/>
                <a:ea typeface="Quattrocento Sans"/>
                <a:cs typeface="Quattrocento Sans"/>
                <a:sym typeface="Quattrocento Sans"/>
              </a:rPr>
              <a:t>bersifat efektif dan efisien</a:t>
            </a:r>
            <a:r>
              <a:rPr lang="en" sz="1100">
                <a:solidFill>
                  <a:schemeClr val="dk1"/>
                </a:solidFill>
                <a:latin typeface="Quattrocento Sans"/>
                <a:ea typeface="Quattrocento Sans"/>
                <a:cs typeface="Quattrocento Sans"/>
                <a:sym typeface="Quattrocento Sans"/>
              </a:rPr>
              <a:t> dalam menggerakkan ekosistem sekolah dalam menerapkan kurikulum merdeka secara komprehensif dan sesuai prinsip..</a:t>
            </a:r>
            <a:endParaRPr sz="1100">
              <a:latin typeface="Quattrocento Sans"/>
              <a:ea typeface="Quattrocento Sans"/>
              <a:cs typeface="Quattrocento Sans"/>
              <a:sym typeface="Quattrocento Sans"/>
            </a:endParaRPr>
          </a:p>
        </p:txBody>
      </p:sp>
      <p:sp>
        <p:nvSpPr>
          <p:cNvPr id="656" name="Google Shape;656;p46"/>
          <p:cNvSpPr txBox="1"/>
          <p:nvPr/>
        </p:nvSpPr>
        <p:spPr>
          <a:xfrm>
            <a:off x="6835175" y="980400"/>
            <a:ext cx="2082900" cy="34293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b="1">
                <a:solidFill>
                  <a:srgbClr val="6482AA"/>
                </a:solidFill>
                <a:latin typeface="Quattrocento Sans"/>
                <a:ea typeface="Quattrocento Sans"/>
                <a:cs typeface="Quattrocento Sans"/>
                <a:sym typeface="Quattrocento Sans"/>
              </a:rPr>
              <a:t>Apakah NS Berbagi Praktik Baik bisa berasal dari Non PSP?</a:t>
            </a:r>
            <a:endParaRPr/>
          </a:p>
          <a:p>
            <a:pPr marL="457200" lvl="0" indent="-298450" algn="l" rtl="0">
              <a:lnSpc>
                <a:spcPct val="150000"/>
              </a:lnSpc>
              <a:spcBef>
                <a:spcPts val="0"/>
              </a:spcBef>
              <a:spcAft>
                <a:spcPts val="0"/>
              </a:spcAft>
              <a:buClr>
                <a:srgbClr val="4D4D4D"/>
              </a:buClr>
              <a:buSzPts val="1100"/>
              <a:buFont typeface="Quattrocento Sans"/>
              <a:buChar char="●"/>
            </a:pPr>
            <a:r>
              <a:rPr lang="en" sz="1100">
                <a:solidFill>
                  <a:srgbClr val="4D4D4D"/>
                </a:solidFill>
                <a:latin typeface="Quattrocento Sans"/>
                <a:ea typeface="Quattrocento Sans"/>
                <a:cs typeface="Quattrocento Sans"/>
                <a:sym typeface="Quattrocento Sans"/>
              </a:rPr>
              <a:t>Bisa, selama sudah mengimplementasikan praktik baik. </a:t>
            </a:r>
            <a:endParaRPr sz="1100">
              <a:solidFill>
                <a:srgbClr val="4D4D4D"/>
              </a:solidFill>
              <a:latin typeface="Quattrocento Sans"/>
              <a:ea typeface="Quattrocento Sans"/>
              <a:cs typeface="Quattrocento Sans"/>
              <a:sym typeface="Quattrocento Sans"/>
            </a:endParaRPr>
          </a:p>
          <a:p>
            <a:pPr marL="0" lvl="0" indent="0" algn="l" rtl="0">
              <a:lnSpc>
                <a:spcPct val="90000"/>
              </a:lnSpc>
              <a:spcBef>
                <a:spcPts val="0"/>
              </a:spcBef>
              <a:spcAft>
                <a:spcPts val="0"/>
              </a:spcAft>
              <a:buNone/>
            </a:pPr>
            <a:r>
              <a:rPr lang="en" b="1">
                <a:solidFill>
                  <a:srgbClr val="6482AA"/>
                </a:solidFill>
                <a:latin typeface="Quattrocento Sans"/>
                <a:ea typeface="Quattrocento Sans"/>
                <a:cs typeface="Quattrocento Sans"/>
                <a:sym typeface="Quattrocento Sans"/>
              </a:rPr>
              <a:t>Apakah NS Berbagi Praktik Baik adalah satu-satunya NS implementasi Kurikulum Merdeka?</a:t>
            </a:r>
            <a:endParaRPr sz="1100">
              <a:solidFill>
                <a:srgbClr val="4D4D4D"/>
              </a:solidFill>
              <a:latin typeface="Quattrocento Sans"/>
              <a:ea typeface="Quattrocento Sans"/>
              <a:cs typeface="Quattrocento Sans"/>
              <a:sym typeface="Quattrocento Sans"/>
            </a:endParaRPr>
          </a:p>
          <a:p>
            <a:pPr marL="457200" lvl="0" indent="-298450" algn="l" rtl="0">
              <a:lnSpc>
                <a:spcPct val="150000"/>
              </a:lnSpc>
              <a:spcBef>
                <a:spcPts val="0"/>
              </a:spcBef>
              <a:spcAft>
                <a:spcPts val="0"/>
              </a:spcAft>
              <a:buClr>
                <a:srgbClr val="4D4D4D"/>
              </a:buClr>
              <a:buSzPts val="1100"/>
              <a:buFont typeface="Quattrocento Sans"/>
              <a:buChar char="●"/>
            </a:pPr>
            <a:r>
              <a:rPr lang="en" sz="1100">
                <a:solidFill>
                  <a:srgbClr val="4D4D4D"/>
                </a:solidFill>
                <a:latin typeface="Quattrocento Sans"/>
                <a:ea typeface="Quattrocento Sans"/>
                <a:cs typeface="Quattrocento Sans"/>
                <a:sym typeface="Quattrocento Sans"/>
              </a:rPr>
              <a:t>Tidak, disesuaikan dengan kebutuhan belajar di komunitas/ satpen</a:t>
            </a:r>
            <a:endParaRPr/>
          </a:p>
        </p:txBody>
      </p:sp>
      <p:sp>
        <p:nvSpPr>
          <p:cNvPr id="657" name="Google Shape;657;p46"/>
          <p:cNvSpPr txBox="1"/>
          <p:nvPr/>
        </p:nvSpPr>
        <p:spPr>
          <a:xfrm>
            <a:off x="264900" y="346000"/>
            <a:ext cx="815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Siapa yang bisa menjadi narasumber? Seperti apa yang disebut praktik baik?</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7"/>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663" name="Google Shape;663;p47"/>
          <p:cNvGrpSpPr/>
          <p:nvPr/>
        </p:nvGrpSpPr>
        <p:grpSpPr>
          <a:xfrm>
            <a:off x="0" y="4774350"/>
            <a:ext cx="9144000" cy="369225"/>
            <a:chOff x="0" y="6365800"/>
            <a:chExt cx="12192000" cy="492300"/>
          </a:xfrm>
        </p:grpSpPr>
        <p:sp>
          <p:nvSpPr>
            <p:cNvPr id="664" name="Google Shape;664;p47"/>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47"/>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666" name="Google Shape;666;p47"/>
          <p:cNvSpPr txBox="1"/>
          <p:nvPr/>
        </p:nvSpPr>
        <p:spPr>
          <a:xfrm>
            <a:off x="264900" y="193600"/>
            <a:ext cx="815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Bagaimana tahapan penyediaan narasumber oleh pusat melalui Ditjen GTK? </a:t>
            </a:r>
            <a:endParaRPr b="1"/>
          </a:p>
        </p:txBody>
      </p:sp>
      <p:grpSp>
        <p:nvGrpSpPr>
          <p:cNvPr id="667" name="Google Shape;667;p47"/>
          <p:cNvGrpSpPr/>
          <p:nvPr/>
        </p:nvGrpSpPr>
        <p:grpSpPr>
          <a:xfrm>
            <a:off x="2688745" y="351019"/>
            <a:ext cx="3768522" cy="3774409"/>
            <a:chOff x="2675582" y="676586"/>
            <a:chExt cx="3793942" cy="3790328"/>
          </a:xfrm>
        </p:grpSpPr>
        <p:sp>
          <p:nvSpPr>
            <p:cNvPr id="668" name="Google Shape;668;p47"/>
            <p:cNvSpPr/>
            <p:nvPr/>
          </p:nvSpPr>
          <p:spPr>
            <a:xfrm rot="-7199815">
              <a:off x="3183352" y="1184485"/>
              <a:ext cx="2774659" cy="2774659"/>
            </a:xfrm>
            <a:prstGeom prst="blockArc">
              <a:avLst>
                <a:gd name="adj1" fmla="val 12622480"/>
                <a:gd name="adj2" fmla="val 18176457"/>
                <a:gd name="adj3" fmla="val 20786"/>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rot="-1799815">
              <a:off x="3183352" y="1184357"/>
              <a:ext cx="2774659" cy="2774659"/>
            </a:xfrm>
            <a:prstGeom prst="blockArc">
              <a:avLst>
                <a:gd name="adj1" fmla="val 12622480"/>
                <a:gd name="adj2" fmla="val 18176457"/>
                <a:gd name="adj3" fmla="val 20786"/>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rot="3600185">
              <a:off x="3187094" y="1184439"/>
              <a:ext cx="2774659" cy="2774659"/>
            </a:xfrm>
            <a:prstGeom prst="blockArc">
              <a:avLst>
                <a:gd name="adj1" fmla="val 12564381"/>
                <a:gd name="adj2" fmla="val 18346131"/>
                <a:gd name="adj3" fmla="val 2084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rot="9000185">
              <a:off x="3185977" y="1184485"/>
              <a:ext cx="2774659" cy="2774659"/>
            </a:xfrm>
            <a:prstGeom prst="blockArc">
              <a:avLst>
                <a:gd name="adj1" fmla="val 12622480"/>
                <a:gd name="adj2" fmla="val 18081133"/>
                <a:gd name="adj3" fmla="val 20809"/>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47"/>
            <p:cNvGrpSpPr/>
            <p:nvPr/>
          </p:nvGrpSpPr>
          <p:grpSpPr>
            <a:xfrm rot="5400000">
              <a:off x="5379663" y="2278951"/>
              <a:ext cx="585001" cy="585472"/>
              <a:chOff x="1967628" y="812211"/>
              <a:chExt cx="588000" cy="588000"/>
            </a:xfrm>
          </p:grpSpPr>
          <p:sp>
            <p:nvSpPr>
              <p:cNvPr id="673" name="Google Shape;673;p47"/>
              <p:cNvSpPr/>
              <p:nvPr/>
            </p:nvSpPr>
            <p:spPr>
              <a:xfrm rot="39023">
                <a:off x="1970909" y="815492"/>
                <a:ext cx="581437" cy="581437"/>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rot="10800000">
                <a:off x="1970875" y="815525"/>
                <a:ext cx="581400" cy="581400"/>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7"/>
            <p:cNvGrpSpPr/>
            <p:nvPr/>
          </p:nvGrpSpPr>
          <p:grpSpPr>
            <a:xfrm rot="10800000">
              <a:off x="4280709" y="3378529"/>
              <a:ext cx="585001" cy="585472"/>
              <a:chOff x="1967628" y="812211"/>
              <a:chExt cx="588000" cy="588000"/>
            </a:xfrm>
          </p:grpSpPr>
          <p:sp>
            <p:nvSpPr>
              <p:cNvPr id="676" name="Google Shape;676;p47"/>
              <p:cNvSpPr/>
              <p:nvPr/>
            </p:nvSpPr>
            <p:spPr>
              <a:xfrm rot="39023">
                <a:off x="1970909" y="815492"/>
                <a:ext cx="581437" cy="581437"/>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rot="10800000">
                <a:off x="1970875" y="815525"/>
                <a:ext cx="581400" cy="581400"/>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47"/>
            <p:cNvGrpSpPr/>
            <p:nvPr/>
          </p:nvGrpSpPr>
          <p:grpSpPr>
            <a:xfrm rot="-5400000">
              <a:off x="3179922" y="2281478"/>
              <a:ext cx="585001" cy="585472"/>
              <a:chOff x="1967628" y="812211"/>
              <a:chExt cx="588000" cy="588000"/>
            </a:xfrm>
          </p:grpSpPr>
          <p:sp>
            <p:nvSpPr>
              <p:cNvPr id="679" name="Google Shape;679;p47"/>
              <p:cNvSpPr/>
              <p:nvPr/>
            </p:nvSpPr>
            <p:spPr>
              <a:xfrm rot="39023">
                <a:off x="1970909" y="815492"/>
                <a:ext cx="581437" cy="581437"/>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rot="10800000">
                <a:off x="1970875" y="815525"/>
                <a:ext cx="581400" cy="581400"/>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47"/>
            <p:cNvSpPr txBox="1"/>
            <p:nvPr/>
          </p:nvSpPr>
          <p:spPr>
            <a:xfrm>
              <a:off x="3214513"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682" name="Google Shape;682;p47"/>
            <p:cNvSpPr txBox="1"/>
            <p:nvPr/>
          </p:nvSpPr>
          <p:spPr>
            <a:xfrm>
              <a:off x="4335750" y="346030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683" name="Google Shape;683;p47"/>
            <p:cNvSpPr txBox="1"/>
            <p:nvPr/>
          </p:nvSpPr>
          <p:spPr>
            <a:xfrm>
              <a:off x="5419402"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grpSp>
          <p:nvGrpSpPr>
            <p:cNvPr id="684" name="Google Shape;684;p47"/>
            <p:cNvGrpSpPr/>
            <p:nvPr/>
          </p:nvGrpSpPr>
          <p:grpSpPr>
            <a:xfrm>
              <a:off x="4261689" y="1180926"/>
              <a:ext cx="585001" cy="585530"/>
              <a:chOff x="1967628" y="812211"/>
              <a:chExt cx="588000" cy="588000"/>
            </a:xfrm>
          </p:grpSpPr>
          <p:sp>
            <p:nvSpPr>
              <p:cNvPr id="685" name="Google Shape;685;p47"/>
              <p:cNvSpPr/>
              <p:nvPr/>
            </p:nvSpPr>
            <p:spPr>
              <a:xfrm rot="39023">
                <a:off x="1970909" y="815492"/>
                <a:ext cx="581437" cy="58143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rot="10800000">
                <a:off x="1970875" y="815525"/>
                <a:ext cx="581400" cy="581400"/>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47"/>
            <p:cNvSpPr txBox="1"/>
            <p:nvPr/>
          </p:nvSpPr>
          <p:spPr>
            <a:xfrm>
              <a:off x="4335750" y="125444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grpSp>
        <p:nvGrpSpPr>
          <p:cNvPr id="688" name="Google Shape;688;p47"/>
          <p:cNvGrpSpPr/>
          <p:nvPr/>
        </p:nvGrpSpPr>
        <p:grpSpPr>
          <a:xfrm>
            <a:off x="323500" y="789475"/>
            <a:ext cx="3362713" cy="1289700"/>
            <a:chOff x="323500" y="1170475"/>
            <a:chExt cx="3362713" cy="1289700"/>
          </a:xfrm>
        </p:grpSpPr>
        <p:sp>
          <p:nvSpPr>
            <p:cNvPr id="689" name="Google Shape;689;p47"/>
            <p:cNvSpPr txBox="1"/>
            <p:nvPr/>
          </p:nvSpPr>
          <p:spPr>
            <a:xfrm>
              <a:off x="323500" y="1170475"/>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b="1">
                  <a:latin typeface="Roboto"/>
                  <a:ea typeface="Roboto"/>
                  <a:cs typeface="Roboto"/>
                  <a:sym typeface="Roboto"/>
                </a:rPr>
                <a:t>Tahap 1</a:t>
              </a:r>
              <a:endParaRPr sz="1500" b="1">
                <a:latin typeface="Roboto"/>
                <a:ea typeface="Roboto"/>
                <a:cs typeface="Roboto"/>
                <a:sym typeface="Roboto"/>
              </a:endParaRPr>
            </a:p>
            <a:p>
              <a:pPr marL="0" lvl="0" indent="0" algn="r" rtl="0">
                <a:spcBef>
                  <a:spcPts val="0"/>
                </a:spcBef>
                <a:spcAft>
                  <a:spcPts val="0"/>
                </a:spcAft>
                <a:buNone/>
              </a:pPr>
              <a:endParaRPr sz="1100" b="1">
                <a:latin typeface="Roboto"/>
                <a:ea typeface="Roboto"/>
                <a:cs typeface="Roboto"/>
                <a:sym typeface="Roboto"/>
              </a:endParaRPr>
            </a:p>
            <a:p>
              <a:pPr marL="0" lvl="0" indent="0" algn="r" rtl="0">
                <a:spcBef>
                  <a:spcPts val="0"/>
                </a:spcBef>
                <a:spcAft>
                  <a:spcPts val="1600"/>
                </a:spcAft>
                <a:buNone/>
              </a:pPr>
              <a:r>
                <a:rPr lang="en" sz="1100">
                  <a:latin typeface="Roboto"/>
                  <a:ea typeface="Roboto"/>
                  <a:cs typeface="Roboto"/>
                  <a:sym typeface="Roboto"/>
                </a:rPr>
                <a:t>Menyiapkan data guru dan kepala sekolah yang potensial menjadi narasumber.</a:t>
              </a:r>
              <a:endParaRPr sz="1100">
                <a:latin typeface="Roboto"/>
                <a:ea typeface="Roboto"/>
                <a:cs typeface="Roboto"/>
                <a:sym typeface="Roboto"/>
              </a:endParaRPr>
            </a:p>
          </p:txBody>
        </p:sp>
        <p:cxnSp>
          <p:nvCxnSpPr>
            <p:cNvPr id="690" name="Google Shape;690;p47"/>
            <p:cNvCxnSpPr/>
            <p:nvPr/>
          </p:nvCxnSpPr>
          <p:spPr>
            <a:xfrm rot="10800000">
              <a:off x="2641913" y="1831625"/>
              <a:ext cx="1044300" cy="0"/>
            </a:xfrm>
            <a:prstGeom prst="straightConnector1">
              <a:avLst/>
            </a:prstGeom>
            <a:noFill/>
            <a:ln w="9525" cap="flat" cmpd="sng">
              <a:solidFill>
                <a:srgbClr val="1F887E"/>
              </a:solidFill>
              <a:prstDash val="solid"/>
              <a:round/>
              <a:headEnd type="none" w="sm" len="sm"/>
              <a:tailEnd type="oval" w="med" len="med"/>
            </a:ln>
          </p:spPr>
        </p:cxnSp>
      </p:grpSp>
      <p:grpSp>
        <p:nvGrpSpPr>
          <p:cNvPr id="691" name="Google Shape;691;p47"/>
          <p:cNvGrpSpPr/>
          <p:nvPr/>
        </p:nvGrpSpPr>
        <p:grpSpPr>
          <a:xfrm>
            <a:off x="323500" y="2447275"/>
            <a:ext cx="3629413" cy="1289700"/>
            <a:chOff x="323500" y="2828275"/>
            <a:chExt cx="3629413" cy="1289700"/>
          </a:xfrm>
        </p:grpSpPr>
        <p:sp>
          <p:nvSpPr>
            <p:cNvPr id="692" name="Google Shape;692;p47"/>
            <p:cNvSpPr txBox="1"/>
            <p:nvPr/>
          </p:nvSpPr>
          <p:spPr>
            <a:xfrm>
              <a:off x="323500" y="2828275"/>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b="1">
                  <a:latin typeface="Roboto"/>
                  <a:ea typeface="Roboto"/>
                  <a:cs typeface="Roboto"/>
                  <a:sym typeface="Roboto"/>
                </a:rPr>
                <a:t>Tahap 2</a:t>
              </a:r>
              <a:endParaRPr sz="1500" b="1">
                <a:latin typeface="Roboto"/>
                <a:ea typeface="Roboto"/>
                <a:cs typeface="Roboto"/>
                <a:sym typeface="Roboto"/>
              </a:endParaRPr>
            </a:p>
            <a:p>
              <a:pPr marL="0" lvl="0" indent="0" algn="r" rtl="0">
                <a:spcBef>
                  <a:spcPts val="0"/>
                </a:spcBef>
                <a:spcAft>
                  <a:spcPts val="0"/>
                </a:spcAft>
                <a:buNone/>
              </a:pPr>
              <a:endParaRPr sz="1100" b="1">
                <a:latin typeface="Roboto"/>
                <a:ea typeface="Roboto"/>
                <a:cs typeface="Roboto"/>
                <a:sym typeface="Roboto"/>
              </a:endParaRPr>
            </a:p>
            <a:p>
              <a:pPr marL="0" lvl="0" indent="0" algn="r" rtl="0">
                <a:spcBef>
                  <a:spcPts val="0"/>
                </a:spcBef>
                <a:spcAft>
                  <a:spcPts val="1600"/>
                </a:spcAft>
                <a:buNone/>
              </a:pPr>
              <a:r>
                <a:rPr lang="en" sz="1100">
                  <a:latin typeface="Roboto"/>
                  <a:ea typeface="Roboto"/>
                  <a:cs typeface="Roboto"/>
                  <a:sym typeface="Roboto"/>
                </a:rPr>
                <a:t>Menyiapkan dashboard profil narasumber di PMM per Kabupaten/Kota. </a:t>
              </a:r>
              <a:endParaRPr sz="1100">
                <a:latin typeface="Roboto"/>
                <a:ea typeface="Roboto"/>
                <a:cs typeface="Roboto"/>
                <a:sym typeface="Roboto"/>
              </a:endParaRPr>
            </a:p>
          </p:txBody>
        </p:sp>
        <p:cxnSp>
          <p:nvCxnSpPr>
            <p:cNvPr id="693" name="Google Shape;693;p47"/>
            <p:cNvCxnSpPr/>
            <p:nvPr/>
          </p:nvCxnSpPr>
          <p:spPr>
            <a:xfrm rot="10800000">
              <a:off x="2641913" y="3489425"/>
              <a:ext cx="1311000" cy="0"/>
            </a:xfrm>
            <a:prstGeom prst="straightConnector1">
              <a:avLst/>
            </a:prstGeom>
            <a:noFill/>
            <a:ln w="9525" cap="flat" cmpd="sng">
              <a:solidFill>
                <a:srgbClr val="1D7E74"/>
              </a:solidFill>
              <a:prstDash val="solid"/>
              <a:round/>
              <a:headEnd type="none" w="sm" len="sm"/>
              <a:tailEnd type="oval" w="med" len="med"/>
            </a:ln>
          </p:spPr>
        </p:cxnSp>
      </p:grpSp>
      <p:grpSp>
        <p:nvGrpSpPr>
          <p:cNvPr id="694" name="Google Shape;694;p47"/>
          <p:cNvGrpSpPr/>
          <p:nvPr/>
        </p:nvGrpSpPr>
        <p:grpSpPr>
          <a:xfrm>
            <a:off x="5209825" y="679350"/>
            <a:ext cx="3610650" cy="1289700"/>
            <a:chOff x="5209825" y="1060350"/>
            <a:chExt cx="3610650" cy="1289700"/>
          </a:xfrm>
        </p:grpSpPr>
        <p:sp>
          <p:nvSpPr>
            <p:cNvPr id="695" name="Google Shape;695;p47"/>
            <p:cNvSpPr txBox="1"/>
            <p:nvPr/>
          </p:nvSpPr>
          <p:spPr>
            <a:xfrm>
              <a:off x="6696475" y="10603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Roboto"/>
                  <a:ea typeface="Roboto"/>
                  <a:cs typeface="Roboto"/>
                  <a:sym typeface="Roboto"/>
                </a:rPr>
                <a:t>Tahap 4</a:t>
              </a:r>
              <a:endParaRPr sz="15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1600"/>
                </a:spcAft>
                <a:buNone/>
              </a:pPr>
              <a:r>
                <a:rPr lang="en" sz="1100">
                  <a:latin typeface="Roboto"/>
                  <a:ea typeface="Roboto"/>
                  <a:cs typeface="Roboto"/>
                  <a:sym typeface="Roboto"/>
                </a:rPr>
                <a:t>Memberikan pembekalan strategi berbagi praktik baik dan penggunaan buku saku narasumber</a:t>
              </a:r>
              <a:endParaRPr sz="1100">
                <a:latin typeface="Roboto"/>
                <a:ea typeface="Roboto"/>
                <a:cs typeface="Roboto"/>
                <a:sym typeface="Roboto"/>
              </a:endParaRPr>
            </a:p>
          </p:txBody>
        </p:sp>
        <p:cxnSp>
          <p:nvCxnSpPr>
            <p:cNvPr id="696" name="Google Shape;696;p47"/>
            <p:cNvCxnSpPr/>
            <p:nvPr/>
          </p:nvCxnSpPr>
          <p:spPr>
            <a:xfrm>
              <a:off x="5209825" y="1705200"/>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697" name="Google Shape;697;p47"/>
          <p:cNvGrpSpPr/>
          <p:nvPr/>
        </p:nvGrpSpPr>
        <p:grpSpPr>
          <a:xfrm>
            <a:off x="5209825" y="2639450"/>
            <a:ext cx="3610650" cy="1289700"/>
            <a:chOff x="5209825" y="3020450"/>
            <a:chExt cx="3610650" cy="1289700"/>
          </a:xfrm>
        </p:grpSpPr>
        <p:sp>
          <p:nvSpPr>
            <p:cNvPr id="698" name="Google Shape;698;p47"/>
            <p:cNvSpPr txBox="1"/>
            <p:nvPr/>
          </p:nvSpPr>
          <p:spPr>
            <a:xfrm>
              <a:off x="6696475" y="30204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Roboto"/>
                  <a:ea typeface="Roboto"/>
                  <a:cs typeface="Roboto"/>
                  <a:sym typeface="Roboto"/>
                </a:rPr>
                <a:t>Tahap 3</a:t>
              </a:r>
              <a:endParaRPr sz="15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0" lvl="0" indent="0" algn="l" rtl="0">
                <a:spcBef>
                  <a:spcPts val="0"/>
                </a:spcBef>
                <a:spcAft>
                  <a:spcPts val="1600"/>
                </a:spcAft>
                <a:buNone/>
              </a:pPr>
              <a:r>
                <a:rPr lang="en" sz="1100">
                  <a:solidFill>
                    <a:schemeClr val="dk1"/>
                  </a:solidFill>
                  <a:latin typeface="Roboto"/>
                  <a:ea typeface="Roboto"/>
                  <a:cs typeface="Roboto"/>
                  <a:sym typeface="Roboto"/>
                </a:rPr>
                <a:t>UPT, dapat m</a:t>
              </a:r>
              <a:r>
                <a:rPr lang="en" sz="1100">
                  <a:latin typeface="Roboto"/>
                  <a:ea typeface="Roboto"/>
                  <a:cs typeface="Roboto"/>
                  <a:sym typeface="Roboto"/>
                </a:rPr>
                <a:t>ensosialisasikan daftar narasumber kepada Dinas Pendidikan dan satuan pendidikan.</a:t>
              </a:r>
              <a:endParaRPr sz="1100">
                <a:latin typeface="Roboto"/>
                <a:ea typeface="Roboto"/>
                <a:cs typeface="Roboto"/>
                <a:sym typeface="Roboto"/>
              </a:endParaRPr>
            </a:p>
          </p:txBody>
        </p:sp>
        <p:cxnSp>
          <p:nvCxnSpPr>
            <p:cNvPr id="699" name="Google Shape;699;p47"/>
            <p:cNvCxnSpPr/>
            <p:nvPr/>
          </p:nvCxnSpPr>
          <p:spPr>
            <a:xfrm>
              <a:off x="5209825" y="3648300"/>
              <a:ext cx="1286700" cy="0"/>
            </a:xfrm>
            <a:prstGeom prst="straightConnector1">
              <a:avLst/>
            </a:prstGeom>
            <a:noFill/>
            <a:ln w="9525" cap="flat" cmpd="sng">
              <a:solidFill>
                <a:srgbClr val="1B786E"/>
              </a:solidFill>
              <a:prstDash val="solid"/>
              <a:round/>
              <a:headEnd type="none" w="sm" len="sm"/>
              <a:tailEnd type="oval" w="med" len="med"/>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8"/>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705" name="Google Shape;705;p48"/>
          <p:cNvGrpSpPr/>
          <p:nvPr/>
        </p:nvGrpSpPr>
        <p:grpSpPr>
          <a:xfrm>
            <a:off x="0" y="4774350"/>
            <a:ext cx="9144000" cy="369225"/>
            <a:chOff x="0" y="6365800"/>
            <a:chExt cx="12192000" cy="492300"/>
          </a:xfrm>
        </p:grpSpPr>
        <p:sp>
          <p:nvSpPr>
            <p:cNvPr id="706" name="Google Shape;706;p48"/>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8"/>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708" name="Google Shape;708;p48"/>
          <p:cNvSpPr/>
          <p:nvPr/>
        </p:nvSpPr>
        <p:spPr>
          <a:xfrm>
            <a:off x="1393350" y="1614550"/>
            <a:ext cx="6357300" cy="2058600"/>
          </a:xfrm>
          <a:prstGeom prst="roundRect">
            <a:avLst>
              <a:gd name="adj" fmla="val 16667"/>
            </a:avLst>
          </a:prstGeom>
          <a:solidFill>
            <a:srgbClr val="CEE1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000">
                <a:solidFill>
                  <a:srgbClr val="002060"/>
                </a:solidFill>
                <a:latin typeface="Calibri"/>
                <a:ea typeface="Calibri"/>
                <a:cs typeface="Calibri"/>
                <a:sym typeface="Calibri"/>
              </a:rPr>
              <a:t>Guru dan kepala sekolah memanfaatkan</a:t>
            </a:r>
            <a:r>
              <a:rPr lang="en" sz="3000" b="1">
                <a:solidFill>
                  <a:srgbClr val="002060"/>
                </a:solidFill>
                <a:latin typeface="Calibri"/>
                <a:ea typeface="Calibri"/>
                <a:cs typeface="Calibri"/>
                <a:sym typeface="Calibri"/>
              </a:rPr>
              <a:t> Pusat Layanan Bantuan (</a:t>
            </a:r>
            <a:r>
              <a:rPr lang="en" sz="3000" b="1" i="1">
                <a:solidFill>
                  <a:srgbClr val="002060"/>
                </a:solidFill>
                <a:latin typeface="Calibri"/>
                <a:ea typeface="Calibri"/>
                <a:cs typeface="Calibri"/>
                <a:sym typeface="Calibri"/>
              </a:rPr>
              <a:t>Helpdesk</a:t>
            </a:r>
            <a:r>
              <a:rPr lang="en" sz="3000" b="1">
                <a:solidFill>
                  <a:srgbClr val="002060"/>
                </a:solidFill>
                <a:latin typeface="Calibri"/>
                <a:ea typeface="Calibri"/>
                <a:cs typeface="Calibri"/>
                <a:sym typeface="Calibri"/>
              </a:rPr>
              <a:t>) </a:t>
            </a:r>
            <a:r>
              <a:rPr lang="en" sz="3000">
                <a:solidFill>
                  <a:srgbClr val="002060"/>
                </a:solidFill>
                <a:latin typeface="Calibri"/>
                <a:ea typeface="Calibri"/>
                <a:cs typeface="Calibri"/>
                <a:sym typeface="Calibri"/>
              </a:rPr>
              <a:t>untuk mendapatkan informasi lebih </a:t>
            </a:r>
            <a:endParaRPr sz="3000" i="1">
              <a:solidFill>
                <a:srgbClr val="002060"/>
              </a:solidFill>
              <a:latin typeface="Calibri"/>
              <a:ea typeface="Calibri"/>
              <a:cs typeface="Calibri"/>
              <a:sym typeface="Calibri"/>
            </a:endParaRPr>
          </a:p>
        </p:txBody>
      </p:sp>
      <p:sp>
        <p:nvSpPr>
          <p:cNvPr id="709" name="Google Shape;709;p48"/>
          <p:cNvSpPr/>
          <p:nvPr/>
        </p:nvSpPr>
        <p:spPr>
          <a:xfrm>
            <a:off x="4182300" y="1129750"/>
            <a:ext cx="779400" cy="777900"/>
          </a:xfrm>
          <a:prstGeom prst="ellipse">
            <a:avLst/>
          </a:prstGeom>
          <a:solidFill>
            <a:srgbClr val="002060"/>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500" b="1">
                <a:solidFill>
                  <a:srgbClr val="FFFFFF"/>
                </a:solidFill>
                <a:latin typeface="Calibri"/>
                <a:ea typeface="Calibri"/>
                <a:cs typeface="Calibri"/>
                <a:sym typeface="Calibri"/>
              </a:rPr>
              <a:t>5</a:t>
            </a:r>
            <a:endParaRPr sz="25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9"/>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27</a:t>
            </a:fld>
            <a:endParaRPr/>
          </a:p>
        </p:txBody>
      </p:sp>
      <p:sp>
        <p:nvSpPr>
          <p:cNvPr id="715" name="Google Shape;715;p49"/>
          <p:cNvSpPr txBox="1"/>
          <p:nvPr/>
        </p:nvSpPr>
        <p:spPr>
          <a:xfrm>
            <a:off x="1931975" y="3693346"/>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Platform Merdeka Mengajar</a:t>
            </a:r>
            <a:endParaRPr sz="1100"/>
          </a:p>
        </p:txBody>
      </p:sp>
      <p:sp>
        <p:nvSpPr>
          <p:cNvPr id="716" name="Google Shape;716;p49"/>
          <p:cNvSpPr txBox="1"/>
          <p:nvPr/>
        </p:nvSpPr>
        <p:spPr>
          <a:xfrm>
            <a:off x="1931975" y="4474275"/>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Helpdesk (Pusat Layanan Bantuan)</a:t>
            </a:r>
            <a:endParaRPr sz="1100"/>
          </a:p>
        </p:txBody>
      </p:sp>
      <p:sp>
        <p:nvSpPr>
          <p:cNvPr id="717" name="Google Shape;717;p49"/>
          <p:cNvSpPr txBox="1"/>
          <p:nvPr/>
        </p:nvSpPr>
        <p:spPr>
          <a:xfrm>
            <a:off x="3437656" y="3127331"/>
            <a:ext cx="11634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Mitra pembangunan</a:t>
            </a:r>
            <a:endParaRPr sz="1100"/>
          </a:p>
        </p:txBody>
      </p:sp>
      <p:cxnSp>
        <p:nvCxnSpPr>
          <p:cNvPr id="718" name="Google Shape;718;p49"/>
          <p:cNvCxnSpPr>
            <a:stCxn id="719" idx="3"/>
            <a:endCxn id="720" idx="1"/>
          </p:cNvCxnSpPr>
          <p:nvPr/>
        </p:nvCxnSpPr>
        <p:spPr>
          <a:xfrm>
            <a:off x="6008153" y="818604"/>
            <a:ext cx="1271100" cy="33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721" name="Google Shape;721;p49"/>
          <p:cNvCxnSpPr/>
          <p:nvPr/>
        </p:nvCxnSpPr>
        <p:spPr>
          <a:xfrm rot="10800000" flipH="1">
            <a:off x="159656" y="2826159"/>
            <a:ext cx="336300" cy="6300"/>
          </a:xfrm>
          <a:prstGeom prst="straightConnector1">
            <a:avLst/>
          </a:prstGeom>
          <a:noFill/>
          <a:ln w="19050" cap="flat" cmpd="sng">
            <a:solidFill>
              <a:schemeClr val="accent5"/>
            </a:solidFill>
            <a:prstDash val="dash"/>
            <a:round/>
            <a:headEnd type="none" w="med" len="med"/>
            <a:tailEnd type="none" w="med" len="med"/>
          </a:ln>
        </p:spPr>
      </p:cxnSp>
      <p:cxnSp>
        <p:nvCxnSpPr>
          <p:cNvPr id="722" name="Google Shape;722;p49"/>
          <p:cNvCxnSpPr/>
          <p:nvPr/>
        </p:nvCxnSpPr>
        <p:spPr>
          <a:xfrm rot="-5400000">
            <a:off x="7478750" y="2483588"/>
            <a:ext cx="215400" cy="20100"/>
          </a:xfrm>
          <a:prstGeom prst="bentConnector3">
            <a:avLst>
              <a:gd name="adj1" fmla="val 50000"/>
            </a:avLst>
          </a:prstGeom>
          <a:noFill/>
          <a:ln w="19050" cap="flat" cmpd="sng">
            <a:solidFill>
              <a:schemeClr val="accent4"/>
            </a:solidFill>
            <a:prstDash val="solid"/>
            <a:round/>
            <a:headEnd type="none" w="med" len="med"/>
            <a:tailEnd type="triangle" w="med" len="med"/>
          </a:ln>
        </p:spPr>
      </p:cxnSp>
      <p:sp>
        <p:nvSpPr>
          <p:cNvPr id="723" name="Google Shape;723;p49"/>
          <p:cNvSpPr txBox="1"/>
          <p:nvPr/>
        </p:nvSpPr>
        <p:spPr>
          <a:xfrm>
            <a:off x="495816" y="26760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parsial</a:t>
            </a:r>
            <a:endParaRPr sz="1100"/>
          </a:p>
        </p:txBody>
      </p:sp>
      <p:cxnSp>
        <p:nvCxnSpPr>
          <p:cNvPr id="724" name="Google Shape;724;p49"/>
          <p:cNvCxnSpPr>
            <a:stCxn id="717" idx="3"/>
            <a:endCxn id="725" idx="1"/>
          </p:cNvCxnSpPr>
          <p:nvPr/>
        </p:nvCxnSpPr>
        <p:spPr>
          <a:xfrm rot="10800000" flipH="1">
            <a:off x="4601056" y="2314781"/>
            <a:ext cx="2256300" cy="1051200"/>
          </a:xfrm>
          <a:prstGeom prst="bentConnector3">
            <a:avLst>
              <a:gd name="adj1" fmla="val 53450"/>
            </a:avLst>
          </a:prstGeom>
          <a:noFill/>
          <a:ln w="19050" cap="flat" cmpd="sng">
            <a:solidFill>
              <a:schemeClr val="accent5"/>
            </a:solidFill>
            <a:prstDash val="dash"/>
            <a:round/>
            <a:headEnd type="none" w="med" len="med"/>
            <a:tailEnd type="triangle" w="med" len="med"/>
          </a:ln>
        </p:spPr>
      </p:cxnSp>
      <p:sp>
        <p:nvSpPr>
          <p:cNvPr id="726" name="Google Shape;726;p49"/>
          <p:cNvSpPr txBox="1"/>
          <p:nvPr/>
        </p:nvSpPr>
        <p:spPr>
          <a:xfrm>
            <a:off x="1931990" y="4083811"/>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Seri Webinar</a:t>
            </a:r>
            <a:endParaRPr sz="1100"/>
          </a:p>
        </p:txBody>
      </p:sp>
      <p:cxnSp>
        <p:nvCxnSpPr>
          <p:cNvPr id="727" name="Google Shape;727;p49"/>
          <p:cNvCxnSpPr/>
          <p:nvPr/>
        </p:nvCxnSpPr>
        <p:spPr>
          <a:xfrm rot="10800000" flipH="1">
            <a:off x="159656" y="2095491"/>
            <a:ext cx="336300" cy="6300"/>
          </a:xfrm>
          <a:prstGeom prst="straightConnector1">
            <a:avLst/>
          </a:prstGeom>
          <a:noFill/>
          <a:ln w="19050" cap="flat" cmpd="sng">
            <a:solidFill>
              <a:srgbClr val="FF0000"/>
            </a:solidFill>
            <a:prstDash val="solid"/>
            <a:round/>
            <a:headEnd type="none" w="med" len="med"/>
            <a:tailEnd type="none" w="med" len="med"/>
          </a:ln>
        </p:spPr>
      </p:cxnSp>
      <p:sp>
        <p:nvSpPr>
          <p:cNvPr id="728" name="Google Shape;728;p49"/>
          <p:cNvSpPr txBox="1"/>
          <p:nvPr/>
        </p:nvSpPr>
        <p:spPr>
          <a:xfrm>
            <a:off x="495816" y="19331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pendampingan</a:t>
            </a:r>
            <a:endParaRPr sz="1100"/>
          </a:p>
        </p:txBody>
      </p:sp>
      <p:cxnSp>
        <p:nvCxnSpPr>
          <p:cNvPr id="729" name="Google Shape;729;p49"/>
          <p:cNvCxnSpPr/>
          <p:nvPr/>
        </p:nvCxnSpPr>
        <p:spPr>
          <a:xfrm rot="10800000" flipH="1">
            <a:off x="159656" y="2332097"/>
            <a:ext cx="336300" cy="6300"/>
          </a:xfrm>
          <a:prstGeom prst="straightConnector1">
            <a:avLst/>
          </a:prstGeom>
          <a:noFill/>
          <a:ln w="19050" cap="flat" cmpd="sng">
            <a:solidFill>
              <a:srgbClr val="0E65F0"/>
            </a:solidFill>
            <a:prstDash val="solid"/>
            <a:round/>
            <a:headEnd type="none" w="med" len="med"/>
            <a:tailEnd type="none" w="med" len="med"/>
          </a:ln>
        </p:spPr>
      </p:cxnSp>
      <p:sp>
        <p:nvSpPr>
          <p:cNvPr id="730" name="Google Shape;730;p49"/>
          <p:cNvSpPr txBox="1"/>
          <p:nvPr/>
        </p:nvSpPr>
        <p:spPr>
          <a:xfrm>
            <a:off x="495816" y="21820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bimtek cara belajar</a:t>
            </a:r>
            <a:endParaRPr sz="1100"/>
          </a:p>
        </p:txBody>
      </p:sp>
      <p:cxnSp>
        <p:nvCxnSpPr>
          <p:cNvPr id="731" name="Google Shape;731;p49"/>
          <p:cNvCxnSpPr/>
          <p:nvPr/>
        </p:nvCxnSpPr>
        <p:spPr>
          <a:xfrm rot="10800000" flipH="1">
            <a:off x="159656" y="2560697"/>
            <a:ext cx="336300" cy="6300"/>
          </a:xfrm>
          <a:prstGeom prst="straightConnector1">
            <a:avLst/>
          </a:prstGeom>
          <a:noFill/>
          <a:ln w="19050" cap="flat" cmpd="sng">
            <a:solidFill>
              <a:srgbClr val="007885"/>
            </a:solidFill>
            <a:prstDash val="solid"/>
            <a:round/>
            <a:headEnd type="none" w="med" len="med"/>
            <a:tailEnd type="none" w="med" len="med"/>
          </a:ln>
        </p:spPr>
      </p:cxnSp>
      <p:sp>
        <p:nvSpPr>
          <p:cNvPr id="732" name="Google Shape;732;p49"/>
          <p:cNvSpPr txBox="1"/>
          <p:nvPr/>
        </p:nvSpPr>
        <p:spPr>
          <a:xfrm>
            <a:off x="495816" y="24106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sosialisasi dan bimtek</a:t>
            </a:r>
            <a:endParaRPr sz="1100"/>
          </a:p>
        </p:txBody>
      </p:sp>
      <p:cxnSp>
        <p:nvCxnSpPr>
          <p:cNvPr id="733" name="Google Shape;733;p49"/>
          <p:cNvCxnSpPr>
            <a:stCxn id="734" idx="3"/>
            <a:endCxn id="719" idx="1"/>
          </p:cNvCxnSpPr>
          <p:nvPr/>
        </p:nvCxnSpPr>
        <p:spPr>
          <a:xfrm>
            <a:off x="4373013" y="816378"/>
            <a:ext cx="1126800" cy="21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735" name="Google Shape;735;p49"/>
          <p:cNvCxnSpPr>
            <a:stCxn id="736" idx="2"/>
          </p:cNvCxnSpPr>
          <p:nvPr/>
        </p:nvCxnSpPr>
        <p:spPr>
          <a:xfrm rot="-5400000" flipH="1">
            <a:off x="7455429" y="1491638"/>
            <a:ext cx="231300" cy="9600"/>
          </a:xfrm>
          <a:prstGeom prst="bentConnector3">
            <a:avLst>
              <a:gd name="adj1" fmla="val 50000"/>
            </a:avLst>
          </a:prstGeom>
          <a:noFill/>
          <a:ln w="19050" cap="flat" cmpd="sng">
            <a:solidFill>
              <a:schemeClr val="accent4"/>
            </a:solidFill>
            <a:prstDash val="solid"/>
            <a:round/>
            <a:headEnd type="none" w="med" len="med"/>
            <a:tailEnd type="triangle" w="med" len="med"/>
          </a:ln>
        </p:spPr>
      </p:cxnSp>
      <p:cxnSp>
        <p:nvCxnSpPr>
          <p:cNvPr id="737" name="Google Shape;737;p49"/>
          <p:cNvCxnSpPr/>
          <p:nvPr/>
        </p:nvCxnSpPr>
        <p:spPr>
          <a:xfrm rot="10800000" flipH="1">
            <a:off x="159656" y="3054759"/>
            <a:ext cx="336300" cy="6300"/>
          </a:xfrm>
          <a:prstGeom prst="straightConnector1">
            <a:avLst/>
          </a:prstGeom>
          <a:noFill/>
          <a:ln w="19050" cap="flat" cmpd="sng">
            <a:solidFill>
              <a:srgbClr val="FF9900"/>
            </a:solidFill>
            <a:prstDash val="solid"/>
            <a:round/>
            <a:headEnd type="none" w="med" len="med"/>
            <a:tailEnd type="none" w="med" len="med"/>
          </a:ln>
        </p:spPr>
      </p:cxnSp>
      <p:sp>
        <p:nvSpPr>
          <p:cNvPr id="738" name="Google Shape;738;p49"/>
          <p:cNvSpPr txBox="1"/>
          <p:nvPr/>
        </p:nvSpPr>
        <p:spPr>
          <a:xfrm>
            <a:off x="495816" y="29046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belajar bersama</a:t>
            </a:r>
            <a:endParaRPr sz="1100"/>
          </a:p>
        </p:txBody>
      </p:sp>
      <p:cxnSp>
        <p:nvCxnSpPr>
          <p:cNvPr id="739" name="Google Shape;739;p49"/>
          <p:cNvCxnSpPr>
            <a:stCxn id="717" idx="3"/>
            <a:endCxn id="740" idx="3"/>
          </p:cNvCxnSpPr>
          <p:nvPr/>
        </p:nvCxnSpPr>
        <p:spPr>
          <a:xfrm rot="10800000" flipH="1">
            <a:off x="4601056" y="3155381"/>
            <a:ext cx="3943200" cy="210600"/>
          </a:xfrm>
          <a:prstGeom prst="bentConnector5">
            <a:avLst>
              <a:gd name="adj1" fmla="val 26981"/>
              <a:gd name="adj2" fmla="val -2027"/>
              <a:gd name="adj3" fmla="val 106037"/>
            </a:avLst>
          </a:prstGeom>
          <a:noFill/>
          <a:ln w="19050" cap="flat" cmpd="sng">
            <a:solidFill>
              <a:schemeClr val="accent5"/>
            </a:solidFill>
            <a:prstDash val="dash"/>
            <a:round/>
            <a:headEnd type="none" w="med" len="med"/>
            <a:tailEnd type="triangle" w="med" len="med"/>
          </a:ln>
        </p:spPr>
      </p:cxnSp>
      <p:cxnSp>
        <p:nvCxnSpPr>
          <p:cNvPr id="741" name="Google Shape;741;p49"/>
          <p:cNvCxnSpPr>
            <a:stCxn id="717" idx="3"/>
            <a:endCxn id="715" idx="3"/>
          </p:cNvCxnSpPr>
          <p:nvPr/>
        </p:nvCxnSpPr>
        <p:spPr>
          <a:xfrm>
            <a:off x="4601056" y="3365981"/>
            <a:ext cx="3638100" cy="481200"/>
          </a:xfrm>
          <a:prstGeom prst="bentConnector3">
            <a:avLst>
              <a:gd name="adj1" fmla="val 106546"/>
            </a:avLst>
          </a:prstGeom>
          <a:noFill/>
          <a:ln w="19050" cap="flat" cmpd="sng">
            <a:solidFill>
              <a:schemeClr val="accent5"/>
            </a:solidFill>
            <a:prstDash val="dash"/>
            <a:round/>
            <a:headEnd type="none" w="med" len="med"/>
            <a:tailEnd type="triangle" w="med" len="med"/>
          </a:ln>
        </p:spPr>
      </p:cxnSp>
      <p:cxnSp>
        <p:nvCxnSpPr>
          <p:cNvPr id="742" name="Google Shape;742;p49"/>
          <p:cNvCxnSpPr>
            <a:stCxn id="743" idx="2"/>
            <a:endCxn id="717" idx="0"/>
          </p:cNvCxnSpPr>
          <p:nvPr/>
        </p:nvCxnSpPr>
        <p:spPr>
          <a:xfrm rot="-5400000" flipH="1">
            <a:off x="3161790" y="2269851"/>
            <a:ext cx="1714200" cy="900"/>
          </a:xfrm>
          <a:prstGeom prst="bentConnector3">
            <a:avLst>
              <a:gd name="adj1" fmla="val 49998"/>
            </a:avLst>
          </a:prstGeom>
          <a:noFill/>
          <a:ln w="19050" cap="flat" cmpd="sng">
            <a:solidFill>
              <a:schemeClr val="accent5"/>
            </a:solidFill>
            <a:prstDash val="dash"/>
            <a:round/>
            <a:headEnd type="triangle" w="med" len="med"/>
            <a:tailEnd type="none" w="med" len="med"/>
          </a:ln>
        </p:spPr>
      </p:cxnSp>
      <p:cxnSp>
        <p:nvCxnSpPr>
          <p:cNvPr id="744" name="Google Shape;744;p49"/>
          <p:cNvCxnSpPr>
            <a:stCxn id="717" idx="3"/>
            <a:endCxn id="745" idx="2"/>
          </p:cNvCxnSpPr>
          <p:nvPr/>
        </p:nvCxnSpPr>
        <p:spPr>
          <a:xfrm rot="10800000" flipH="1">
            <a:off x="4601056" y="1388981"/>
            <a:ext cx="1208700" cy="1977000"/>
          </a:xfrm>
          <a:prstGeom prst="bentConnector2">
            <a:avLst/>
          </a:prstGeom>
          <a:noFill/>
          <a:ln w="19050" cap="flat" cmpd="sng">
            <a:solidFill>
              <a:schemeClr val="accent5"/>
            </a:solidFill>
            <a:prstDash val="dash"/>
            <a:round/>
            <a:headEnd type="none" w="med" len="med"/>
            <a:tailEnd type="triangle" w="med" len="med"/>
          </a:ln>
        </p:spPr>
      </p:cxnSp>
      <p:sp>
        <p:nvSpPr>
          <p:cNvPr id="746" name="Google Shape;746;p49"/>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Ekosistem Implementasi Kurikulum Merdeka</a:t>
            </a:r>
            <a:endParaRPr/>
          </a:p>
        </p:txBody>
      </p:sp>
      <p:sp>
        <p:nvSpPr>
          <p:cNvPr id="747" name="Google Shape;747;p49"/>
          <p:cNvSpPr/>
          <p:nvPr/>
        </p:nvSpPr>
        <p:spPr>
          <a:xfrm>
            <a:off x="1762949" y="3697168"/>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1</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748" name="Google Shape;748;p49"/>
          <p:cNvSpPr/>
          <p:nvPr/>
        </p:nvSpPr>
        <p:spPr>
          <a:xfrm>
            <a:off x="1762949" y="4103574"/>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2</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749" name="Google Shape;749;p49"/>
          <p:cNvSpPr/>
          <p:nvPr/>
        </p:nvSpPr>
        <p:spPr>
          <a:xfrm>
            <a:off x="1762949" y="4474262"/>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5</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750" name="Google Shape;750;p49"/>
          <p:cNvSpPr/>
          <p:nvPr/>
        </p:nvSpPr>
        <p:spPr>
          <a:xfrm>
            <a:off x="3486001" y="2884151"/>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6</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751" name="Google Shape;751;p49"/>
          <p:cNvSpPr/>
          <p:nvPr/>
        </p:nvSpPr>
        <p:spPr>
          <a:xfrm>
            <a:off x="7038773" y="2727393"/>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4</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752" name="Google Shape;752;p49"/>
          <p:cNvSpPr/>
          <p:nvPr/>
        </p:nvSpPr>
        <p:spPr>
          <a:xfrm>
            <a:off x="7033749" y="1799525"/>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3</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753" name="Google Shape;753;p49"/>
          <p:cNvSpPr txBox="1"/>
          <p:nvPr/>
        </p:nvSpPr>
        <p:spPr>
          <a:xfrm>
            <a:off x="1834252" y="1042963"/>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Pusat</a:t>
            </a:r>
            <a:endParaRPr sz="1100">
              <a:solidFill>
                <a:schemeClr val="dk1"/>
              </a:solidFill>
            </a:endParaRPr>
          </a:p>
        </p:txBody>
      </p:sp>
      <p:sp>
        <p:nvSpPr>
          <p:cNvPr id="743" name="Google Shape;743;p49"/>
          <p:cNvSpPr txBox="1"/>
          <p:nvPr/>
        </p:nvSpPr>
        <p:spPr>
          <a:xfrm>
            <a:off x="3649590" y="1059201"/>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UPT</a:t>
            </a:r>
            <a:endParaRPr sz="1100">
              <a:solidFill>
                <a:schemeClr val="dk1"/>
              </a:solidFill>
            </a:endParaRPr>
          </a:p>
        </p:txBody>
      </p:sp>
      <p:pic>
        <p:nvPicPr>
          <p:cNvPr id="719" name="Google Shape;719;p49"/>
          <p:cNvPicPr preferRelativeResize="0"/>
          <p:nvPr/>
        </p:nvPicPr>
        <p:blipFill>
          <a:blip r:embed="rId3">
            <a:alphaModFix/>
          </a:blip>
          <a:stretch>
            <a:fillRect/>
          </a:stretch>
        </p:blipFill>
        <p:spPr>
          <a:xfrm>
            <a:off x="5499953" y="564504"/>
            <a:ext cx="508200" cy="508200"/>
          </a:xfrm>
          <a:prstGeom prst="rect">
            <a:avLst/>
          </a:prstGeom>
          <a:noFill/>
          <a:ln>
            <a:noFill/>
          </a:ln>
        </p:spPr>
      </p:pic>
      <p:sp>
        <p:nvSpPr>
          <p:cNvPr id="745" name="Google Shape;745;p49"/>
          <p:cNvSpPr txBox="1"/>
          <p:nvPr/>
        </p:nvSpPr>
        <p:spPr>
          <a:xfrm>
            <a:off x="5121901" y="1035102"/>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Dinas Pendidikan</a:t>
            </a:r>
            <a:endParaRPr sz="1100">
              <a:solidFill>
                <a:schemeClr val="dk1"/>
              </a:solidFill>
            </a:endParaRPr>
          </a:p>
        </p:txBody>
      </p:sp>
      <p:pic>
        <p:nvPicPr>
          <p:cNvPr id="754" name="Google Shape;754;p49"/>
          <p:cNvPicPr preferRelativeResize="0"/>
          <p:nvPr/>
        </p:nvPicPr>
        <p:blipFill rotWithShape="1">
          <a:blip r:embed="rId4">
            <a:alphaModFix/>
          </a:blip>
          <a:srcRect l="6937" t="11793" r="7092" b="23728"/>
          <a:stretch/>
        </p:blipFill>
        <p:spPr>
          <a:xfrm>
            <a:off x="1878000" y="557428"/>
            <a:ext cx="684038" cy="513000"/>
          </a:xfrm>
          <a:prstGeom prst="rect">
            <a:avLst/>
          </a:prstGeom>
          <a:noFill/>
          <a:ln>
            <a:noFill/>
          </a:ln>
        </p:spPr>
      </p:pic>
      <p:pic>
        <p:nvPicPr>
          <p:cNvPr id="734" name="Google Shape;734;p49"/>
          <p:cNvPicPr preferRelativeResize="0"/>
          <p:nvPr/>
        </p:nvPicPr>
        <p:blipFill rotWithShape="1">
          <a:blip r:embed="rId5">
            <a:alphaModFix/>
          </a:blip>
          <a:srcRect l="6937" t="11793" r="7092" b="23728"/>
          <a:stretch/>
        </p:blipFill>
        <p:spPr>
          <a:xfrm>
            <a:off x="3688975" y="559878"/>
            <a:ext cx="684038" cy="513000"/>
          </a:xfrm>
          <a:prstGeom prst="rect">
            <a:avLst/>
          </a:prstGeom>
          <a:noFill/>
          <a:ln>
            <a:noFill/>
          </a:ln>
        </p:spPr>
      </p:pic>
      <p:grpSp>
        <p:nvGrpSpPr>
          <p:cNvPr id="755" name="Google Shape;755;p49"/>
          <p:cNvGrpSpPr/>
          <p:nvPr/>
        </p:nvGrpSpPr>
        <p:grpSpPr>
          <a:xfrm>
            <a:off x="6878529" y="571547"/>
            <a:ext cx="1375500" cy="809241"/>
            <a:chOff x="6878529" y="571547"/>
            <a:chExt cx="1375500" cy="809241"/>
          </a:xfrm>
        </p:grpSpPr>
        <p:pic>
          <p:nvPicPr>
            <p:cNvPr id="720" name="Google Shape;720;p49"/>
            <p:cNvPicPr preferRelativeResize="0"/>
            <p:nvPr/>
          </p:nvPicPr>
          <p:blipFill rotWithShape="1">
            <a:blip r:embed="rId6">
              <a:alphaModFix/>
            </a:blip>
            <a:srcRect l="8219" t="15197" r="8328" b="14444"/>
            <a:stretch/>
          </p:blipFill>
          <p:spPr>
            <a:xfrm>
              <a:off x="7279400" y="571547"/>
              <a:ext cx="594000" cy="500757"/>
            </a:xfrm>
            <a:prstGeom prst="rect">
              <a:avLst/>
            </a:prstGeom>
            <a:noFill/>
            <a:ln>
              <a:noFill/>
            </a:ln>
          </p:spPr>
        </p:pic>
        <p:sp>
          <p:nvSpPr>
            <p:cNvPr id="736" name="Google Shape;736;p49"/>
            <p:cNvSpPr txBox="1"/>
            <p:nvPr/>
          </p:nvSpPr>
          <p:spPr>
            <a:xfrm>
              <a:off x="6878529" y="1026788"/>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Satuan Pendidikan</a:t>
              </a:r>
              <a:endParaRPr sz="1100">
                <a:solidFill>
                  <a:schemeClr val="dk1"/>
                </a:solidFill>
              </a:endParaRPr>
            </a:p>
          </p:txBody>
        </p:sp>
      </p:grpSp>
      <p:cxnSp>
        <p:nvCxnSpPr>
          <p:cNvPr id="756" name="Google Shape;756;p49"/>
          <p:cNvCxnSpPr>
            <a:stCxn id="754" idx="3"/>
            <a:endCxn id="734" idx="1"/>
          </p:cNvCxnSpPr>
          <p:nvPr/>
        </p:nvCxnSpPr>
        <p:spPr>
          <a:xfrm>
            <a:off x="2562038" y="813928"/>
            <a:ext cx="1126800" cy="2400"/>
          </a:xfrm>
          <a:prstGeom prst="straightConnector1">
            <a:avLst/>
          </a:prstGeom>
          <a:noFill/>
          <a:ln w="19050" cap="flat" cmpd="sng">
            <a:solidFill>
              <a:srgbClr val="8E7CC3"/>
            </a:solidFill>
            <a:prstDash val="solid"/>
            <a:round/>
            <a:headEnd type="none" w="med" len="med"/>
            <a:tailEnd type="none" w="med" len="med"/>
          </a:ln>
        </p:spPr>
      </p:cxnSp>
      <p:cxnSp>
        <p:nvCxnSpPr>
          <p:cNvPr id="757" name="Google Shape;757;p49"/>
          <p:cNvCxnSpPr/>
          <p:nvPr/>
        </p:nvCxnSpPr>
        <p:spPr>
          <a:xfrm rot="10800000" flipH="1">
            <a:off x="159656" y="1866891"/>
            <a:ext cx="336300" cy="6300"/>
          </a:xfrm>
          <a:prstGeom prst="straightConnector1">
            <a:avLst/>
          </a:prstGeom>
          <a:noFill/>
          <a:ln w="19050" cap="flat" cmpd="sng">
            <a:solidFill>
              <a:srgbClr val="C27BA0"/>
            </a:solidFill>
            <a:prstDash val="solid"/>
            <a:round/>
            <a:headEnd type="none" w="med" len="med"/>
            <a:tailEnd type="none" w="med" len="med"/>
          </a:ln>
        </p:spPr>
      </p:cxnSp>
      <p:sp>
        <p:nvSpPr>
          <p:cNvPr id="758" name="Google Shape;758;p49"/>
          <p:cNvSpPr txBox="1"/>
          <p:nvPr/>
        </p:nvSpPr>
        <p:spPr>
          <a:xfrm>
            <a:off x="495816" y="17045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koordinasi</a:t>
            </a:r>
            <a:endParaRPr sz="1100"/>
          </a:p>
        </p:txBody>
      </p:sp>
      <p:cxnSp>
        <p:nvCxnSpPr>
          <p:cNvPr id="759" name="Google Shape;759;p49"/>
          <p:cNvCxnSpPr>
            <a:stCxn id="753" idx="2"/>
            <a:endCxn id="743" idx="2"/>
          </p:cNvCxnSpPr>
          <p:nvPr/>
        </p:nvCxnSpPr>
        <p:spPr>
          <a:xfrm rot="-5400000" flipH="1">
            <a:off x="3102652" y="497413"/>
            <a:ext cx="16200" cy="1815300"/>
          </a:xfrm>
          <a:prstGeom prst="curvedConnector3">
            <a:avLst>
              <a:gd name="adj1" fmla="val 1570139"/>
            </a:avLst>
          </a:prstGeom>
          <a:noFill/>
          <a:ln w="19050" cap="flat" cmpd="sng">
            <a:solidFill>
              <a:srgbClr val="007885"/>
            </a:solidFill>
            <a:prstDash val="solid"/>
            <a:round/>
            <a:headEnd type="none" w="med" len="med"/>
            <a:tailEnd type="triangle" w="med" len="med"/>
          </a:ln>
        </p:spPr>
      </p:cxnSp>
      <p:cxnSp>
        <p:nvCxnSpPr>
          <p:cNvPr id="760" name="Google Shape;760;p49"/>
          <p:cNvCxnSpPr>
            <a:stCxn id="753" idx="2"/>
            <a:endCxn id="745" idx="2"/>
          </p:cNvCxnSpPr>
          <p:nvPr/>
        </p:nvCxnSpPr>
        <p:spPr>
          <a:xfrm rot="-5400000">
            <a:off x="4002502" y="-410237"/>
            <a:ext cx="7800" cy="3606600"/>
          </a:xfrm>
          <a:prstGeom prst="curvedConnector3">
            <a:avLst>
              <a:gd name="adj1" fmla="val -4315569"/>
            </a:avLst>
          </a:prstGeom>
          <a:noFill/>
          <a:ln w="19050" cap="flat" cmpd="sng">
            <a:solidFill>
              <a:srgbClr val="007885"/>
            </a:solidFill>
            <a:prstDash val="solid"/>
            <a:round/>
            <a:headEnd type="none" w="med" len="med"/>
            <a:tailEnd type="triangle" w="med" len="med"/>
          </a:ln>
        </p:spPr>
      </p:cxnSp>
      <p:cxnSp>
        <p:nvCxnSpPr>
          <p:cNvPr id="761" name="Google Shape;761;p49"/>
          <p:cNvCxnSpPr>
            <a:stCxn id="753" idx="2"/>
            <a:endCxn id="717" idx="1"/>
          </p:cNvCxnSpPr>
          <p:nvPr/>
        </p:nvCxnSpPr>
        <p:spPr>
          <a:xfrm rot="-5400000" flipH="1">
            <a:off x="1835902" y="1764163"/>
            <a:ext cx="1968900" cy="1234500"/>
          </a:xfrm>
          <a:prstGeom prst="curvedConnector2">
            <a:avLst/>
          </a:prstGeom>
          <a:noFill/>
          <a:ln w="19050" cap="flat" cmpd="sng">
            <a:solidFill>
              <a:srgbClr val="007885"/>
            </a:solidFill>
            <a:prstDash val="solid"/>
            <a:round/>
            <a:headEnd type="none" w="med" len="med"/>
            <a:tailEnd type="triangle" w="med" len="med"/>
          </a:ln>
        </p:spPr>
      </p:cxnSp>
      <p:cxnSp>
        <p:nvCxnSpPr>
          <p:cNvPr id="762" name="Google Shape;762;p49"/>
          <p:cNvCxnSpPr>
            <a:stCxn id="753" idx="2"/>
            <a:endCxn id="763" idx="1"/>
          </p:cNvCxnSpPr>
          <p:nvPr/>
        </p:nvCxnSpPr>
        <p:spPr>
          <a:xfrm rot="-5400000" flipH="1">
            <a:off x="4361752" y="-761687"/>
            <a:ext cx="494400" cy="4811700"/>
          </a:xfrm>
          <a:prstGeom prst="curvedConnector2">
            <a:avLst/>
          </a:prstGeom>
          <a:noFill/>
          <a:ln w="19050" cap="flat" cmpd="sng">
            <a:solidFill>
              <a:srgbClr val="0000FF"/>
            </a:solidFill>
            <a:prstDash val="solid"/>
            <a:round/>
            <a:headEnd type="none" w="med" len="med"/>
            <a:tailEnd type="triangle" w="med" len="med"/>
          </a:ln>
        </p:spPr>
      </p:cxnSp>
      <p:pic>
        <p:nvPicPr>
          <p:cNvPr id="764" name="Google Shape;764;p49"/>
          <p:cNvPicPr preferRelativeResize="0"/>
          <p:nvPr/>
        </p:nvPicPr>
        <p:blipFill>
          <a:blip r:embed="rId7">
            <a:alphaModFix/>
          </a:blip>
          <a:stretch>
            <a:fillRect/>
          </a:stretch>
        </p:blipFill>
        <p:spPr>
          <a:xfrm>
            <a:off x="7312185" y="1685984"/>
            <a:ext cx="508200" cy="508200"/>
          </a:xfrm>
          <a:prstGeom prst="rect">
            <a:avLst/>
          </a:prstGeom>
          <a:noFill/>
          <a:ln>
            <a:noFill/>
          </a:ln>
        </p:spPr>
      </p:pic>
      <p:sp>
        <p:nvSpPr>
          <p:cNvPr id="725" name="Google Shape;725;p49"/>
          <p:cNvSpPr txBox="1"/>
          <p:nvPr/>
        </p:nvSpPr>
        <p:spPr>
          <a:xfrm>
            <a:off x="6857448" y="2137634"/>
            <a:ext cx="145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Komunitas belajar</a:t>
            </a:r>
            <a:endParaRPr sz="1100">
              <a:solidFill>
                <a:schemeClr val="dk1"/>
              </a:solidFill>
            </a:endParaRPr>
          </a:p>
        </p:txBody>
      </p:sp>
      <p:grpSp>
        <p:nvGrpSpPr>
          <p:cNvPr id="765" name="Google Shape;765;p49"/>
          <p:cNvGrpSpPr/>
          <p:nvPr/>
        </p:nvGrpSpPr>
        <p:grpSpPr>
          <a:xfrm>
            <a:off x="6728900" y="2692223"/>
            <a:ext cx="1815300" cy="617127"/>
            <a:chOff x="6728900" y="2539823"/>
            <a:chExt cx="1815300" cy="617127"/>
          </a:xfrm>
        </p:grpSpPr>
        <p:sp>
          <p:nvSpPr>
            <p:cNvPr id="740" name="Google Shape;740;p49"/>
            <p:cNvSpPr txBox="1"/>
            <p:nvPr/>
          </p:nvSpPr>
          <p:spPr>
            <a:xfrm>
              <a:off x="6728900" y="2849150"/>
              <a:ext cx="18153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Penyediaan narasumber</a:t>
              </a:r>
              <a:endParaRPr sz="1100"/>
            </a:p>
          </p:txBody>
        </p:sp>
        <p:pic>
          <p:nvPicPr>
            <p:cNvPr id="766" name="Google Shape;766;p49"/>
            <p:cNvPicPr preferRelativeResize="0"/>
            <p:nvPr/>
          </p:nvPicPr>
          <p:blipFill>
            <a:blip r:embed="rId8">
              <a:alphaModFix/>
            </a:blip>
            <a:stretch>
              <a:fillRect/>
            </a:stretch>
          </p:blipFill>
          <p:spPr>
            <a:xfrm>
              <a:off x="7402925" y="2539823"/>
              <a:ext cx="336300" cy="338765"/>
            </a:xfrm>
            <a:prstGeom prst="rect">
              <a:avLst/>
            </a:prstGeom>
            <a:noFill/>
            <a:ln>
              <a:noFill/>
            </a:ln>
          </p:spPr>
        </p:pic>
      </p:grpSp>
      <p:cxnSp>
        <p:nvCxnSpPr>
          <p:cNvPr id="767" name="Google Shape;767;p49"/>
          <p:cNvCxnSpPr>
            <a:stCxn id="717" idx="3"/>
            <a:endCxn id="725" idx="3"/>
          </p:cNvCxnSpPr>
          <p:nvPr/>
        </p:nvCxnSpPr>
        <p:spPr>
          <a:xfrm rot="10800000" flipH="1">
            <a:off x="4601056" y="2314781"/>
            <a:ext cx="3714300" cy="1051200"/>
          </a:xfrm>
          <a:prstGeom prst="bentConnector3">
            <a:avLst>
              <a:gd name="adj1" fmla="val 112673"/>
            </a:avLst>
          </a:prstGeom>
          <a:noFill/>
          <a:ln w="19050" cap="flat" cmpd="sng">
            <a:solidFill>
              <a:schemeClr val="accent5"/>
            </a:solidFill>
            <a:prstDash val="dash"/>
            <a:round/>
            <a:headEnd type="none" w="med" len="med"/>
            <a:tailEnd type="triangle" w="med" len="med"/>
          </a:ln>
        </p:spPr>
      </p:cxnSp>
      <p:cxnSp>
        <p:nvCxnSpPr>
          <p:cNvPr id="768" name="Google Shape;768;p49"/>
          <p:cNvCxnSpPr>
            <a:stCxn id="717" idx="3"/>
            <a:endCxn id="736" idx="3"/>
          </p:cNvCxnSpPr>
          <p:nvPr/>
        </p:nvCxnSpPr>
        <p:spPr>
          <a:xfrm rot="10800000" flipH="1">
            <a:off x="4601056" y="1203881"/>
            <a:ext cx="3653100" cy="2162100"/>
          </a:xfrm>
          <a:prstGeom prst="bentConnector3">
            <a:avLst>
              <a:gd name="adj1" fmla="val 106515"/>
            </a:avLst>
          </a:prstGeom>
          <a:noFill/>
          <a:ln w="19050" cap="flat" cmpd="sng">
            <a:solidFill>
              <a:schemeClr val="accent5"/>
            </a:solidFill>
            <a:prstDash val="dash"/>
            <a:round/>
            <a:headEnd type="none" w="med" len="med"/>
            <a:tailEnd type="triangle" w="med" len="med"/>
          </a:ln>
        </p:spPr>
      </p:cxnSp>
      <p:pic>
        <p:nvPicPr>
          <p:cNvPr id="769" name="Google Shape;769;p49"/>
          <p:cNvPicPr preferRelativeResize="0"/>
          <p:nvPr/>
        </p:nvPicPr>
        <p:blipFill>
          <a:blip r:embed="rId9">
            <a:alphaModFix/>
          </a:blip>
          <a:stretch>
            <a:fillRect/>
          </a:stretch>
        </p:blipFill>
        <p:spPr>
          <a:xfrm>
            <a:off x="3834873" y="2800436"/>
            <a:ext cx="368900" cy="368900"/>
          </a:xfrm>
          <a:prstGeom prst="rect">
            <a:avLst/>
          </a:prstGeom>
          <a:noFill/>
          <a:ln>
            <a:noFill/>
          </a:ln>
        </p:spPr>
      </p:pic>
      <p:pic>
        <p:nvPicPr>
          <p:cNvPr id="770" name="Google Shape;770;p49"/>
          <p:cNvPicPr preferRelativeResize="0"/>
          <p:nvPr/>
        </p:nvPicPr>
        <p:blipFill rotWithShape="1">
          <a:blip r:embed="rId10">
            <a:alphaModFix/>
          </a:blip>
          <a:srcRect r="65883"/>
          <a:stretch/>
        </p:blipFill>
        <p:spPr>
          <a:xfrm>
            <a:off x="3887337" y="3675852"/>
            <a:ext cx="238125" cy="342786"/>
          </a:xfrm>
          <a:prstGeom prst="rect">
            <a:avLst/>
          </a:prstGeom>
          <a:noFill/>
          <a:ln>
            <a:noFill/>
          </a:ln>
        </p:spPr>
      </p:pic>
      <p:pic>
        <p:nvPicPr>
          <p:cNvPr id="771" name="Google Shape;771;p49"/>
          <p:cNvPicPr preferRelativeResize="0"/>
          <p:nvPr/>
        </p:nvPicPr>
        <p:blipFill>
          <a:blip r:embed="rId11">
            <a:alphaModFix/>
          </a:blip>
          <a:stretch>
            <a:fillRect/>
          </a:stretch>
        </p:blipFill>
        <p:spPr>
          <a:xfrm>
            <a:off x="4203775" y="4069563"/>
            <a:ext cx="336300" cy="336300"/>
          </a:xfrm>
          <a:prstGeom prst="rect">
            <a:avLst/>
          </a:prstGeom>
          <a:noFill/>
          <a:ln>
            <a:noFill/>
          </a:ln>
        </p:spPr>
      </p:pic>
      <p:pic>
        <p:nvPicPr>
          <p:cNvPr id="772" name="Google Shape;772;p49"/>
          <p:cNvPicPr preferRelativeResize="0"/>
          <p:nvPr/>
        </p:nvPicPr>
        <p:blipFill rotWithShape="1">
          <a:blip r:embed="rId12">
            <a:alphaModFix/>
          </a:blip>
          <a:srcRect l="209" r="209"/>
          <a:stretch/>
        </p:blipFill>
        <p:spPr>
          <a:xfrm>
            <a:off x="3688978" y="4508603"/>
            <a:ext cx="238125" cy="239134"/>
          </a:xfrm>
          <a:prstGeom prst="rect">
            <a:avLst/>
          </a:prstGeom>
          <a:noFill/>
          <a:ln>
            <a:noFill/>
          </a:ln>
        </p:spPr>
      </p:pic>
      <p:sp>
        <p:nvSpPr>
          <p:cNvPr id="773" name="Google Shape;773;p49"/>
          <p:cNvSpPr/>
          <p:nvPr/>
        </p:nvSpPr>
        <p:spPr>
          <a:xfrm>
            <a:off x="1616125" y="4450425"/>
            <a:ext cx="6901800" cy="369000"/>
          </a:xfrm>
          <a:prstGeom prst="roundRect">
            <a:avLst>
              <a:gd name="adj" fmla="val 16667"/>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cxnSp>
        <p:nvCxnSpPr>
          <p:cNvPr id="778" name="Google Shape;778;p50"/>
          <p:cNvCxnSpPr>
            <a:stCxn id="779" idx="6"/>
          </p:cNvCxnSpPr>
          <p:nvPr/>
        </p:nvCxnSpPr>
        <p:spPr>
          <a:xfrm>
            <a:off x="2953078" y="1834488"/>
            <a:ext cx="1080000" cy="0"/>
          </a:xfrm>
          <a:prstGeom prst="straightConnector1">
            <a:avLst/>
          </a:prstGeom>
          <a:noFill/>
          <a:ln w="9525" cap="flat" cmpd="sng">
            <a:solidFill>
              <a:schemeClr val="accent1"/>
            </a:solidFill>
            <a:prstDash val="solid"/>
            <a:miter lim="800000"/>
            <a:headEnd type="none" w="sm" len="sm"/>
            <a:tailEnd type="none" w="sm" len="sm"/>
          </a:ln>
        </p:spPr>
      </p:cxnSp>
      <p:cxnSp>
        <p:nvCxnSpPr>
          <p:cNvPr id="780" name="Google Shape;780;p50"/>
          <p:cNvCxnSpPr>
            <a:stCxn id="781" idx="6"/>
          </p:cNvCxnSpPr>
          <p:nvPr/>
        </p:nvCxnSpPr>
        <p:spPr>
          <a:xfrm>
            <a:off x="2953078" y="2953198"/>
            <a:ext cx="2628000" cy="0"/>
          </a:xfrm>
          <a:prstGeom prst="straightConnector1">
            <a:avLst/>
          </a:prstGeom>
          <a:noFill/>
          <a:ln w="9525" cap="flat" cmpd="sng">
            <a:solidFill>
              <a:schemeClr val="accent1"/>
            </a:solidFill>
            <a:prstDash val="solid"/>
            <a:miter lim="800000"/>
            <a:headEnd type="none" w="sm" len="sm"/>
            <a:tailEnd type="none" w="sm" len="sm"/>
          </a:ln>
        </p:spPr>
      </p:cxnSp>
      <p:cxnSp>
        <p:nvCxnSpPr>
          <p:cNvPr id="782" name="Google Shape;782;p50"/>
          <p:cNvCxnSpPr>
            <a:stCxn id="783" idx="6"/>
          </p:cNvCxnSpPr>
          <p:nvPr/>
        </p:nvCxnSpPr>
        <p:spPr>
          <a:xfrm>
            <a:off x="2953078" y="4019625"/>
            <a:ext cx="1080000" cy="0"/>
          </a:xfrm>
          <a:prstGeom prst="straightConnector1">
            <a:avLst/>
          </a:prstGeom>
          <a:noFill/>
          <a:ln w="9525" cap="flat" cmpd="sng">
            <a:solidFill>
              <a:schemeClr val="accent1"/>
            </a:solidFill>
            <a:prstDash val="solid"/>
            <a:miter lim="800000"/>
            <a:headEnd type="none" w="sm" len="sm"/>
            <a:tailEnd type="none" w="sm" len="sm"/>
          </a:ln>
        </p:spPr>
      </p:cxnSp>
      <p:sp>
        <p:nvSpPr>
          <p:cNvPr id="781" name="Google Shape;781;p50"/>
          <p:cNvSpPr/>
          <p:nvPr/>
        </p:nvSpPr>
        <p:spPr>
          <a:xfrm>
            <a:off x="2171278" y="2562298"/>
            <a:ext cx="781800" cy="781800"/>
          </a:xfrm>
          <a:prstGeom prst="ellipse">
            <a:avLst/>
          </a:prstGeom>
          <a:solidFill>
            <a:schemeClr val="lt2"/>
          </a:solidFill>
          <a:ln w="76200" cap="flat" cmpd="sng">
            <a:solidFill>
              <a:schemeClr val="accent3"/>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784" name="Google Shape;784;p50"/>
          <p:cNvPicPr preferRelativeResize="0"/>
          <p:nvPr/>
        </p:nvPicPr>
        <p:blipFill rotWithShape="1">
          <a:blip r:embed="rId3">
            <a:alphaModFix/>
          </a:blip>
          <a:srcRect l="10485" t="10485" r="12126" b="12126"/>
          <a:stretch/>
        </p:blipFill>
        <p:spPr>
          <a:xfrm>
            <a:off x="2256471" y="2633499"/>
            <a:ext cx="639300" cy="639300"/>
          </a:xfrm>
          <a:prstGeom prst="roundRect">
            <a:avLst>
              <a:gd name="adj" fmla="val 50000"/>
            </a:avLst>
          </a:prstGeom>
          <a:noFill/>
          <a:ln>
            <a:noFill/>
          </a:ln>
        </p:spPr>
      </p:pic>
      <p:sp>
        <p:nvSpPr>
          <p:cNvPr id="785" name="Google Shape;785;p50"/>
          <p:cNvSpPr txBox="1"/>
          <p:nvPr/>
        </p:nvSpPr>
        <p:spPr>
          <a:xfrm>
            <a:off x="571500" y="180900"/>
            <a:ext cx="5043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87500"/>
              </a:lnSpc>
              <a:spcBef>
                <a:spcPts val="0"/>
              </a:spcBef>
              <a:spcAft>
                <a:spcPts val="0"/>
              </a:spcAft>
              <a:buNone/>
            </a:pPr>
            <a:r>
              <a:rPr lang="en" sz="2000" b="1">
                <a:solidFill>
                  <a:srgbClr val="002060"/>
                </a:solidFill>
                <a:latin typeface="Arial"/>
                <a:ea typeface="Arial"/>
                <a:cs typeface="Arial"/>
                <a:sym typeface="Arial"/>
              </a:rPr>
              <a:t>HELPDESK TERPADU</a:t>
            </a:r>
            <a:endParaRPr sz="2000" b="1">
              <a:solidFill>
                <a:srgbClr val="002060"/>
              </a:solidFill>
              <a:latin typeface="Arial"/>
              <a:ea typeface="Arial"/>
              <a:cs typeface="Arial"/>
              <a:sym typeface="Arial"/>
            </a:endParaRPr>
          </a:p>
        </p:txBody>
      </p:sp>
      <p:sp>
        <p:nvSpPr>
          <p:cNvPr id="786" name="Google Shape;786;p50"/>
          <p:cNvSpPr txBox="1"/>
          <p:nvPr/>
        </p:nvSpPr>
        <p:spPr>
          <a:xfrm>
            <a:off x="571500" y="640450"/>
            <a:ext cx="7851600" cy="523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 sz="1400">
                <a:solidFill>
                  <a:srgbClr val="151615"/>
                </a:solidFill>
                <a:latin typeface="Arial"/>
                <a:ea typeface="Arial"/>
                <a:cs typeface="Arial"/>
                <a:sym typeface="Arial"/>
              </a:rPr>
              <a:t>layanan pengaduan terpadu untuk PSP, IKM, dan PBD </a:t>
            </a:r>
            <a:r>
              <a:rPr lang="en" sz="1400" b="1">
                <a:solidFill>
                  <a:srgbClr val="002060"/>
                </a:solidFill>
                <a:latin typeface="Arial"/>
                <a:ea typeface="Arial"/>
                <a:cs typeface="Arial"/>
                <a:sym typeface="Arial"/>
              </a:rPr>
              <a:t>berbasis whatsapp terpusat pada 1 nomor HP yang sama </a:t>
            </a:r>
            <a:r>
              <a:rPr lang="en" sz="1400">
                <a:solidFill>
                  <a:srgbClr val="151615"/>
                </a:solidFill>
                <a:latin typeface="Arial"/>
                <a:ea typeface="Arial"/>
                <a:cs typeface="Arial"/>
                <a:sym typeface="Arial"/>
              </a:rPr>
              <a:t>dengan menggunakan Aplikasi Helpdesk (Omnichat)</a:t>
            </a:r>
            <a:endParaRPr sz="1400">
              <a:solidFill>
                <a:srgbClr val="151615"/>
              </a:solidFill>
              <a:latin typeface="Arial"/>
              <a:ea typeface="Arial"/>
              <a:cs typeface="Arial"/>
              <a:sym typeface="Arial"/>
            </a:endParaRPr>
          </a:p>
        </p:txBody>
      </p:sp>
      <p:sp>
        <p:nvSpPr>
          <p:cNvPr id="787" name="Google Shape;787;p50"/>
          <p:cNvSpPr txBox="1"/>
          <p:nvPr/>
        </p:nvSpPr>
        <p:spPr>
          <a:xfrm>
            <a:off x="190872" y="1553303"/>
            <a:ext cx="1824600" cy="6465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200" b="1">
                <a:solidFill>
                  <a:srgbClr val="08204D"/>
                </a:solidFill>
                <a:latin typeface="Poppins SemiBold"/>
                <a:ea typeface="Poppins SemiBold"/>
                <a:cs typeface="Poppins SemiBold"/>
                <a:sym typeface="Poppins SemiBold"/>
              </a:rPr>
              <a:t>PROGRAM</a:t>
            </a:r>
            <a:endParaRPr/>
          </a:p>
          <a:p>
            <a:pPr marL="0" marR="0" lvl="0" indent="0" algn="r" rtl="0">
              <a:spcBef>
                <a:spcPts val="0"/>
              </a:spcBef>
              <a:spcAft>
                <a:spcPts val="0"/>
              </a:spcAft>
              <a:buNone/>
            </a:pPr>
            <a:r>
              <a:rPr lang="en" sz="1200" b="1">
                <a:solidFill>
                  <a:srgbClr val="08204D"/>
                </a:solidFill>
                <a:latin typeface="Poppins SemiBold"/>
                <a:ea typeface="Poppins SemiBold"/>
                <a:cs typeface="Poppins SemiBold"/>
                <a:sym typeface="Poppins SemiBold"/>
              </a:rPr>
              <a:t>SEKOLAH PENGGERAK</a:t>
            </a:r>
            <a:endParaRPr sz="1200" b="1">
              <a:solidFill>
                <a:srgbClr val="08204D"/>
              </a:solidFill>
              <a:latin typeface="Poppins SemiBold"/>
              <a:ea typeface="Poppins SemiBold"/>
              <a:cs typeface="Poppins SemiBold"/>
              <a:sym typeface="Poppins SemiBold"/>
            </a:endParaRPr>
          </a:p>
        </p:txBody>
      </p:sp>
      <p:sp>
        <p:nvSpPr>
          <p:cNvPr id="788" name="Google Shape;788;p50"/>
          <p:cNvSpPr txBox="1"/>
          <p:nvPr/>
        </p:nvSpPr>
        <p:spPr>
          <a:xfrm>
            <a:off x="169097" y="2754084"/>
            <a:ext cx="1866300" cy="4617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200" b="1">
                <a:solidFill>
                  <a:srgbClr val="08204D"/>
                </a:solidFill>
                <a:latin typeface="Poppins SemiBold"/>
                <a:ea typeface="Poppins SemiBold"/>
                <a:cs typeface="Poppins SemiBold"/>
                <a:sym typeface="Poppins SemiBold"/>
              </a:rPr>
              <a:t>IMPLEMENTASI</a:t>
            </a:r>
            <a:endParaRPr/>
          </a:p>
          <a:p>
            <a:pPr marL="0" marR="0" lvl="0" indent="0" algn="r" rtl="0">
              <a:spcBef>
                <a:spcPts val="0"/>
              </a:spcBef>
              <a:spcAft>
                <a:spcPts val="0"/>
              </a:spcAft>
              <a:buNone/>
            </a:pPr>
            <a:r>
              <a:rPr lang="en" sz="1200" b="1">
                <a:solidFill>
                  <a:srgbClr val="08204D"/>
                </a:solidFill>
                <a:latin typeface="Poppins SemiBold"/>
                <a:ea typeface="Poppins SemiBold"/>
                <a:cs typeface="Poppins SemiBold"/>
                <a:sym typeface="Poppins SemiBold"/>
              </a:rPr>
              <a:t>KURIKULUM MERDEKA</a:t>
            </a:r>
            <a:endParaRPr sz="1200" b="1">
              <a:solidFill>
                <a:srgbClr val="08204D"/>
              </a:solidFill>
              <a:latin typeface="Poppins SemiBold"/>
              <a:ea typeface="Poppins SemiBold"/>
              <a:cs typeface="Poppins SemiBold"/>
              <a:sym typeface="Poppins SemiBold"/>
            </a:endParaRPr>
          </a:p>
        </p:txBody>
      </p:sp>
      <p:sp>
        <p:nvSpPr>
          <p:cNvPr id="789" name="Google Shape;789;p50"/>
          <p:cNvSpPr txBox="1"/>
          <p:nvPr/>
        </p:nvSpPr>
        <p:spPr>
          <a:xfrm>
            <a:off x="625706" y="3850573"/>
            <a:ext cx="1359600" cy="646500"/>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200" b="1">
                <a:solidFill>
                  <a:srgbClr val="08204D"/>
                </a:solidFill>
                <a:latin typeface="Poppins SemiBold"/>
                <a:ea typeface="Poppins SemiBold"/>
                <a:cs typeface="Poppins SemiBold"/>
                <a:sym typeface="Poppins SemiBold"/>
              </a:rPr>
              <a:t>PERENCANAAN</a:t>
            </a:r>
            <a:endParaRPr/>
          </a:p>
          <a:p>
            <a:pPr marL="0" marR="0" lvl="0" indent="0" algn="r" rtl="0">
              <a:spcBef>
                <a:spcPts val="0"/>
              </a:spcBef>
              <a:spcAft>
                <a:spcPts val="0"/>
              </a:spcAft>
              <a:buNone/>
            </a:pPr>
            <a:r>
              <a:rPr lang="en" sz="1200" b="1">
                <a:solidFill>
                  <a:srgbClr val="08204D"/>
                </a:solidFill>
                <a:latin typeface="Poppins SemiBold"/>
                <a:ea typeface="Poppins SemiBold"/>
                <a:cs typeface="Poppins SemiBold"/>
                <a:sym typeface="Poppins SemiBold"/>
              </a:rPr>
              <a:t>BERBASIS DATA</a:t>
            </a:r>
            <a:endParaRPr sz="1200" b="1">
              <a:solidFill>
                <a:srgbClr val="08204D"/>
              </a:solidFill>
              <a:latin typeface="Poppins SemiBold"/>
              <a:ea typeface="Poppins SemiBold"/>
              <a:cs typeface="Poppins SemiBold"/>
              <a:sym typeface="Poppins SemiBold"/>
            </a:endParaRPr>
          </a:p>
        </p:txBody>
      </p:sp>
      <p:sp>
        <p:nvSpPr>
          <p:cNvPr id="779" name="Google Shape;779;p50"/>
          <p:cNvSpPr/>
          <p:nvPr/>
        </p:nvSpPr>
        <p:spPr>
          <a:xfrm>
            <a:off x="2171278" y="1443588"/>
            <a:ext cx="781800" cy="781800"/>
          </a:xfrm>
          <a:prstGeom prst="ellipse">
            <a:avLst/>
          </a:prstGeom>
          <a:solidFill>
            <a:schemeClr val="lt2"/>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83" name="Google Shape;783;p50"/>
          <p:cNvSpPr/>
          <p:nvPr/>
        </p:nvSpPr>
        <p:spPr>
          <a:xfrm>
            <a:off x="2171278" y="3628725"/>
            <a:ext cx="781800" cy="781800"/>
          </a:xfrm>
          <a:prstGeom prst="ellipse">
            <a:avLst/>
          </a:prstGeom>
          <a:solidFill>
            <a:schemeClr val="lt2"/>
          </a:solidFill>
          <a:ln w="76200" cap="flat" cmpd="sng">
            <a:solidFill>
              <a:schemeClr val="accent2"/>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90" name="Google Shape;790;p50"/>
          <p:cNvSpPr/>
          <p:nvPr/>
        </p:nvSpPr>
        <p:spPr>
          <a:xfrm>
            <a:off x="2381548" y="1653858"/>
            <a:ext cx="361098" cy="361098"/>
          </a:xfrm>
          <a:custGeom>
            <a:avLst/>
            <a:gdLst/>
            <a:ahLst/>
            <a:cxnLst/>
            <a:rect l="l" t="t"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accen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25" b="1">
              <a:solidFill>
                <a:srgbClr val="FFFFFF"/>
              </a:solidFill>
              <a:latin typeface="Open Sans SemiBold"/>
              <a:ea typeface="Open Sans SemiBold"/>
              <a:cs typeface="Open Sans SemiBold"/>
              <a:sym typeface="Open Sans SemiBold"/>
            </a:endParaRPr>
          </a:p>
        </p:txBody>
      </p:sp>
      <p:cxnSp>
        <p:nvCxnSpPr>
          <p:cNvPr id="791" name="Google Shape;791;p50"/>
          <p:cNvCxnSpPr/>
          <p:nvPr/>
        </p:nvCxnSpPr>
        <p:spPr>
          <a:xfrm>
            <a:off x="4032929" y="1834413"/>
            <a:ext cx="720000" cy="1118700"/>
          </a:xfrm>
          <a:prstGeom prst="straightConnector1">
            <a:avLst/>
          </a:prstGeom>
          <a:noFill/>
          <a:ln w="9525" cap="flat" cmpd="sng">
            <a:solidFill>
              <a:schemeClr val="accent1"/>
            </a:solidFill>
            <a:prstDash val="solid"/>
            <a:miter lim="800000"/>
            <a:headEnd type="none" w="sm" len="sm"/>
            <a:tailEnd type="none" w="sm" len="sm"/>
          </a:ln>
        </p:spPr>
      </p:cxnSp>
      <p:cxnSp>
        <p:nvCxnSpPr>
          <p:cNvPr id="792" name="Google Shape;792;p50"/>
          <p:cNvCxnSpPr/>
          <p:nvPr/>
        </p:nvCxnSpPr>
        <p:spPr>
          <a:xfrm rot="10800000" flipH="1">
            <a:off x="4032929" y="2953050"/>
            <a:ext cx="720000" cy="1066500"/>
          </a:xfrm>
          <a:prstGeom prst="straightConnector1">
            <a:avLst/>
          </a:prstGeom>
          <a:noFill/>
          <a:ln w="9525" cap="flat" cmpd="sng">
            <a:solidFill>
              <a:schemeClr val="accent1"/>
            </a:solidFill>
            <a:prstDash val="solid"/>
            <a:miter lim="800000"/>
            <a:headEnd type="none" w="sm" len="sm"/>
            <a:tailEnd type="none" w="sm" len="sm"/>
          </a:ln>
        </p:spPr>
      </p:cxnSp>
      <p:pic>
        <p:nvPicPr>
          <p:cNvPr id="793" name="Google Shape;793;p50"/>
          <p:cNvPicPr preferRelativeResize="0"/>
          <p:nvPr/>
        </p:nvPicPr>
        <p:blipFill rotWithShape="1">
          <a:blip r:embed="rId4">
            <a:alphaModFix/>
          </a:blip>
          <a:srcRect/>
          <a:stretch/>
        </p:blipFill>
        <p:spPr>
          <a:xfrm>
            <a:off x="2347597" y="3815789"/>
            <a:ext cx="481965" cy="481965"/>
          </a:xfrm>
          <a:prstGeom prst="rect">
            <a:avLst/>
          </a:prstGeom>
          <a:noFill/>
          <a:ln>
            <a:noFill/>
          </a:ln>
        </p:spPr>
      </p:pic>
      <p:sp>
        <p:nvSpPr>
          <p:cNvPr id="794" name="Google Shape;794;p50"/>
          <p:cNvSpPr txBox="1"/>
          <p:nvPr/>
        </p:nvSpPr>
        <p:spPr>
          <a:xfrm>
            <a:off x="6803105" y="2562298"/>
            <a:ext cx="1681800" cy="2769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 sz="1200" b="1">
                <a:solidFill>
                  <a:srgbClr val="08204D"/>
                </a:solidFill>
                <a:latin typeface="Poppins SemiBold"/>
                <a:ea typeface="Poppins SemiBold"/>
                <a:cs typeface="Poppins SemiBold"/>
                <a:sym typeface="Poppins SemiBold"/>
              </a:rPr>
              <a:t>HELPDESK TERPADU</a:t>
            </a:r>
            <a:endParaRPr sz="1200" b="1">
              <a:solidFill>
                <a:srgbClr val="08204D"/>
              </a:solidFill>
              <a:latin typeface="Poppins SemiBold"/>
              <a:ea typeface="Poppins SemiBold"/>
              <a:cs typeface="Poppins SemiBold"/>
              <a:sym typeface="Poppins SemiBold"/>
            </a:endParaRPr>
          </a:p>
        </p:txBody>
      </p:sp>
      <p:sp>
        <p:nvSpPr>
          <p:cNvPr id="795" name="Google Shape;795;p50"/>
          <p:cNvSpPr txBox="1"/>
          <p:nvPr/>
        </p:nvSpPr>
        <p:spPr>
          <a:xfrm>
            <a:off x="6813990" y="2754084"/>
            <a:ext cx="2187300" cy="6003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 sz="1100">
                <a:solidFill>
                  <a:srgbClr val="AAAAAA"/>
                </a:solidFill>
                <a:latin typeface="Arial"/>
                <a:ea typeface="Arial"/>
                <a:cs typeface="Arial"/>
                <a:sym typeface="Arial"/>
              </a:rPr>
              <a:t>Menggunakan Aplikasi Helpdesk berbasis Whatsapp (Omnichat)</a:t>
            </a:r>
            <a:endParaRPr sz="1100">
              <a:solidFill>
                <a:srgbClr val="AAAAAA"/>
              </a:solidFill>
              <a:latin typeface="Arial"/>
              <a:ea typeface="Arial"/>
              <a:cs typeface="Arial"/>
              <a:sym typeface="Arial"/>
            </a:endParaRPr>
          </a:p>
        </p:txBody>
      </p:sp>
      <p:grpSp>
        <p:nvGrpSpPr>
          <p:cNvPr id="796" name="Google Shape;796;p50"/>
          <p:cNvGrpSpPr/>
          <p:nvPr/>
        </p:nvGrpSpPr>
        <p:grpSpPr>
          <a:xfrm>
            <a:off x="0" y="4851234"/>
            <a:ext cx="9144000" cy="292735"/>
            <a:chOff x="0" y="4851234"/>
            <a:chExt cx="9144000" cy="292735"/>
          </a:xfrm>
        </p:grpSpPr>
        <p:sp>
          <p:nvSpPr>
            <p:cNvPr id="797" name="Google Shape;797;p50"/>
            <p:cNvSpPr/>
            <p:nvPr/>
          </p:nvSpPr>
          <p:spPr>
            <a:xfrm>
              <a:off x="0" y="4851234"/>
              <a:ext cx="9144000" cy="292735"/>
            </a:xfrm>
            <a:custGeom>
              <a:avLst/>
              <a:gdLst/>
              <a:ahLst/>
              <a:cxnLst/>
              <a:rect l="l" t="t" r="r" b="b"/>
              <a:pathLst>
                <a:path w="9144000" h="292735" extrusionOk="0">
                  <a:moveTo>
                    <a:pt x="9143999" y="292199"/>
                  </a:moveTo>
                  <a:lnTo>
                    <a:pt x="0" y="292199"/>
                  </a:lnTo>
                  <a:lnTo>
                    <a:pt x="0" y="0"/>
                  </a:lnTo>
                  <a:lnTo>
                    <a:pt x="9143999" y="0"/>
                  </a:lnTo>
                  <a:lnTo>
                    <a:pt x="9143999" y="292199"/>
                  </a:lnTo>
                  <a:close/>
                </a:path>
              </a:pathLst>
            </a:custGeom>
            <a:solidFill>
              <a:srgbClr val="0020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8" name="Google Shape;798;p50"/>
            <p:cNvSpPr/>
            <p:nvPr/>
          </p:nvSpPr>
          <p:spPr>
            <a:xfrm>
              <a:off x="0" y="4851234"/>
              <a:ext cx="9144000" cy="292735"/>
            </a:xfrm>
            <a:custGeom>
              <a:avLst/>
              <a:gdLst/>
              <a:ahLst/>
              <a:cxnLst/>
              <a:rect l="l" t="t" r="r" b="b"/>
              <a:pathLst>
                <a:path w="9144000" h="292735" extrusionOk="0">
                  <a:moveTo>
                    <a:pt x="0" y="0"/>
                  </a:moveTo>
                  <a:lnTo>
                    <a:pt x="9143999" y="0"/>
                  </a:lnTo>
                  <a:lnTo>
                    <a:pt x="9143999" y="292199"/>
                  </a:lnTo>
                  <a:lnTo>
                    <a:pt x="0" y="292199"/>
                  </a:lnTo>
                  <a:lnTo>
                    <a:pt x="0" y="0"/>
                  </a:lnTo>
                  <a:close/>
                </a:path>
              </a:pathLst>
            </a:custGeom>
            <a:noFill/>
            <a:ln w="12675" cap="flat" cmpd="sng">
              <a:solidFill>
                <a:srgbClr val="1F376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99" name="Google Shape;799;p50"/>
            <p:cNvPicPr preferRelativeResize="0"/>
            <p:nvPr/>
          </p:nvPicPr>
          <p:blipFill rotWithShape="1">
            <a:blip r:embed="rId5">
              <a:alphaModFix/>
            </a:blip>
            <a:srcRect/>
            <a:stretch/>
          </p:blipFill>
          <p:spPr>
            <a:xfrm>
              <a:off x="4969576" y="4877820"/>
              <a:ext cx="343773" cy="239092"/>
            </a:xfrm>
            <a:prstGeom prst="rect">
              <a:avLst/>
            </a:prstGeom>
            <a:noFill/>
            <a:ln>
              <a:noFill/>
            </a:ln>
          </p:spPr>
        </p:pic>
      </p:grpSp>
      <p:sp>
        <p:nvSpPr>
          <p:cNvPr id="800" name="Google Shape;800;p50"/>
          <p:cNvSpPr txBox="1"/>
          <p:nvPr/>
        </p:nvSpPr>
        <p:spPr>
          <a:xfrm>
            <a:off x="5429190" y="4920336"/>
            <a:ext cx="3648600" cy="259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 sz="800" b="1">
                <a:solidFill>
                  <a:srgbClr val="FFFFFF"/>
                </a:solidFill>
                <a:latin typeface="Arial"/>
                <a:ea typeface="Arial"/>
                <a:cs typeface="Arial"/>
                <a:sym typeface="Arial"/>
              </a:rPr>
              <a:t>KEMENTERIAN PENDIDIKAN, KEBUDAYAAN, RISET, DAN TEKNOLOGI	</a:t>
            </a:r>
            <a:endParaRPr sz="800">
              <a:solidFill>
                <a:schemeClr val="dk1"/>
              </a:solidFill>
              <a:latin typeface="Arial"/>
              <a:ea typeface="Arial"/>
              <a:cs typeface="Arial"/>
              <a:sym typeface="Arial"/>
            </a:endParaRPr>
          </a:p>
        </p:txBody>
      </p:sp>
      <p:sp>
        <p:nvSpPr>
          <p:cNvPr id="801" name="Google Shape;801;p50"/>
          <p:cNvSpPr txBox="1"/>
          <p:nvPr/>
        </p:nvSpPr>
        <p:spPr>
          <a:xfrm>
            <a:off x="6087875" y="3605550"/>
            <a:ext cx="2187300" cy="384900"/>
          </a:xfrm>
          <a:prstGeom prst="rect">
            <a:avLst/>
          </a:prstGeom>
          <a:solidFill>
            <a:schemeClr val="accent1"/>
          </a:solid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 sz="1900" b="1">
                <a:solidFill>
                  <a:schemeClr val="lt1"/>
                </a:solidFill>
                <a:latin typeface="Poppins SemiBold"/>
                <a:ea typeface="Poppins SemiBold"/>
                <a:cs typeface="Poppins SemiBold"/>
                <a:sym typeface="Poppins SemiBold"/>
              </a:rPr>
              <a:t>+6281281435091</a:t>
            </a:r>
            <a:endParaRPr sz="1900" b="1">
              <a:solidFill>
                <a:schemeClr val="lt1"/>
              </a:solidFill>
              <a:latin typeface="Poppins SemiBold"/>
              <a:ea typeface="Poppins SemiBold"/>
              <a:cs typeface="Poppins SemiBold"/>
              <a:sym typeface="Poppins SemiBold"/>
            </a:endParaRPr>
          </a:p>
        </p:txBody>
      </p:sp>
      <p:pic>
        <p:nvPicPr>
          <p:cNvPr id="802" name="Google Shape;802;p50"/>
          <p:cNvPicPr preferRelativeResize="0"/>
          <p:nvPr/>
        </p:nvPicPr>
        <p:blipFill rotWithShape="1">
          <a:blip r:embed="rId6">
            <a:alphaModFix/>
          </a:blip>
          <a:srcRect/>
          <a:stretch/>
        </p:blipFill>
        <p:spPr>
          <a:xfrm>
            <a:off x="5791200" y="3534788"/>
            <a:ext cx="414624" cy="415842"/>
          </a:xfrm>
          <a:prstGeom prst="rect">
            <a:avLst/>
          </a:prstGeom>
          <a:noFill/>
          <a:ln>
            <a:noFill/>
          </a:ln>
        </p:spPr>
      </p:pic>
      <p:sp>
        <p:nvSpPr>
          <p:cNvPr id="803" name="Google Shape;803;p50"/>
          <p:cNvSpPr/>
          <p:nvPr/>
        </p:nvSpPr>
        <p:spPr>
          <a:xfrm>
            <a:off x="153775" y="2457287"/>
            <a:ext cx="3071700" cy="1024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4" name="Google Shape;804;p50"/>
          <p:cNvPicPr preferRelativeResize="0"/>
          <p:nvPr/>
        </p:nvPicPr>
        <p:blipFill rotWithShape="1">
          <a:blip r:embed="rId7">
            <a:alphaModFix/>
          </a:blip>
          <a:srcRect l="209" r="209"/>
          <a:stretch/>
        </p:blipFill>
        <p:spPr>
          <a:xfrm>
            <a:off x="5832088" y="2586787"/>
            <a:ext cx="720000" cy="72303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808"/>
        <p:cNvGrpSpPr/>
        <p:nvPr/>
      </p:nvGrpSpPr>
      <p:grpSpPr>
        <a:xfrm>
          <a:off x="0" y="0"/>
          <a:ext cx="0" cy="0"/>
          <a:chOff x="0" y="0"/>
          <a:chExt cx="0" cy="0"/>
        </a:xfrm>
      </p:grpSpPr>
      <p:grpSp>
        <p:nvGrpSpPr>
          <p:cNvPr id="809" name="Google Shape;809;p51"/>
          <p:cNvGrpSpPr/>
          <p:nvPr/>
        </p:nvGrpSpPr>
        <p:grpSpPr>
          <a:xfrm>
            <a:off x="0" y="4851234"/>
            <a:ext cx="9144000" cy="292735"/>
            <a:chOff x="0" y="4851234"/>
            <a:chExt cx="9144000" cy="292735"/>
          </a:xfrm>
        </p:grpSpPr>
        <p:sp>
          <p:nvSpPr>
            <p:cNvPr id="810" name="Google Shape;810;p51"/>
            <p:cNvSpPr/>
            <p:nvPr/>
          </p:nvSpPr>
          <p:spPr>
            <a:xfrm>
              <a:off x="0" y="4851234"/>
              <a:ext cx="9144000" cy="292735"/>
            </a:xfrm>
            <a:custGeom>
              <a:avLst/>
              <a:gdLst/>
              <a:ahLst/>
              <a:cxnLst/>
              <a:rect l="l" t="t" r="r" b="b"/>
              <a:pathLst>
                <a:path w="9144000" h="292735" extrusionOk="0">
                  <a:moveTo>
                    <a:pt x="9143999" y="292199"/>
                  </a:moveTo>
                  <a:lnTo>
                    <a:pt x="0" y="292199"/>
                  </a:lnTo>
                  <a:lnTo>
                    <a:pt x="0" y="0"/>
                  </a:lnTo>
                  <a:lnTo>
                    <a:pt x="9143999" y="0"/>
                  </a:lnTo>
                  <a:lnTo>
                    <a:pt x="9143999" y="292199"/>
                  </a:lnTo>
                  <a:close/>
                </a:path>
              </a:pathLst>
            </a:custGeom>
            <a:solidFill>
              <a:srgbClr val="0020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51"/>
            <p:cNvSpPr/>
            <p:nvPr/>
          </p:nvSpPr>
          <p:spPr>
            <a:xfrm>
              <a:off x="0" y="4851234"/>
              <a:ext cx="9144000" cy="292735"/>
            </a:xfrm>
            <a:custGeom>
              <a:avLst/>
              <a:gdLst/>
              <a:ahLst/>
              <a:cxnLst/>
              <a:rect l="l" t="t" r="r" b="b"/>
              <a:pathLst>
                <a:path w="9144000" h="292735" extrusionOk="0">
                  <a:moveTo>
                    <a:pt x="0" y="0"/>
                  </a:moveTo>
                  <a:lnTo>
                    <a:pt x="9143999" y="0"/>
                  </a:lnTo>
                  <a:lnTo>
                    <a:pt x="9143999" y="292199"/>
                  </a:lnTo>
                  <a:lnTo>
                    <a:pt x="0" y="292199"/>
                  </a:lnTo>
                  <a:lnTo>
                    <a:pt x="0" y="0"/>
                  </a:lnTo>
                  <a:close/>
                </a:path>
              </a:pathLst>
            </a:custGeom>
            <a:noFill/>
            <a:ln w="12675" cap="flat" cmpd="sng">
              <a:solidFill>
                <a:srgbClr val="1F376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12" name="Google Shape;812;p51"/>
            <p:cNvPicPr preferRelativeResize="0"/>
            <p:nvPr/>
          </p:nvPicPr>
          <p:blipFill rotWithShape="1">
            <a:blip r:embed="rId3">
              <a:alphaModFix/>
            </a:blip>
            <a:srcRect/>
            <a:stretch/>
          </p:blipFill>
          <p:spPr>
            <a:xfrm>
              <a:off x="4969576" y="4877820"/>
              <a:ext cx="343773" cy="239092"/>
            </a:xfrm>
            <a:prstGeom prst="rect">
              <a:avLst/>
            </a:prstGeom>
            <a:noFill/>
            <a:ln>
              <a:noFill/>
            </a:ln>
          </p:spPr>
        </p:pic>
      </p:grpSp>
      <p:sp>
        <p:nvSpPr>
          <p:cNvPr id="813" name="Google Shape;813;p51"/>
          <p:cNvSpPr/>
          <p:nvPr/>
        </p:nvSpPr>
        <p:spPr>
          <a:xfrm>
            <a:off x="0" y="0"/>
            <a:ext cx="9144000" cy="537845"/>
          </a:xfrm>
          <a:custGeom>
            <a:avLst/>
            <a:gdLst/>
            <a:ahLst/>
            <a:cxnLst/>
            <a:rect l="l" t="t" r="r" b="b"/>
            <a:pathLst>
              <a:path w="9144000" h="537845" extrusionOk="0">
                <a:moveTo>
                  <a:pt x="9143999" y="537599"/>
                </a:moveTo>
                <a:lnTo>
                  <a:pt x="0" y="537599"/>
                </a:lnTo>
                <a:lnTo>
                  <a:pt x="0" y="0"/>
                </a:lnTo>
                <a:lnTo>
                  <a:pt x="9143999" y="0"/>
                </a:lnTo>
                <a:lnTo>
                  <a:pt x="9143999" y="537599"/>
                </a:lnTo>
                <a:close/>
              </a:path>
            </a:pathLst>
          </a:custGeom>
          <a:solidFill>
            <a:srgbClr val="0020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4" name="Google Shape;814;p51"/>
          <p:cNvSpPr txBox="1"/>
          <p:nvPr/>
        </p:nvSpPr>
        <p:spPr>
          <a:xfrm>
            <a:off x="381000" y="85452"/>
            <a:ext cx="58311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 sz="1800" b="1">
                <a:solidFill>
                  <a:srgbClr val="FFFFFF"/>
                </a:solidFill>
                <a:latin typeface="Calibri"/>
                <a:ea typeface="Calibri"/>
                <a:cs typeface="Calibri"/>
                <a:sym typeface="Calibri"/>
              </a:rPr>
              <a:t>Format pertanyaan pusat layanan bantuan (</a:t>
            </a:r>
            <a:r>
              <a:rPr lang="en" sz="1800" b="1" i="1">
                <a:solidFill>
                  <a:srgbClr val="FFFFFF"/>
                </a:solidFill>
                <a:latin typeface="Calibri"/>
                <a:ea typeface="Calibri"/>
                <a:cs typeface="Calibri"/>
                <a:sym typeface="Calibri"/>
              </a:rPr>
              <a:t>helpdesk</a:t>
            </a:r>
            <a:r>
              <a:rPr lang="en" sz="1800" b="1">
                <a:solidFill>
                  <a:srgbClr val="FFFFFF"/>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815" name="Google Shape;815;p51"/>
          <p:cNvSpPr txBox="1"/>
          <p:nvPr/>
        </p:nvSpPr>
        <p:spPr>
          <a:xfrm>
            <a:off x="5429190" y="4927095"/>
            <a:ext cx="3440400" cy="126300"/>
          </a:xfrm>
          <a:prstGeom prst="rect">
            <a:avLst/>
          </a:prstGeom>
          <a:noFill/>
          <a:ln>
            <a:noFill/>
          </a:ln>
        </p:spPr>
        <p:txBody>
          <a:bodyPr spcFirstLastPara="1" wrap="square" lIns="0" tIns="3175" rIns="0" bIns="0" anchor="t" anchorCtr="0">
            <a:spAutoFit/>
          </a:bodyPr>
          <a:lstStyle/>
          <a:p>
            <a:pPr marL="12700" marR="0" lvl="0" indent="0" algn="l" rtl="0">
              <a:lnSpc>
                <a:spcPct val="100000"/>
              </a:lnSpc>
              <a:spcBef>
                <a:spcPts val="0"/>
              </a:spcBef>
              <a:spcAft>
                <a:spcPts val="0"/>
              </a:spcAft>
              <a:buNone/>
            </a:pPr>
            <a:r>
              <a:rPr lang="en" sz="800" b="1">
                <a:solidFill>
                  <a:srgbClr val="FFFFFF"/>
                </a:solidFill>
                <a:latin typeface="Arial"/>
                <a:ea typeface="Arial"/>
                <a:cs typeface="Arial"/>
                <a:sym typeface="Arial"/>
              </a:rPr>
              <a:t>KEMENTERIAN PENDIDIKAN, KEBUDAYAAN, RISET, DAN TEKNOLOGI</a:t>
            </a:r>
            <a:endParaRPr sz="800">
              <a:solidFill>
                <a:schemeClr val="dk1"/>
              </a:solidFill>
              <a:latin typeface="Arial"/>
              <a:ea typeface="Arial"/>
              <a:cs typeface="Arial"/>
              <a:sym typeface="Arial"/>
            </a:endParaRPr>
          </a:p>
        </p:txBody>
      </p:sp>
      <p:graphicFrame>
        <p:nvGraphicFramePr>
          <p:cNvPr id="816" name="Google Shape;816;p51"/>
          <p:cNvGraphicFramePr/>
          <p:nvPr/>
        </p:nvGraphicFramePr>
        <p:xfrm>
          <a:off x="304800" y="2331854"/>
          <a:ext cx="3000000" cy="3000000"/>
        </p:xfrm>
        <a:graphic>
          <a:graphicData uri="http://schemas.openxmlformats.org/drawingml/2006/table">
            <a:tbl>
              <a:tblPr firstRow="1" bandRow="1">
                <a:noFill/>
                <a:tableStyleId>{25428D31-B335-43C2-89F0-07F24EA504B6}</a:tableStyleId>
              </a:tblPr>
              <a:tblGrid>
                <a:gridCol w="1901875">
                  <a:extLst>
                    <a:ext uri="{9D8B030D-6E8A-4147-A177-3AD203B41FA5}">
                      <a16:colId xmlns:a16="http://schemas.microsoft.com/office/drawing/2014/main" val="20000"/>
                    </a:ext>
                  </a:extLst>
                </a:gridCol>
                <a:gridCol w="6480125">
                  <a:extLst>
                    <a:ext uri="{9D8B030D-6E8A-4147-A177-3AD203B41FA5}">
                      <a16:colId xmlns:a16="http://schemas.microsoft.com/office/drawing/2014/main" val="20001"/>
                    </a:ext>
                  </a:extLst>
                </a:gridCol>
              </a:tblGrid>
              <a:tr h="396025">
                <a:tc>
                  <a:txBody>
                    <a:bodyPr/>
                    <a:lstStyle/>
                    <a:p>
                      <a:pPr marL="85725" marR="0" lvl="0" indent="0" algn="l" rtl="0">
                        <a:lnSpc>
                          <a:spcPct val="100000"/>
                        </a:lnSpc>
                        <a:spcBef>
                          <a:spcPts val="0"/>
                        </a:spcBef>
                        <a:spcAft>
                          <a:spcPts val="0"/>
                        </a:spcAft>
                        <a:buNone/>
                      </a:pPr>
                      <a:r>
                        <a:rPr lang="en" sz="1300" b="1" u="none" strike="noStrike" cap="none">
                          <a:solidFill>
                            <a:srgbClr val="FFFFFF"/>
                          </a:solidFill>
                        </a:rPr>
                        <a:t>Nama</a:t>
                      </a:r>
                      <a:endParaRPr sz="1300" u="none" strike="noStrike" cap="none"/>
                    </a:p>
                  </a:txBody>
                  <a:tcPr marL="0" marR="0" marT="165100"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85725" marR="0" lvl="0" indent="0" algn="l" rtl="0">
                        <a:lnSpc>
                          <a:spcPct val="100000"/>
                        </a:lnSpc>
                        <a:spcBef>
                          <a:spcPts val="0"/>
                        </a:spcBef>
                        <a:spcAft>
                          <a:spcPts val="0"/>
                        </a:spcAft>
                        <a:buNone/>
                      </a:pPr>
                      <a:r>
                        <a:rPr lang="en" sz="1300" i="1" u="none" strike="noStrike" cap="none"/>
                        <a:t>Diisi identitas penanya</a:t>
                      </a:r>
                      <a:endParaRPr sz="1300" u="none" strike="noStrike" cap="none"/>
                    </a:p>
                  </a:txBody>
                  <a:tcPr marL="0" marR="0" marT="165100"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0"/>
                  </a:ext>
                </a:extLst>
              </a:tr>
              <a:tr h="396025">
                <a:tc>
                  <a:txBody>
                    <a:bodyPr/>
                    <a:lstStyle/>
                    <a:p>
                      <a:pPr marL="85725" marR="0" lvl="0" indent="0" algn="l" rtl="0">
                        <a:lnSpc>
                          <a:spcPct val="100000"/>
                        </a:lnSpc>
                        <a:spcBef>
                          <a:spcPts val="0"/>
                        </a:spcBef>
                        <a:spcAft>
                          <a:spcPts val="0"/>
                        </a:spcAft>
                        <a:buNone/>
                      </a:pPr>
                      <a:r>
                        <a:rPr lang="en" sz="1300" b="1" u="none" strike="noStrike" cap="none">
                          <a:solidFill>
                            <a:srgbClr val="FFFFFF"/>
                          </a:solidFill>
                        </a:rPr>
                        <a:t>Daerah</a:t>
                      </a:r>
                      <a:endParaRPr sz="1300" u="none" strike="noStrike" cap="none"/>
                    </a:p>
                  </a:txBody>
                  <a:tcPr marL="0" marR="0" marT="165100"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85725" marR="0" lvl="0" indent="0" algn="l" rtl="0">
                        <a:lnSpc>
                          <a:spcPct val="100000"/>
                        </a:lnSpc>
                        <a:spcBef>
                          <a:spcPts val="0"/>
                        </a:spcBef>
                        <a:spcAft>
                          <a:spcPts val="0"/>
                        </a:spcAft>
                        <a:buNone/>
                      </a:pPr>
                      <a:r>
                        <a:rPr lang="en" sz="1300" u="none" strike="noStrike" cap="none"/>
                        <a:t>Provinsi/Kabupaten/Kota</a:t>
                      </a:r>
                      <a:endParaRPr sz="1300" u="none" strike="noStrike" cap="none"/>
                    </a:p>
                  </a:txBody>
                  <a:tcPr marL="0" marR="0" marT="165100"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1"/>
                  </a:ext>
                </a:extLst>
              </a:tr>
              <a:tr h="432525">
                <a:tc>
                  <a:txBody>
                    <a:bodyPr/>
                    <a:lstStyle/>
                    <a:p>
                      <a:pPr marL="0" marR="0" lvl="0" indent="0" algn="l" rtl="0">
                        <a:lnSpc>
                          <a:spcPct val="100000"/>
                        </a:lnSpc>
                        <a:spcBef>
                          <a:spcPts val="0"/>
                        </a:spcBef>
                        <a:spcAft>
                          <a:spcPts val="0"/>
                        </a:spcAft>
                        <a:buNone/>
                      </a:pPr>
                      <a:endParaRPr sz="1200" u="none" strike="noStrike" cap="none"/>
                    </a:p>
                    <a:p>
                      <a:pPr marL="85725" marR="0" lvl="0" indent="0" algn="l" rtl="0">
                        <a:lnSpc>
                          <a:spcPct val="100000"/>
                        </a:lnSpc>
                        <a:spcBef>
                          <a:spcPts val="0"/>
                        </a:spcBef>
                        <a:spcAft>
                          <a:spcPts val="0"/>
                        </a:spcAft>
                        <a:buNone/>
                      </a:pPr>
                      <a:r>
                        <a:rPr lang="en" sz="1300" b="1" u="none" strike="noStrike" cap="none">
                          <a:solidFill>
                            <a:srgbClr val="FFFFFF"/>
                          </a:solidFill>
                        </a:rPr>
                        <a:t>Instansi</a:t>
                      </a:r>
                      <a:endParaRPr sz="1300" u="none" strike="noStrike" cap="none"/>
                    </a:p>
                  </a:txBody>
                  <a:tcPr marL="0" marR="0" marT="625"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85725" marR="871855" lvl="0" indent="0" algn="l" rtl="0">
                        <a:lnSpc>
                          <a:spcPct val="100000"/>
                        </a:lnSpc>
                        <a:spcBef>
                          <a:spcPts val="0"/>
                        </a:spcBef>
                        <a:spcAft>
                          <a:spcPts val="0"/>
                        </a:spcAft>
                        <a:buNone/>
                      </a:pPr>
                      <a:r>
                        <a:rPr lang="en" sz="1300" u="none" strike="noStrike" cap="none"/>
                        <a:t>Dinas Pendidikan/Bappeda/Lembaga pemerintah lain/Kelompok  Belajar/Sekolah/Umum/Mitra Pembangunan</a:t>
                      </a:r>
                      <a:endParaRPr sz="1300" u="none" strike="noStrike" cap="none"/>
                    </a:p>
                  </a:txBody>
                  <a:tcPr marL="0" marR="0" marT="83825"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583950">
                <a:tc>
                  <a:txBody>
                    <a:bodyPr/>
                    <a:lstStyle/>
                    <a:p>
                      <a:pPr marL="0" marR="0" lvl="0" indent="0" algn="l" rtl="0">
                        <a:lnSpc>
                          <a:spcPct val="100000"/>
                        </a:lnSpc>
                        <a:spcBef>
                          <a:spcPts val="0"/>
                        </a:spcBef>
                        <a:spcAft>
                          <a:spcPts val="0"/>
                        </a:spcAft>
                        <a:buNone/>
                      </a:pPr>
                      <a:endParaRPr sz="1900" u="none" strike="noStrike" cap="none"/>
                    </a:p>
                    <a:p>
                      <a:pPr marL="85725" marR="0" lvl="0" indent="0" algn="l" rtl="0">
                        <a:lnSpc>
                          <a:spcPct val="100000"/>
                        </a:lnSpc>
                        <a:spcBef>
                          <a:spcPts val="5"/>
                        </a:spcBef>
                        <a:spcAft>
                          <a:spcPts val="0"/>
                        </a:spcAft>
                        <a:buClr>
                          <a:srgbClr val="000000"/>
                        </a:buClr>
                        <a:buFont typeface="Arial"/>
                        <a:buNone/>
                      </a:pPr>
                      <a:r>
                        <a:rPr lang="en" sz="1300" b="1" u="none" strike="noStrike" cap="none">
                          <a:solidFill>
                            <a:srgbClr val="FFFFFF"/>
                          </a:solidFill>
                        </a:rPr>
                        <a:t>Jabatan</a:t>
                      </a:r>
                      <a:endParaRPr sz="1300" u="none" strike="noStrike" cap="none"/>
                    </a:p>
                  </a:txBody>
                  <a:tcPr marL="0" marR="0" marT="5075"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85725" marR="356870" lvl="0" indent="0" algn="l" rtl="0">
                        <a:lnSpc>
                          <a:spcPct val="100000"/>
                        </a:lnSpc>
                        <a:spcBef>
                          <a:spcPts val="0"/>
                        </a:spcBef>
                        <a:spcAft>
                          <a:spcPts val="0"/>
                        </a:spcAft>
                        <a:buNone/>
                      </a:pPr>
                      <a:r>
                        <a:rPr lang="en" sz="1300" u="none" strike="noStrike" cap="none"/>
                        <a:t>Kepala dinas/Kepala bidang/Kepala seksi/Kepala Sekolah/Guru/Orang  tua/Siswa/Ketua &amp; Anggota Kelompok Belajar/ Narasumber/Tim Mitra  Pembangunan</a:t>
                      </a:r>
                      <a:endParaRPr sz="1300" u="none" strike="noStrike" cap="none"/>
                    </a:p>
                  </a:txBody>
                  <a:tcPr marL="0" marR="0" marT="83825"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3"/>
                  </a:ext>
                </a:extLst>
              </a:tr>
              <a:tr h="396025">
                <a:tc>
                  <a:txBody>
                    <a:bodyPr/>
                    <a:lstStyle/>
                    <a:p>
                      <a:pPr marL="85725" marR="0" lvl="0" indent="0" algn="l" rtl="0">
                        <a:lnSpc>
                          <a:spcPct val="100000"/>
                        </a:lnSpc>
                        <a:spcBef>
                          <a:spcPts val="0"/>
                        </a:spcBef>
                        <a:spcAft>
                          <a:spcPts val="0"/>
                        </a:spcAft>
                        <a:buNone/>
                      </a:pPr>
                      <a:r>
                        <a:rPr lang="en" sz="1300" b="1" u="none" strike="noStrike" cap="none">
                          <a:solidFill>
                            <a:srgbClr val="FFFFFF"/>
                          </a:solidFill>
                        </a:rPr>
                        <a:t>Permasalahan</a:t>
                      </a:r>
                      <a:endParaRPr sz="1300" u="none" strike="noStrike" cap="none"/>
                    </a:p>
                  </a:txBody>
                  <a:tcPr marL="0" marR="0" marT="165100"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85725" marR="0" lvl="0" indent="0" algn="l" rtl="0">
                        <a:lnSpc>
                          <a:spcPct val="100000"/>
                        </a:lnSpc>
                        <a:spcBef>
                          <a:spcPts val="0"/>
                        </a:spcBef>
                        <a:spcAft>
                          <a:spcPts val="0"/>
                        </a:spcAft>
                        <a:buNone/>
                      </a:pPr>
                      <a:r>
                        <a:rPr lang="en" sz="1300" i="1" u="none" strike="noStrike" cap="none"/>
                        <a:t>Diisi pertanyaan/permasalahan yang ingin ditanyakan</a:t>
                      </a:r>
                      <a:endParaRPr sz="1300" u="none" strike="noStrike" cap="none"/>
                    </a:p>
                  </a:txBody>
                  <a:tcPr marL="0" marR="0" marT="165100" marB="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4"/>
                  </a:ext>
                </a:extLst>
              </a:tr>
            </a:tbl>
          </a:graphicData>
        </a:graphic>
      </p:graphicFrame>
      <p:pic>
        <p:nvPicPr>
          <p:cNvPr id="817" name="Google Shape;817;p51"/>
          <p:cNvPicPr preferRelativeResize="0"/>
          <p:nvPr/>
        </p:nvPicPr>
        <p:blipFill rotWithShape="1">
          <a:blip r:embed="rId4">
            <a:alphaModFix/>
          </a:blip>
          <a:srcRect/>
          <a:stretch/>
        </p:blipFill>
        <p:spPr>
          <a:xfrm>
            <a:off x="342900" y="532680"/>
            <a:ext cx="8280000" cy="1821982"/>
          </a:xfrm>
          <a:prstGeom prst="rect">
            <a:avLst/>
          </a:prstGeom>
          <a:noFill/>
          <a:ln>
            <a:noFill/>
          </a:ln>
        </p:spPr>
      </p:pic>
      <p:sp>
        <p:nvSpPr>
          <p:cNvPr id="818" name="Google Shape;818;p51"/>
          <p:cNvSpPr txBox="1"/>
          <p:nvPr/>
        </p:nvSpPr>
        <p:spPr>
          <a:xfrm>
            <a:off x="6062919" y="1021199"/>
            <a:ext cx="3086100" cy="95430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b="1">
                <a:solidFill>
                  <a:schemeClr val="lt1"/>
                </a:solidFill>
                <a:latin typeface="Calibri"/>
                <a:ea typeface="Calibri"/>
                <a:cs typeface="Calibri"/>
                <a:sym typeface="Calibri"/>
              </a:rPr>
              <a:t>Untuk menghubungi Helpdesk Kurikulum Merdeka, penanya </a:t>
            </a:r>
            <a:r>
              <a:rPr lang="en" b="1">
                <a:solidFill>
                  <a:srgbClr val="FFC000"/>
                </a:solidFill>
                <a:latin typeface="Calibri"/>
                <a:ea typeface="Calibri"/>
                <a:cs typeface="Calibri"/>
                <a:sym typeface="Calibri"/>
              </a:rPr>
              <a:t>mengetik nomor 1 </a:t>
            </a:r>
            <a:r>
              <a:rPr lang="en" b="1">
                <a:solidFill>
                  <a:schemeClr val="lt1"/>
                </a:solidFill>
                <a:latin typeface="Calibri"/>
                <a:ea typeface="Calibri"/>
                <a:cs typeface="Calibri"/>
                <a:sym typeface="Calibri"/>
              </a:rPr>
              <a:t>kemudian diberikan </a:t>
            </a:r>
            <a:r>
              <a:rPr lang="en" b="1" i="1">
                <a:solidFill>
                  <a:schemeClr val="lt1"/>
                </a:solidFill>
                <a:latin typeface="Calibri"/>
                <a:ea typeface="Calibri"/>
                <a:cs typeface="Calibri"/>
                <a:sym typeface="Calibri"/>
              </a:rPr>
              <a:t>auto reply </a:t>
            </a:r>
            <a:r>
              <a:rPr lang="en" b="1">
                <a:solidFill>
                  <a:schemeClr val="lt1"/>
                </a:solidFill>
                <a:latin typeface="Calibri"/>
                <a:ea typeface="Calibri"/>
                <a:cs typeface="Calibri"/>
                <a:sym typeface="Calibri"/>
              </a:rPr>
              <a:t>untuk </a:t>
            </a:r>
            <a:r>
              <a:rPr lang="en" b="1">
                <a:solidFill>
                  <a:srgbClr val="FFC000"/>
                </a:solidFill>
                <a:latin typeface="Calibri"/>
                <a:ea typeface="Calibri"/>
                <a:cs typeface="Calibri"/>
                <a:sym typeface="Calibri"/>
              </a:rPr>
              <a:t>mengisi identitas diri</a:t>
            </a:r>
            <a:endParaRPr b="1">
              <a:solidFill>
                <a:srgbClr val="FFC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pic>
        <p:nvPicPr>
          <p:cNvPr id="115" name="Google Shape;115;p25"/>
          <p:cNvPicPr preferRelativeResize="0"/>
          <p:nvPr/>
        </p:nvPicPr>
        <p:blipFill>
          <a:blip r:embed="rId3">
            <a:alphaModFix/>
          </a:blip>
          <a:stretch>
            <a:fillRect/>
          </a:stretch>
        </p:blipFill>
        <p:spPr>
          <a:xfrm>
            <a:off x="3190875" y="1240650"/>
            <a:ext cx="2762250" cy="1657350"/>
          </a:xfrm>
          <a:prstGeom prst="rect">
            <a:avLst/>
          </a:prstGeom>
          <a:noFill/>
          <a:ln>
            <a:noFill/>
          </a:ln>
        </p:spPr>
      </p:pic>
      <p:sp>
        <p:nvSpPr>
          <p:cNvPr id="116" name="Google Shape;116;p25"/>
          <p:cNvSpPr txBox="1"/>
          <p:nvPr/>
        </p:nvSpPr>
        <p:spPr>
          <a:xfrm>
            <a:off x="1041450" y="3068850"/>
            <a:ext cx="70611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t>Bagaimana strategi Kemendikbudristek dalam implementasi Kurikulum Merdeka?</a:t>
            </a:r>
            <a:endParaRPr sz="17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52"/>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Dianjurkan untuk membaca panduan, PMM, dan FAQ sebelum menghubungi Pusat Layanan Bantuan</a:t>
            </a:r>
            <a:endParaRPr/>
          </a:p>
        </p:txBody>
      </p:sp>
      <p:pic>
        <p:nvPicPr>
          <p:cNvPr id="824" name="Google Shape;824;p52"/>
          <p:cNvPicPr preferRelativeResize="0"/>
          <p:nvPr/>
        </p:nvPicPr>
        <p:blipFill>
          <a:blip r:embed="rId3">
            <a:alphaModFix/>
          </a:blip>
          <a:stretch>
            <a:fillRect/>
          </a:stretch>
        </p:blipFill>
        <p:spPr>
          <a:xfrm>
            <a:off x="1339375" y="1340350"/>
            <a:ext cx="2057400" cy="2219325"/>
          </a:xfrm>
          <a:prstGeom prst="rect">
            <a:avLst/>
          </a:prstGeom>
          <a:noFill/>
          <a:ln>
            <a:noFill/>
          </a:ln>
        </p:spPr>
      </p:pic>
      <p:sp>
        <p:nvSpPr>
          <p:cNvPr id="825" name="Google Shape;825;p52"/>
          <p:cNvSpPr txBox="1"/>
          <p:nvPr/>
        </p:nvSpPr>
        <p:spPr>
          <a:xfrm>
            <a:off x="3770600" y="838675"/>
            <a:ext cx="4654800" cy="3309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t>Sebelum mengajukan pertanyaan ke Helpdesk, perlu lakukan langkah berikut terlebih dahulu:</a:t>
            </a:r>
            <a:endParaRPr/>
          </a:p>
          <a:p>
            <a:pPr marL="457200" lvl="0" indent="-317500" algn="l" rtl="0">
              <a:lnSpc>
                <a:spcPct val="150000"/>
              </a:lnSpc>
              <a:spcBef>
                <a:spcPts val="0"/>
              </a:spcBef>
              <a:spcAft>
                <a:spcPts val="0"/>
              </a:spcAft>
              <a:buSzPts val="1400"/>
              <a:buAutoNum type="arabicPeriod"/>
            </a:pPr>
            <a:r>
              <a:rPr lang="en"/>
              <a:t>Apakah jawabannya ada dalam dokumen kebijakan atau panduan?</a:t>
            </a:r>
            <a:endParaRPr/>
          </a:p>
          <a:p>
            <a:pPr marL="457200" lvl="0" indent="-317500" algn="l" rtl="0">
              <a:lnSpc>
                <a:spcPct val="150000"/>
              </a:lnSpc>
              <a:spcBef>
                <a:spcPts val="0"/>
              </a:spcBef>
              <a:spcAft>
                <a:spcPts val="0"/>
              </a:spcAft>
              <a:buSzPts val="1400"/>
              <a:buAutoNum type="arabicPeriod"/>
            </a:pPr>
            <a:r>
              <a:rPr lang="en"/>
              <a:t>Apakah jawabannya ada di PMM?</a:t>
            </a:r>
            <a:endParaRPr/>
          </a:p>
          <a:p>
            <a:pPr marL="457200" lvl="0" indent="-317500" algn="l" rtl="0">
              <a:lnSpc>
                <a:spcPct val="150000"/>
              </a:lnSpc>
              <a:spcBef>
                <a:spcPts val="0"/>
              </a:spcBef>
              <a:spcAft>
                <a:spcPts val="0"/>
              </a:spcAft>
              <a:buSzPts val="1400"/>
              <a:buAutoNum type="arabicPeriod"/>
            </a:pPr>
            <a:r>
              <a:rPr lang="en"/>
              <a:t>Apakah jawabannya ada dalam </a:t>
            </a:r>
            <a:r>
              <a:rPr lang="en" u="sng">
                <a:solidFill>
                  <a:srgbClr val="0563C1"/>
                </a:solidFill>
                <a:hlinkClick r:id="rId4">
                  <a:extLst>
                    <a:ext uri="{A12FA001-AC4F-418D-AE19-62706E023703}">
                      <ahyp:hlinkClr xmlns:ahyp="http://schemas.microsoft.com/office/drawing/2018/hyperlinkcolor" val="tx"/>
                    </a:ext>
                  </a:extLst>
                </a:hlinkClick>
              </a:rPr>
              <a:t>FAQ (Frequently Asked Questions) IKM</a:t>
            </a:r>
            <a:r>
              <a:rPr lang="en">
                <a:solidFill>
                  <a:schemeClr val="dk1"/>
                </a:solidFill>
              </a:rPr>
              <a:t>, </a:t>
            </a:r>
            <a:r>
              <a:rPr lang="en" u="sng">
                <a:solidFill>
                  <a:srgbClr val="0563C1"/>
                </a:solidFill>
                <a:hlinkClick r:id="rId5">
                  <a:extLst>
                    <a:ext uri="{A12FA001-AC4F-418D-AE19-62706E023703}">
                      <ahyp:hlinkClr xmlns:ahyp="http://schemas.microsoft.com/office/drawing/2018/hyperlinkcolor" val="tx"/>
                    </a:ext>
                  </a:extLst>
                </a:hlinkClick>
              </a:rPr>
              <a:t>Pusat Bantuan PMM</a:t>
            </a:r>
            <a:r>
              <a:rPr lang="en">
                <a:solidFill>
                  <a:schemeClr val="dk1"/>
                </a:solidFill>
              </a:rPr>
              <a:t>, </a:t>
            </a:r>
            <a:r>
              <a:rPr lang="en" u="sng">
                <a:solidFill>
                  <a:srgbClr val="0563C1"/>
                </a:solidFill>
                <a:hlinkClick r:id="rId6">
                  <a:extLst>
                    <a:ext uri="{A12FA001-AC4F-418D-AE19-62706E023703}">
                      <ahyp:hlinkClr xmlns:ahyp="http://schemas.microsoft.com/office/drawing/2018/hyperlinkcolor" val="tx"/>
                    </a:ext>
                  </a:extLst>
                </a:hlinkClick>
              </a:rPr>
              <a:t>Belajar.id</a:t>
            </a:r>
            <a:r>
              <a:rPr lang="en">
                <a:solidFill>
                  <a:schemeClr val="dk1"/>
                </a:solidFill>
              </a:rPr>
              <a:t> ?</a:t>
            </a:r>
            <a:endParaRPr>
              <a:solidFill>
                <a:schemeClr val="dk1"/>
              </a:solidFill>
            </a:endParaRPr>
          </a:p>
          <a:p>
            <a:pPr marL="457200" lvl="0" indent="-317500" algn="l" rtl="0">
              <a:lnSpc>
                <a:spcPct val="150000"/>
              </a:lnSpc>
              <a:spcBef>
                <a:spcPts val="0"/>
              </a:spcBef>
              <a:spcAft>
                <a:spcPts val="0"/>
              </a:spcAft>
              <a:buClr>
                <a:schemeClr val="dk1"/>
              </a:buClr>
              <a:buSzPts val="1400"/>
              <a:buAutoNum type="arabicPeriod"/>
            </a:pPr>
            <a:r>
              <a:rPr lang="en">
                <a:solidFill>
                  <a:schemeClr val="dk1"/>
                </a:solidFill>
              </a:rPr>
              <a:t>Apakah sudah didiskusikan dan dibahas dengan rekan sejawat atau komunitas belajar?</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3"/>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831" name="Google Shape;831;p53"/>
          <p:cNvGrpSpPr/>
          <p:nvPr/>
        </p:nvGrpSpPr>
        <p:grpSpPr>
          <a:xfrm>
            <a:off x="0" y="4774350"/>
            <a:ext cx="9144000" cy="369225"/>
            <a:chOff x="0" y="6365800"/>
            <a:chExt cx="12192000" cy="492300"/>
          </a:xfrm>
        </p:grpSpPr>
        <p:sp>
          <p:nvSpPr>
            <p:cNvPr id="832" name="Google Shape;832;p53"/>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53"/>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834" name="Google Shape;834;p53"/>
          <p:cNvSpPr/>
          <p:nvPr/>
        </p:nvSpPr>
        <p:spPr>
          <a:xfrm>
            <a:off x="1393350" y="1614550"/>
            <a:ext cx="6357300" cy="1823100"/>
          </a:xfrm>
          <a:prstGeom prst="roundRect">
            <a:avLst>
              <a:gd name="adj" fmla="val 16667"/>
            </a:avLst>
          </a:prstGeom>
          <a:solidFill>
            <a:srgbClr val="CEE1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000">
                <a:solidFill>
                  <a:srgbClr val="002060"/>
                </a:solidFill>
                <a:latin typeface="Calibri"/>
                <a:ea typeface="Calibri"/>
                <a:cs typeface="Calibri"/>
                <a:sym typeface="Calibri"/>
              </a:rPr>
              <a:t>Guru dan kepala sekolah be</a:t>
            </a:r>
            <a:r>
              <a:rPr lang="en" sz="3000" b="1">
                <a:solidFill>
                  <a:srgbClr val="002060"/>
                </a:solidFill>
                <a:latin typeface="Calibri"/>
                <a:ea typeface="Calibri"/>
                <a:cs typeface="Calibri"/>
                <a:sym typeface="Calibri"/>
              </a:rPr>
              <a:t>kerja sama dengan mitra pembangunan </a:t>
            </a:r>
            <a:r>
              <a:rPr lang="en" sz="3000">
                <a:solidFill>
                  <a:srgbClr val="002060"/>
                </a:solidFill>
                <a:latin typeface="Calibri"/>
                <a:ea typeface="Calibri"/>
                <a:cs typeface="Calibri"/>
                <a:sym typeface="Calibri"/>
              </a:rPr>
              <a:t>untuk implementasi Kurikulum Merdeka </a:t>
            </a:r>
            <a:endParaRPr sz="3000" i="1">
              <a:solidFill>
                <a:srgbClr val="002060"/>
              </a:solidFill>
              <a:latin typeface="Calibri"/>
              <a:ea typeface="Calibri"/>
              <a:cs typeface="Calibri"/>
              <a:sym typeface="Calibri"/>
            </a:endParaRPr>
          </a:p>
        </p:txBody>
      </p:sp>
      <p:sp>
        <p:nvSpPr>
          <p:cNvPr id="835" name="Google Shape;835;p53"/>
          <p:cNvSpPr/>
          <p:nvPr/>
        </p:nvSpPr>
        <p:spPr>
          <a:xfrm>
            <a:off x="4182300" y="1129750"/>
            <a:ext cx="779400" cy="777900"/>
          </a:xfrm>
          <a:prstGeom prst="ellipse">
            <a:avLst/>
          </a:prstGeom>
          <a:solidFill>
            <a:srgbClr val="002060"/>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500" b="1">
                <a:solidFill>
                  <a:srgbClr val="FFFFFF"/>
                </a:solidFill>
                <a:latin typeface="Calibri"/>
                <a:ea typeface="Calibri"/>
                <a:cs typeface="Calibri"/>
                <a:sym typeface="Calibri"/>
              </a:rPr>
              <a:t>6</a:t>
            </a:r>
            <a:endParaRPr sz="25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54"/>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32</a:t>
            </a:fld>
            <a:endParaRPr/>
          </a:p>
        </p:txBody>
      </p:sp>
      <p:sp>
        <p:nvSpPr>
          <p:cNvPr id="841" name="Google Shape;841;p54"/>
          <p:cNvSpPr txBox="1"/>
          <p:nvPr/>
        </p:nvSpPr>
        <p:spPr>
          <a:xfrm>
            <a:off x="1931975" y="3693346"/>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Platform Merdeka Mengajar</a:t>
            </a:r>
            <a:endParaRPr sz="1100"/>
          </a:p>
        </p:txBody>
      </p:sp>
      <p:sp>
        <p:nvSpPr>
          <p:cNvPr id="842" name="Google Shape;842;p54"/>
          <p:cNvSpPr txBox="1"/>
          <p:nvPr/>
        </p:nvSpPr>
        <p:spPr>
          <a:xfrm>
            <a:off x="1931975" y="4474275"/>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Helpdesk (Pusat Layanan Bantuan)</a:t>
            </a:r>
            <a:endParaRPr sz="1100"/>
          </a:p>
        </p:txBody>
      </p:sp>
      <p:sp>
        <p:nvSpPr>
          <p:cNvPr id="843" name="Google Shape;843;p54"/>
          <p:cNvSpPr txBox="1"/>
          <p:nvPr/>
        </p:nvSpPr>
        <p:spPr>
          <a:xfrm>
            <a:off x="3437656" y="3127331"/>
            <a:ext cx="11634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Mitra pembangunan</a:t>
            </a:r>
            <a:endParaRPr sz="1100"/>
          </a:p>
        </p:txBody>
      </p:sp>
      <p:cxnSp>
        <p:nvCxnSpPr>
          <p:cNvPr id="844" name="Google Shape;844;p54"/>
          <p:cNvCxnSpPr>
            <a:stCxn id="845" idx="3"/>
            <a:endCxn id="846" idx="1"/>
          </p:cNvCxnSpPr>
          <p:nvPr/>
        </p:nvCxnSpPr>
        <p:spPr>
          <a:xfrm>
            <a:off x="6008153" y="818604"/>
            <a:ext cx="1271100" cy="33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847" name="Google Shape;847;p54"/>
          <p:cNvCxnSpPr/>
          <p:nvPr/>
        </p:nvCxnSpPr>
        <p:spPr>
          <a:xfrm rot="10800000" flipH="1">
            <a:off x="159656" y="2826159"/>
            <a:ext cx="336300" cy="6300"/>
          </a:xfrm>
          <a:prstGeom prst="straightConnector1">
            <a:avLst/>
          </a:prstGeom>
          <a:noFill/>
          <a:ln w="19050" cap="flat" cmpd="sng">
            <a:solidFill>
              <a:schemeClr val="accent5"/>
            </a:solidFill>
            <a:prstDash val="dash"/>
            <a:round/>
            <a:headEnd type="none" w="med" len="med"/>
            <a:tailEnd type="none" w="med" len="med"/>
          </a:ln>
        </p:spPr>
      </p:cxnSp>
      <p:cxnSp>
        <p:nvCxnSpPr>
          <p:cNvPr id="848" name="Google Shape;848;p54"/>
          <p:cNvCxnSpPr/>
          <p:nvPr/>
        </p:nvCxnSpPr>
        <p:spPr>
          <a:xfrm rot="-5400000">
            <a:off x="7478750" y="2483588"/>
            <a:ext cx="215400" cy="20100"/>
          </a:xfrm>
          <a:prstGeom prst="bentConnector3">
            <a:avLst>
              <a:gd name="adj1" fmla="val 50000"/>
            </a:avLst>
          </a:prstGeom>
          <a:noFill/>
          <a:ln w="19050" cap="flat" cmpd="sng">
            <a:solidFill>
              <a:schemeClr val="accent4"/>
            </a:solidFill>
            <a:prstDash val="solid"/>
            <a:round/>
            <a:headEnd type="none" w="med" len="med"/>
            <a:tailEnd type="triangle" w="med" len="med"/>
          </a:ln>
        </p:spPr>
      </p:cxnSp>
      <p:sp>
        <p:nvSpPr>
          <p:cNvPr id="849" name="Google Shape;849;p54"/>
          <p:cNvSpPr txBox="1"/>
          <p:nvPr/>
        </p:nvSpPr>
        <p:spPr>
          <a:xfrm>
            <a:off x="495816" y="26760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parsial</a:t>
            </a:r>
            <a:endParaRPr sz="1100"/>
          </a:p>
        </p:txBody>
      </p:sp>
      <p:cxnSp>
        <p:nvCxnSpPr>
          <p:cNvPr id="850" name="Google Shape;850;p54"/>
          <p:cNvCxnSpPr>
            <a:stCxn id="843" idx="3"/>
            <a:endCxn id="851" idx="1"/>
          </p:cNvCxnSpPr>
          <p:nvPr/>
        </p:nvCxnSpPr>
        <p:spPr>
          <a:xfrm rot="10800000" flipH="1">
            <a:off x="4601056" y="2314781"/>
            <a:ext cx="2256300" cy="1051200"/>
          </a:xfrm>
          <a:prstGeom prst="bentConnector3">
            <a:avLst>
              <a:gd name="adj1" fmla="val 53450"/>
            </a:avLst>
          </a:prstGeom>
          <a:noFill/>
          <a:ln w="19050" cap="flat" cmpd="sng">
            <a:solidFill>
              <a:schemeClr val="accent5"/>
            </a:solidFill>
            <a:prstDash val="dash"/>
            <a:round/>
            <a:headEnd type="none" w="med" len="med"/>
            <a:tailEnd type="triangle" w="med" len="med"/>
          </a:ln>
        </p:spPr>
      </p:cxnSp>
      <p:sp>
        <p:nvSpPr>
          <p:cNvPr id="852" name="Google Shape;852;p54"/>
          <p:cNvSpPr txBox="1"/>
          <p:nvPr/>
        </p:nvSpPr>
        <p:spPr>
          <a:xfrm>
            <a:off x="1931990" y="4083811"/>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Seri Webinar</a:t>
            </a:r>
            <a:endParaRPr sz="1100"/>
          </a:p>
        </p:txBody>
      </p:sp>
      <p:cxnSp>
        <p:nvCxnSpPr>
          <p:cNvPr id="853" name="Google Shape;853;p54"/>
          <p:cNvCxnSpPr/>
          <p:nvPr/>
        </p:nvCxnSpPr>
        <p:spPr>
          <a:xfrm rot="10800000" flipH="1">
            <a:off x="159656" y="2095491"/>
            <a:ext cx="336300" cy="6300"/>
          </a:xfrm>
          <a:prstGeom prst="straightConnector1">
            <a:avLst/>
          </a:prstGeom>
          <a:noFill/>
          <a:ln w="19050" cap="flat" cmpd="sng">
            <a:solidFill>
              <a:srgbClr val="FF0000"/>
            </a:solidFill>
            <a:prstDash val="solid"/>
            <a:round/>
            <a:headEnd type="none" w="med" len="med"/>
            <a:tailEnd type="none" w="med" len="med"/>
          </a:ln>
        </p:spPr>
      </p:cxnSp>
      <p:sp>
        <p:nvSpPr>
          <p:cNvPr id="854" name="Google Shape;854;p54"/>
          <p:cNvSpPr txBox="1"/>
          <p:nvPr/>
        </p:nvSpPr>
        <p:spPr>
          <a:xfrm>
            <a:off x="495816" y="19331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pendampingan</a:t>
            </a:r>
            <a:endParaRPr sz="1100"/>
          </a:p>
        </p:txBody>
      </p:sp>
      <p:cxnSp>
        <p:nvCxnSpPr>
          <p:cNvPr id="855" name="Google Shape;855;p54"/>
          <p:cNvCxnSpPr/>
          <p:nvPr/>
        </p:nvCxnSpPr>
        <p:spPr>
          <a:xfrm rot="10800000" flipH="1">
            <a:off x="159656" y="2332097"/>
            <a:ext cx="336300" cy="6300"/>
          </a:xfrm>
          <a:prstGeom prst="straightConnector1">
            <a:avLst/>
          </a:prstGeom>
          <a:noFill/>
          <a:ln w="19050" cap="flat" cmpd="sng">
            <a:solidFill>
              <a:srgbClr val="0E65F0"/>
            </a:solidFill>
            <a:prstDash val="solid"/>
            <a:round/>
            <a:headEnd type="none" w="med" len="med"/>
            <a:tailEnd type="none" w="med" len="med"/>
          </a:ln>
        </p:spPr>
      </p:cxnSp>
      <p:sp>
        <p:nvSpPr>
          <p:cNvPr id="856" name="Google Shape;856;p54"/>
          <p:cNvSpPr txBox="1"/>
          <p:nvPr/>
        </p:nvSpPr>
        <p:spPr>
          <a:xfrm>
            <a:off x="495816" y="21820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bimtek cara belajar</a:t>
            </a:r>
            <a:endParaRPr sz="1100"/>
          </a:p>
        </p:txBody>
      </p:sp>
      <p:cxnSp>
        <p:nvCxnSpPr>
          <p:cNvPr id="857" name="Google Shape;857;p54"/>
          <p:cNvCxnSpPr/>
          <p:nvPr/>
        </p:nvCxnSpPr>
        <p:spPr>
          <a:xfrm rot="10800000" flipH="1">
            <a:off x="159656" y="2560697"/>
            <a:ext cx="336300" cy="6300"/>
          </a:xfrm>
          <a:prstGeom prst="straightConnector1">
            <a:avLst/>
          </a:prstGeom>
          <a:noFill/>
          <a:ln w="19050" cap="flat" cmpd="sng">
            <a:solidFill>
              <a:srgbClr val="007885"/>
            </a:solidFill>
            <a:prstDash val="solid"/>
            <a:round/>
            <a:headEnd type="none" w="med" len="med"/>
            <a:tailEnd type="none" w="med" len="med"/>
          </a:ln>
        </p:spPr>
      </p:cxnSp>
      <p:sp>
        <p:nvSpPr>
          <p:cNvPr id="858" name="Google Shape;858;p54"/>
          <p:cNvSpPr txBox="1"/>
          <p:nvPr/>
        </p:nvSpPr>
        <p:spPr>
          <a:xfrm>
            <a:off x="495816" y="24106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sosialisasi dan bimtek</a:t>
            </a:r>
            <a:endParaRPr sz="1100"/>
          </a:p>
        </p:txBody>
      </p:sp>
      <p:cxnSp>
        <p:nvCxnSpPr>
          <p:cNvPr id="859" name="Google Shape;859;p54"/>
          <p:cNvCxnSpPr>
            <a:stCxn id="860" idx="3"/>
            <a:endCxn id="845" idx="1"/>
          </p:cNvCxnSpPr>
          <p:nvPr/>
        </p:nvCxnSpPr>
        <p:spPr>
          <a:xfrm>
            <a:off x="4373013" y="816378"/>
            <a:ext cx="1126800" cy="21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861" name="Google Shape;861;p54"/>
          <p:cNvCxnSpPr>
            <a:stCxn id="862" idx="2"/>
          </p:cNvCxnSpPr>
          <p:nvPr/>
        </p:nvCxnSpPr>
        <p:spPr>
          <a:xfrm rot="-5400000" flipH="1">
            <a:off x="7455429" y="1491638"/>
            <a:ext cx="231300" cy="9600"/>
          </a:xfrm>
          <a:prstGeom prst="bentConnector3">
            <a:avLst>
              <a:gd name="adj1" fmla="val 50000"/>
            </a:avLst>
          </a:prstGeom>
          <a:noFill/>
          <a:ln w="19050" cap="flat" cmpd="sng">
            <a:solidFill>
              <a:schemeClr val="accent4"/>
            </a:solidFill>
            <a:prstDash val="solid"/>
            <a:round/>
            <a:headEnd type="none" w="med" len="med"/>
            <a:tailEnd type="triangle" w="med" len="med"/>
          </a:ln>
        </p:spPr>
      </p:cxnSp>
      <p:cxnSp>
        <p:nvCxnSpPr>
          <p:cNvPr id="863" name="Google Shape;863;p54"/>
          <p:cNvCxnSpPr/>
          <p:nvPr/>
        </p:nvCxnSpPr>
        <p:spPr>
          <a:xfrm rot="10800000" flipH="1">
            <a:off x="159656" y="3054759"/>
            <a:ext cx="336300" cy="6300"/>
          </a:xfrm>
          <a:prstGeom prst="straightConnector1">
            <a:avLst/>
          </a:prstGeom>
          <a:noFill/>
          <a:ln w="19050" cap="flat" cmpd="sng">
            <a:solidFill>
              <a:srgbClr val="FF9900"/>
            </a:solidFill>
            <a:prstDash val="solid"/>
            <a:round/>
            <a:headEnd type="none" w="med" len="med"/>
            <a:tailEnd type="none" w="med" len="med"/>
          </a:ln>
        </p:spPr>
      </p:cxnSp>
      <p:sp>
        <p:nvSpPr>
          <p:cNvPr id="864" name="Google Shape;864;p54"/>
          <p:cNvSpPr txBox="1"/>
          <p:nvPr/>
        </p:nvSpPr>
        <p:spPr>
          <a:xfrm>
            <a:off x="495816" y="29046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belajar bersama</a:t>
            </a:r>
            <a:endParaRPr sz="1100"/>
          </a:p>
        </p:txBody>
      </p:sp>
      <p:cxnSp>
        <p:nvCxnSpPr>
          <p:cNvPr id="865" name="Google Shape;865;p54"/>
          <p:cNvCxnSpPr>
            <a:stCxn id="843" idx="3"/>
            <a:endCxn id="866" idx="3"/>
          </p:cNvCxnSpPr>
          <p:nvPr/>
        </p:nvCxnSpPr>
        <p:spPr>
          <a:xfrm rot="10800000" flipH="1">
            <a:off x="4601056" y="3155381"/>
            <a:ext cx="3943200" cy="210600"/>
          </a:xfrm>
          <a:prstGeom prst="bentConnector5">
            <a:avLst>
              <a:gd name="adj1" fmla="val 26981"/>
              <a:gd name="adj2" fmla="val -2027"/>
              <a:gd name="adj3" fmla="val 106037"/>
            </a:avLst>
          </a:prstGeom>
          <a:noFill/>
          <a:ln w="19050" cap="flat" cmpd="sng">
            <a:solidFill>
              <a:schemeClr val="accent5"/>
            </a:solidFill>
            <a:prstDash val="dash"/>
            <a:round/>
            <a:headEnd type="none" w="med" len="med"/>
            <a:tailEnd type="triangle" w="med" len="med"/>
          </a:ln>
        </p:spPr>
      </p:cxnSp>
      <p:cxnSp>
        <p:nvCxnSpPr>
          <p:cNvPr id="867" name="Google Shape;867;p54"/>
          <p:cNvCxnSpPr>
            <a:stCxn id="843" idx="3"/>
            <a:endCxn id="841" idx="3"/>
          </p:cNvCxnSpPr>
          <p:nvPr/>
        </p:nvCxnSpPr>
        <p:spPr>
          <a:xfrm>
            <a:off x="4601056" y="3365981"/>
            <a:ext cx="3638100" cy="481200"/>
          </a:xfrm>
          <a:prstGeom prst="bentConnector3">
            <a:avLst>
              <a:gd name="adj1" fmla="val 106546"/>
            </a:avLst>
          </a:prstGeom>
          <a:noFill/>
          <a:ln w="19050" cap="flat" cmpd="sng">
            <a:solidFill>
              <a:schemeClr val="accent5"/>
            </a:solidFill>
            <a:prstDash val="dash"/>
            <a:round/>
            <a:headEnd type="none" w="med" len="med"/>
            <a:tailEnd type="triangle" w="med" len="med"/>
          </a:ln>
        </p:spPr>
      </p:cxnSp>
      <p:cxnSp>
        <p:nvCxnSpPr>
          <p:cNvPr id="868" name="Google Shape;868;p54"/>
          <p:cNvCxnSpPr>
            <a:stCxn id="869" idx="2"/>
            <a:endCxn id="843" idx="0"/>
          </p:cNvCxnSpPr>
          <p:nvPr/>
        </p:nvCxnSpPr>
        <p:spPr>
          <a:xfrm rot="-5400000" flipH="1">
            <a:off x="3161790" y="2269851"/>
            <a:ext cx="1714200" cy="900"/>
          </a:xfrm>
          <a:prstGeom prst="bentConnector3">
            <a:avLst>
              <a:gd name="adj1" fmla="val 49998"/>
            </a:avLst>
          </a:prstGeom>
          <a:noFill/>
          <a:ln w="19050" cap="flat" cmpd="sng">
            <a:solidFill>
              <a:schemeClr val="accent5"/>
            </a:solidFill>
            <a:prstDash val="dash"/>
            <a:round/>
            <a:headEnd type="triangle" w="med" len="med"/>
            <a:tailEnd type="none" w="med" len="med"/>
          </a:ln>
        </p:spPr>
      </p:cxnSp>
      <p:cxnSp>
        <p:nvCxnSpPr>
          <p:cNvPr id="870" name="Google Shape;870;p54"/>
          <p:cNvCxnSpPr>
            <a:stCxn id="843" idx="3"/>
            <a:endCxn id="871" idx="2"/>
          </p:cNvCxnSpPr>
          <p:nvPr/>
        </p:nvCxnSpPr>
        <p:spPr>
          <a:xfrm rot="10800000" flipH="1">
            <a:off x="4601056" y="1388981"/>
            <a:ext cx="1208700" cy="1977000"/>
          </a:xfrm>
          <a:prstGeom prst="bentConnector2">
            <a:avLst/>
          </a:prstGeom>
          <a:noFill/>
          <a:ln w="19050" cap="flat" cmpd="sng">
            <a:solidFill>
              <a:schemeClr val="accent5"/>
            </a:solidFill>
            <a:prstDash val="dash"/>
            <a:round/>
            <a:headEnd type="none" w="med" len="med"/>
            <a:tailEnd type="triangle" w="med" len="med"/>
          </a:ln>
        </p:spPr>
      </p:cxnSp>
      <p:sp>
        <p:nvSpPr>
          <p:cNvPr id="872" name="Google Shape;872;p54"/>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Ekosistem Implementasi Kurikulum Merdeka</a:t>
            </a:r>
            <a:endParaRPr/>
          </a:p>
        </p:txBody>
      </p:sp>
      <p:sp>
        <p:nvSpPr>
          <p:cNvPr id="873" name="Google Shape;873;p54"/>
          <p:cNvSpPr/>
          <p:nvPr/>
        </p:nvSpPr>
        <p:spPr>
          <a:xfrm>
            <a:off x="1762949" y="3697168"/>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1</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874" name="Google Shape;874;p54"/>
          <p:cNvSpPr/>
          <p:nvPr/>
        </p:nvSpPr>
        <p:spPr>
          <a:xfrm>
            <a:off x="1762949" y="4103574"/>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2</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875" name="Google Shape;875;p54"/>
          <p:cNvSpPr/>
          <p:nvPr/>
        </p:nvSpPr>
        <p:spPr>
          <a:xfrm>
            <a:off x="1762949" y="4474262"/>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5</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876" name="Google Shape;876;p54"/>
          <p:cNvSpPr/>
          <p:nvPr/>
        </p:nvSpPr>
        <p:spPr>
          <a:xfrm>
            <a:off x="3486001" y="2884151"/>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6</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877" name="Google Shape;877;p54"/>
          <p:cNvSpPr/>
          <p:nvPr/>
        </p:nvSpPr>
        <p:spPr>
          <a:xfrm>
            <a:off x="7038773" y="2727393"/>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4</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878" name="Google Shape;878;p54"/>
          <p:cNvSpPr/>
          <p:nvPr/>
        </p:nvSpPr>
        <p:spPr>
          <a:xfrm>
            <a:off x="7033749" y="1799525"/>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3</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879" name="Google Shape;879;p54"/>
          <p:cNvSpPr txBox="1"/>
          <p:nvPr/>
        </p:nvSpPr>
        <p:spPr>
          <a:xfrm>
            <a:off x="1834252" y="1042963"/>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Pusat</a:t>
            </a:r>
            <a:endParaRPr sz="1100">
              <a:solidFill>
                <a:schemeClr val="dk1"/>
              </a:solidFill>
            </a:endParaRPr>
          </a:p>
        </p:txBody>
      </p:sp>
      <p:sp>
        <p:nvSpPr>
          <p:cNvPr id="869" name="Google Shape;869;p54"/>
          <p:cNvSpPr txBox="1"/>
          <p:nvPr/>
        </p:nvSpPr>
        <p:spPr>
          <a:xfrm>
            <a:off x="3649590" y="1059201"/>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UPT</a:t>
            </a:r>
            <a:endParaRPr sz="1100">
              <a:solidFill>
                <a:schemeClr val="dk1"/>
              </a:solidFill>
            </a:endParaRPr>
          </a:p>
        </p:txBody>
      </p:sp>
      <p:pic>
        <p:nvPicPr>
          <p:cNvPr id="845" name="Google Shape;845;p54"/>
          <p:cNvPicPr preferRelativeResize="0"/>
          <p:nvPr/>
        </p:nvPicPr>
        <p:blipFill>
          <a:blip r:embed="rId3">
            <a:alphaModFix/>
          </a:blip>
          <a:stretch>
            <a:fillRect/>
          </a:stretch>
        </p:blipFill>
        <p:spPr>
          <a:xfrm>
            <a:off x="5499953" y="564504"/>
            <a:ext cx="508200" cy="508200"/>
          </a:xfrm>
          <a:prstGeom prst="rect">
            <a:avLst/>
          </a:prstGeom>
          <a:noFill/>
          <a:ln>
            <a:noFill/>
          </a:ln>
        </p:spPr>
      </p:pic>
      <p:sp>
        <p:nvSpPr>
          <p:cNvPr id="871" name="Google Shape;871;p54"/>
          <p:cNvSpPr txBox="1"/>
          <p:nvPr/>
        </p:nvSpPr>
        <p:spPr>
          <a:xfrm>
            <a:off x="5121901" y="1035102"/>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Dinas Pendidikan</a:t>
            </a:r>
            <a:endParaRPr sz="1100">
              <a:solidFill>
                <a:schemeClr val="dk1"/>
              </a:solidFill>
            </a:endParaRPr>
          </a:p>
        </p:txBody>
      </p:sp>
      <p:pic>
        <p:nvPicPr>
          <p:cNvPr id="880" name="Google Shape;880;p54"/>
          <p:cNvPicPr preferRelativeResize="0"/>
          <p:nvPr/>
        </p:nvPicPr>
        <p:blipFill rotWithShape="1">
          <a:blip r:embed="rId4">
            <a:alphaModFix/>
          </a:blip>
          <a:srcRect l="6937" t="11793" r="7092" b="23728"/>
          <a:stretch/>
        </p:blipFill>
        <p:spPr>
          <a:xfrm>
            <a:off x="1878000" y="557428"/>
            <a:ext cx="684038" cy="513000"/>
          </a:xfrm>
          <a:prstGeom prst="rect">
            <a:avLst/>
          </a:prstGeom>
          <a:noFill/>
          <a:ln>
            <a:noFill/>
          </a:ln>
        </p:spPr>
      </p:pic>
      <p:pic>
        <p:nvPicPr>
          <p:cNvPr id="860" name="Google Shape;860;p54"/>
          <p:cNvPicPr preferRelativeResize="0"/>
          <p:nvPr/>
        </p:nvPicPr>
        <p:blipFill rotWithShape="1">
          <a:blip r:embed="rId5">
            <a:alphaModFix/>
          </a:blip>
          <a:srcRect l="6937" t="11793" r="7092" b="23728"/>
          <a:stretch/>
        </p:blipFill>
        <p:spPr>
          <a:xfrm>
            <a:off x="3688975" y="559878"/>
            <a:ext cx="684038" cy="513000"/>
          </a:xfrm>
          <a:prstGeom prst="rect">
            <a:avLst/>
          </a:prstGeom>
          <a:noFill/>
          <a:ln>
            <a:noFill/>
          </a:ln>
        </p:spPr>
      </p:pic>
      <p:grpSp>
        <p:nvGrpSpPr>
          <p:cNvPr id="881" name="Google Shape;881;p54"/>
          <p:cNvGrpSpPr/>
          <p:nvPr/>
        </p:nvGrpSpPr>
        <p:grpSpPr>
          <a:xfrm>
            <a:off x="6878529" y="571547"/>
            <a:ext cx="1375500" cy="809241"/>
            <a:chOff x="6878529" y="571547"/>
            <a:chExt cx="1375500" cy="809241"/>
          </a:xfrm>
        </p:grpSpPr>
        <p:pic>
          <p:nvPicPr>
            <p:cNvPr id="846" name="Google Shape;846;p54"/>
            <p:cNvPicPr preferRelativeResize="0"/>
            <p:nvPr/>
          </p:nvPicPr>
          <p:blipFill rotWithShape="1">
            <a:blip r:embed="rId6">
              <a:alphaModFix/>
            </a:blip>
            <a:srcRect l="8219" t="15197" r="8328" b="14444"/>
            <a:stretch/>
          </p:blipFill>
          <p:spPr>
            <a:xfrm>
              <a:off x="7279400" y="571547"/>
              <a:ext cx="594000" cy="500757"/>
            </a:xfrm>
            <a:prstGeom prst="rect">
              <a:avLst/>
            </a:prstGeom>
            <a:noFill/>
            <a:ln>
              <a:noFill/>
            </a:ln>
          </p:spPr>
        </p:pic>
        <p:sp>
          <p:nvSpPr>
            <p:cNvPr id="862" name="Google Shape;862;p54"/>
            <p:cNvSpPr txBox="1"/>
            <p:nvPr/>
          </p:nvSpPr>
          <p:spPr>
            <a:xfrm>
              <a:off x="6878529" y="1026788"/>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Satuan Pendidikan</a:t>
              </a:r>
              <a:endParaRPr sz="1100">
                <a:solidFill>
                  <a:schemeClr val="dk1"/>
                </a:solidFill>
              </a:endParaRPr>
            </a:p>
          </p:txBody>
        </p:sp>
      </p:grpSp>
      <p:cxnSp>
        <p:nvCxnSpPr>
          <p:cNvPr id="882" name="Google Shape;882;p54"/>
          <p:cNvCxnSpPr>
            <a:stCxn id="880" idx="3"/>
            <a:endCxn id="860" idx="1"/>
          </p:cNvCxnSpPr>
          <p:nvPr/>
        </p:nvCxnSpPr>
        <p:spPr>
          <a:xfrm>
            <a:off x="2562038" y="813928"/>
            <a:ext cx="1126800" cy="2400"/>
          </a:xfrm>
          <a:prstGeom prst="straightConnector1">
            <a:avLst/>
          </a:prstGeom>
          <a:noFill/>
          <a:ln w="19050" cap="flat" cmpd="sng">
            <a:solidFill>
              <a:srgbClr val="8E7CC3"/>
            </a:solidFill>
            <a:prstDash val="solid"/>
            <a:round/>
            <a:headEnd type="none" w="med" len="med"/>
            <a:tailEnd type="none" w="med" len="med"/>
          </a:ln>
        </p:spPr>
      </p:cxnSp>
      <p:cxnSp>
        <p:nvCxnSpPr>
          <p:cNvPr id="883" name="Google Shape;883;p54"/>
          <p:cNvCxnSpPr/>
          <p:nvPr/>
        </p:nvCxnSpPr>
        <p:spPr>
          <a:xfrm rot="10800000" flipH="1">
            <a:off x="159656" y="1866891"/>
            <a:ext cx="336300" cy="6300"/>
          </a:xfrm>
          <a:prstGeom prst="straightConnector1">
            <a:avLst/>
          </a:prstGeom>
          <a:noFill/>
          <a:ln w="19050" cap="flat" cmpd="sng">
            <a:solidFill>
              <a:srgbClr val="C27BA0"/>
            </a:solidFill>
            <a:prstDash val="solid"/>
            <a:round/>
            <a:headEnd type="none" w="med" len="med"/>
            <a:tailEnd type="none" w="med" len="med"/>
          </a:ln>
        </p:spPr>
      </p:cxnSp>
      <p:sp>
        <p:nvSpPr>
          <p:cNvPr id="884" name="Google Shape;884;p54"/>
          <p:cNvSpPr txBox="1"/>
          <p:nvPr/>
        </p:nvSpPr>
        <p:spPr>
          <a:xfrm>
            <a:off x="495816" y="17045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koordinasi</a:t>
            </a:r>
            <a:endParaRPr sz="1100"/>
          </a:p>
        </p:txBody>
      </p:sp>
      <p:cxnSp>
        <p:nvCxnSpPr>
          <p:cNvPr id="885" name="Google Shape;885;p54"/>
          <p:cNvCxnSpPr>
            <a:stCxn id="879" idx="2"/>
            <a:endCxn id="869" idx="2"/>
          </p:cNvCxnSpPr>
          <p:nvPr/>
        </p:nvCxnSpPr>
        <p:spPr>
          <a:xfrm rot="-5400000" flipH="1">
            <a:off x="3102652" y="497413"/>
            <a:ext cx="16200" cy="1815300"/>
          </a:xfrm>
          <a:prstGeom prst="curvedConnector3">
            <a:avLst>
              <a:gd name="adj1" fmla="val 1570139"/>
            </a:avLst>
          </a:prstGeom>
          <a:noFill/>
          <a:ln w="19050" cap="flat" cmpd="sng">
            <a:solidFill>
              <a:srgbClr val="007885"/>
            </a:solidFill>
            <a:prstDash val="solid"/>
            <a:round/>
            <a:headEnd type="none" w="med" len="med"/>
            <a:tailEnd type="triangle" w="med" len="med"/>
          </a:ln>
        </p:spPr>
      </p:cxnSp>
      <p:cxnSp>
        <p:nvCxnSpPr>
          <p:cNvPr id="886" name="Google Shape;886;p54"/>
          <p:cNvCxnSpPr>
            <a:stCxn id="879" idx="2"/>
            <a:endCxn id="871" idx="2"/>
          </p:cNvCxnSpPr>
          <p:nvPr/>
        </p:nvCxnSpPr>
        <p:spPr>
          <a:xfrm rot="-5400000">
            <a:off x="4002502" y="-410237"/>
            <a:ext cx="7800" cy="3606600"/>
          </a:xfrm>
          <a:prstGeom prst="curvedConnector3">
            <a:avLst>
              <a:gd name="adj1" fmla="val -4315569"/>
            </a:avLst>
          </a:prstGeom>
          <a:noFill/>
          <a:ln w="19050" cap="flat" cmpd="sng">
            <a:solidFill>
              <a:srgbClr val="007885"/>
            </a:solidFill>
            <a:prstDash val="solid"/>
            <a:round/>
            <a:headEnd type="none" w="med" len="med"/>
            <a:tailEnd type="triangle" w="med" len="med"/>
          </a:ln>
        </p:spPr>
      </p:cxnSp>
      <p:cxnSp>
        <p:nvCxnSpPr>
          <p:cNvPr id="887" name="Google Shape;887;p54"/>
          <p:cNvCxnSpPr>
            <a:stCxn id="879" idx="2"/>
            <a:endCxn id="843" idx="1"/>
          </p:cNvCxnSpPr>
          <p:nvPr/>
        </p:nvCxnSpPr>
        <p:spPr>
          <a:xfrm rot="-5400000" flipH="1">
            <a:off x="1835902" y="1764163"/>
            <a:ext cx="1968900" cy="1234500"/>
          </a:xfrm>
          <a:prstGeom prst="curvedConnector2">
            <a:avLst/>
          </a:prstGeom>
          <a:noFill/>
          <a:ln w="19050" cap="flat" cmpd="sng">
            <a:solidFill>
              <a:srgbClr val="007885"/>
            </a:solidFill>
            <a:prstDash val="solid"/>
            <a:round/>
            <a:headEnd type="none" w="med" len="med"/>
            <a:tailEnd type="triangle" w="med" len="med"/>
          </a:ln>
        </p:spPr>
      </p:cxnSp>
      <p:cxnSp>
        <p:nvCxnSpPr>
          <p:cNvPr id="888" name="Google Shape;888;p54"/>
          <p:cNvCxnSpPr>
            <a:stCxn id="879" idx="2"/>
            <a:endCxn id="889" idx="1"/>
          </p:cNvCxnSpPr>
          <p:nvPr/>
        </p:nvCxnSpPr>
        <p:spPr>
          <a:xfrm rot="-5400000" flipH="1">
            <a:off x="4361752" y="-761687"/>
            <a:ext cx="494400" cy="4811700"/>
          </a:xfrm>
          <a:prstGeom prst="curvedConnector2">
            <a:avLst/>
          </a:prstGeom>
          <a:noFill/>
          <a:ln w="19050" cap="flat" cmpd="sng">
            <a:solidFill>
              <a:srgbClr val="0000FF"/>
            </a:solidFill>
            <a:prstDash val="solid"/>
            <a:round/>
            <a:headEnd type="none" w="med" len="med"/>
            <a:tailEnd type="triangle" w="med" len="med"/>
          </a:ln>
        </p:spPr>
      </p:cxnSp>
      <p:pic>
        <p:nvPicPr>
          <p:cNvPr id="890" name="Google Shape;890;p54"/>
          <p:cNvPicPr preferRelativeResize="0"/>
          <p:nvPr/>
        </p:nvPicPr>
        <p:blipFill>
          <a:blip r:embed="rId7">
            <a:alphaModFix/>
          </a:blip>
          <a:stretch>
            <a:fillRect/>
          </a:stretch>
        </p:blipFill>
        <p:spPr>
          <a:xfrm>
            <a:off x="7312185" y="1685984"/>
            <a:ext cx="508200" cy="508200"/>
          </a:xfrm>
          <a:prstGeom prst="rect">
            <a:avLst/>
          </a:prstGeom>
          <a:noFill/>
          <a:ln>
            <a:noFill/>
          </a:ln>
        </p:spPr>
      </p:pic>
      <p:sp>
        <p:nvSpPr>
          <p:cNvPr id="851" name="Google Shape;851;p54"/>
          <p:cNvSpPr txBox="1"/>
          <p:nvPr/>
        </p:nvSpPr>
        <p:spPr>
          <a:xfrm>
            <a:off x="6857448" y="2137634"/>
            <a:ext cx="145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Komunitas belajar</a:t>
            </a:r>
            <a:endParaRPr sz="1100">
              <a:solidFill>
                <a:schemeClr val="dk1"/>
              </a:solidFill>
            </a:endParaRPr>
          </a:p>
        </p:txBody>
      </p:sp>
      <p:grpSp>
        <p:nvGrpSpPr>
          <p:cNvPr id="891" name="Google Shape;891;p54"/>
          <p:cNvGrpSpPr/>
          <p:nvPr/>
        </p:nvGrpSpPr>
        <p:grpSpPr>
          <a:xfrm>
            <a:off x="6728900" y="2692223"/>
            <a:ext cx="1815300" cy="617127"/>
            <a:chOff x="6728900" y="2539823"/>
            <a:chExt cx="1815300" cy="617127"/>
          </a:xfrm>
        </p:grpSpPr>
        <p:sp>
          <p:nvSpPr>
            <p:cNvPr id="866" name="Google Shape;866;p54"/>
            <p:cNvSpPr txBox="1"/>
            <p:nvPr/>
          </p:nvSpPr>
          <p:spPr>
            <a:xfrm>
              <a:off x="6728900" y="2849150"/>
              <a:ext cx="18153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Penyediaan narasumber</a:t>
              </a:r>
              <a:endParaRPr sz="1100"/>
            </a:p>
          </p:txBody>
        </p:sp>
        <p:pic>
          <p:nvPicPr>
            <p:cNvPr id="892" name="Google Shape;892;p54"/>
            <p:cNvPicPr preferRelativeResize="0"/>
            <p:nvPr/>
          </p:nvPicPr>
          <p:blipFill>
            <a:blip r:embed="rId8">
              <a:alphaModFix/>
            </a:blip>
            <a:stretch>
              <a:fillRect/>
            </a:stretch>
          </p:blipFill>
          <p:spPr>
            <a:xfrm>
              <a:off x="7402925" y="2539823"/>
              <a:ext cx="336300" cy="338765"/>
            </a:xfrm>
            <a:prstGeom prst="rect">
              <a:avLst/>
            </a:prstGeom>
            <a:noFill/>
            <a:ln>
              <a:noFill/>
            </a:ln>
          </p:spPr>
        </p:pic>
      </p:grpSp>
      <p:cxnSp>
        <p:nvCxnSpPr>
          <p:cNvPr id="893" name="Google Shape;893;p54"/>
          <p:cNvCxnSpPr>
            <a:stCxn id="843" idx="3"/>
            <a:endCxn id="851" idx="3"/>
          </p:cNvCxnSpPr>
          <p:nvPr/>
        </p:nvCxnSpPr>
        <p:spPr>
          <a:xfrm rot="10800000" flipH="1">
            <a:off x="4601056" y="2314781"/>
            <a:ext cx="3714300" cy="1051200"/>
          </a:xfrm>
          <a:prstGeom prst="bentConnector3">
            <a:avLst>
              <a:gd name="adj1" fmla="val 112673"/>
            </a:avLst>
          </a:prstGeom>
          <a:noFill/>
          <a:ln w="19050" cap="flat" cmpd="sng">
            <a:solidFill>
              <a:schemeClr val="accent5"/>
            </a:solidFill>
            <a:prstDash val="dash"/>
            <a:round/>
            <a:headEnd type="none" w="med" len="med"/>
            <a:tailEnd type="triangle" w="med" len="med"/>
          </a:ln>
        </p:spPr>
      </p:cxnSp>
      <p:cxnSp>
        <p:nvCxnSpPr>
          <p:cNvPr id="894" name="Google Shape;894;p54"/>
          <p:cNvCxnSpPr>
            <a:stCxn id="843" idx="3"/>
            <a:endCxn id="862" idx="3"/>
          </p:cNvCxnSpPr>
          <p:nvPr/>
        </p:nvCxnSpPr>
        <p:spPr>
          <a:xfrm rot="10800000" flipH="1">
            <a:off x="4601056" y="1203881"/>
            <a:ext cx="3653100" cy="2162100"/>
          </a:xfrm>
          <a:prstGeom prst="bentConnector3">
            <a:avLst>
              <a:gd name="adj1" fmla="val 106515"/>
            </a:avLst>
          </a:prstGeom>
          <a:noFill/>
          <a:ln w="19050" cap="flat" cmpd="sng">
            <a:solidFill>
              <a:schemeClr val="accent5"/>
            </a:solidFill>
            <a:prstDash val="dash"/>
            <a:round/>
            <a:headEnd type="none" w="med" len="med"/>
            <a:tailEnd type="triangle" w="med" len="med"/>
          </a:ln>
        </p:spPr>
      </p:cxnSp>
      <p:pic>
        <p:nvPicPr>
          <p:cNvPr id="895" name="Google Shape;895;p54"/>
          <p:cNvPicPr preferRelativeResize="0"/>
          <p:nvPr/>
        </p:nvPicPr>
        <p:blipFill>
          <a:blip r:embed="rId9">
            <a:alphaModFix/>
          </a:blip>
          <a:stretch>
            <a:fillRect/>
          </a:stretch>
        </p:blipFill>
        <p:spPr>
          <a:xfrm>
            <a:off x="3834873" y="2800436"/>
            <a:ext cx="368900" cy="368900"/>
          </a:xfrm>
          <a:prstGeom prst="rect">
            <a:avLst/>
          </a:prstGeom>
          <a:noFill/>
          <a:ln>
            <a:noFill/>
          </a:ln>
        </p:spPr>
      </p:pic>
      <p:pic>
        <p:nvPicPr>
          <p:cNvPr id="896" name="Google Shape;896;p54"/>
          <p:cNvPicPr preferRelativeResize="0"/>
          <p:nvPr/>
        </p:nvPicPr>
        <p:blipFill rotWithShape="1">
          <a:blip r:embed="rId10">
            <a:alphaModFix/>
          </a:blip>
          <a:srcRect r="65883"/>
          <a:stretch/>
        </p:blipFill>
        <p:spPr>
          <a:xfrm>
            <a:off x="3887337" y="3675852"/>
            <a:ext cx="238125" cy="342786"/>
          </a:xfrm>
          <a:prstGeom prst="rect">
            <a:avLst/>
          </a:prstGeom>
          <a:noFill/>
          <a:ln>
            <a:noFill/>
          </a:ln>
        </p:spPr>
      </p:pic>
      <p:pic>
        <p:nvPicPr>
          <p:cNvPr id="897" name="Google Shape;897;p54"/>
          <p:cNvPicPr preferRelativeResize="0"/>
          <p:nvPr/>
        </p:nvPicPr>
        <p:blipFill>
          <a:blip r:embed="rId11">
            <a:alphaModFix/>
          </a:blip>
          <a:stretch>
            <a:fillRect/>
          </a:stretch>
        </p:blipFill>
        <p:spPr>
          <a:xfrm>
            <a:off x="4203775" y="4069563"/>
            <a:ext cx="336300" cy="336300"/>
          </a:xfrm>
          <a:prstGeom prst="rect">
            <a:avLst/>
          </a:prstGeom>
          <a:noFill/>
          <a:ln>
            <a:noFill/>
          </a:ln>
        </p:spPr>
      </p:pic>
      <p:pic>
        <p:nvPicPr>
          <p:cNvPr id="898" name="Google Shape;898;p54"/>
          <p:cNvPicPr preferRelativeResize="0"/>
          <p:nvPr/>
        </p:nvPicPr>
        <p:blipFill rotWithShape="1">
          <a:blip r:embed="rId12">
            <a:alphaModFix/>
          </a:blip>
          <a:srcRect l="209" r="209"/>
          <a:stretch/>
        </p:blipFill>
        <p:spPr>
          <a:xfrm>
            <a:off x="3688978" y="4508603"/>
            <a:ext cx="238125" cy="239134"/>
          </a:xfrm>
          <a:prstGeom prst="rect">
            <a:avLst/>
          </a:prstGeom>
          <a:noFill/>
          <a:ln>
            <a:noFill/>
          </a:ln>
        </p:spPr>
      </p:pic>
      <p:sp>
        <p:nvSpPr>
          <p:cNvPr id="899" name="Google Shape;899;p54"/>
          <p:cNvSpPr/>
          <p:nvPr/>
        </p:nvSpPr>
        <p:spPr>
          <a:xfrm>
            <a:off x="2988350" y="2676075"/>
            <a:ext cx="2000700" cy="912900"/>
          </a:xfrm>
          <a:prstGeom prst="roundRect">
            <a:avLst>
              <a:gd name="adj" fmla="val 16667"/>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55"/>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905" name="Google Shape;905;p55"/>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800">
              <a:solidFill>
                <a:srgbClr val="000000"/>
              </a:solidFill>
            </a:endParaRPr>
          </a:p>
        </p:txBody>
      </p:sp>
      <p:sp>
        <p:nvSpPr>
          <p:cNvPr id="906" name="Google Shape;906;p55"/>
          <p:cNvSpPr txBox="1"/>
          <p:nvPr/>
        </p:nvSpPr>
        <p:spPr>
          <a:xfrm>
            <a:off x="0" y="0"/>
            <a:ext cx="9144000" cy="513000"/>
          </a:xfrm>
          <a:prstGeom prst="rect">
            <a:avLst/>
          </a:prstGeom>
          <a:solidFill>
            <a:srgbClr val="002060"/>
          </a:solid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1600" b="1">
                <a:solidFill>
                  <a:srgbClr val="FFFFFF"/>
                </a:solidFill>
              </a:rPr>
              <a:t>Karakteristik Mitra Pembangunan yang bekerja sama terkait IKM secara mandiri</a:t>
            </a:r>
            <a:endParaRPr sz="1600" b="1">
              <a:solidFill>
                <a:srgbClr val="FFFFFF"/>
              </a:solidFill>
            </a:endParaRPr>
          </a:p>
        </p:txBody>
      </p:sp>
      <p:grpSp>
        <p:nvGrpSpPr>
          <p:cNvPr id="907" name="Google Shape;907;p55"/>
          <p:cNvGrpSpPr/>
          <p:nvPr/>
        </p:nvGrpSpPr>
        <p:grpSpPr>
          <a:xfrm>
            <a:off x="1543310" y="1152638"/>
            <a:ext cx="6153565" cy="468979"/>
            <a:chOff x="5515222" y="1048063"/>
            <a:chExt cx="8204753" cy="625306"/>
          </a:xfrm>
        </p:grpSpPr>
        <p:sp>
          <p:nvSpPr>
            <p:cNvPr id="908" name="Google Shape;908;p55"/>
            <p:cNvSpPr/>
            <p:nvPr/>
          </p:nvSpPr>
          <p:spPr>
            <a:xfrm>
              <a:off x="6467475" y="1049175"/>
              <a:ext cx="7252500" cy="623100"/>
            </a:xfrm>
            <a:prstGeom prst="rect">
              <a:avLst/>
            </a:prstGeom>
            <a:solidFill>
              <a:srgbClr val="EEEEEE"/>
            </a:solidFill>
            <a:ln>
              <a:noFill/>
            </a:ln>
          </p:spPr>
          <p:txBody>
            <a:bodyPr spcFirstLastPara="1" wrap="square" lIns="137150" tIns="68575" rIns="68575" bIns="68575" anchor="ctr" anchorCtr="0">
              <a:noAutofit/>
            </a:bodyPr>
            <a:lstStyle/>
            <a:p>
              <a:pPr marL="0" lvl="0" indent="0" algn="l" rtl="0">
                <a:spcBef>
                  <a:spcPts val="0"/>
                </a:spcBef>
                <a:spcAft>
                  <a:spcPts val="0"/>
                </a:spcAft>
                <a:buNone/>
              </a:pPr>
              <a:r>
                <a:rPr lang="en" sz="1500">
                  <a:solidFill>
                    <a:srgbClr val="002060"/>
                  </a:solidFill>
                  <a:latin typeface="Fira Sans Extra Condensed Medium"/>
                  <a:ea typeface="Fira Sans Extra Condensed Medium"/>
                  <a:cs typeface="Fira Sans Extra Condensed Medium"/>
                  <a:sym typeface="Fira Sans Extra Condensed Medium"/>
                </a:rPr>
                <a:t>Self-funded</a:t>
              </a:r>
              <a:endParaRPr sz="1500">
                <a:solidFill>
                  <a:srgbClr val="002060"/>
                </a:solidFill>
                <a:latin typeface="Fira Sans Extra Condensed Medium"/>
                <a:ea typeface="Fira Sans Extra Condensed Medium"/>
                <a:cs typeface="Fira Sans Extra Condensed Medium"/>
                <a:sym typeface="Fira Sans Extra Condensed Medium"/>
              </a:endParaRPr>
            </a:p>
          </p:txBody>
        </p:sp>
        <p:sp>
          <p:nvSpPr>
            <p:cNvPr id="909" name="Google Shape;909;p55"/>
            <p:cNvSpPr/>
            <p:nvPr/>
          </p:nvSpPr>
          <p:spPr>
            <a:xfrm>
              <a:off x="5515222" y="1048063"/>
              <a:ext cx="1064321" cy="625306"/>
            </a:xfrm>
            <a:custGeom>
              <a:avLst/>
              <a:gdLst/>
              <a:ahLst/>
              <a:cxnLst/>
              <a:rect l="l" t="t" r="r" b="b"/>
              <a:pathLst>
                <a:path w="79919" h="35328" extrusionOk="0">
                  <a:moveTo>
                    <a:pt x="0" y="0"/>
                  </a:moveTo>
                  <a:lnTo>
                    <a:pt x="0" y="35327"/>
                  </a:lnTo>
                  <a:lnTo>
                    <a:pt x="75450" y="35327"/>
                  </a:lnTo>
                  <a:cubicBezTo>
                    <a:pt x="77896" y="35327"/>
                    <a:pt x="79919" y="33305"/>
                    <a:pt x="79919" y="30728"/>
                  </a:cubicBezTo>
                  <a:lnTo>
                    <a:pt x="79919" y="4632"/>
                  </a:lnTo>
                  <a:cubicBezTo>
                    <a:pt x="79919" y="2055"/>
                    <a:pt x="77896" y="0"/>
                    <a:pt x="75450" y="0"/>
                  </a:cubicBezTo>
                  <a:close/>
                </a:path>
              </a:pathLst>
            </a:custGeom>
            <a:solidFill>
              <a:srgbClr val="00206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500"/>
            </a:p>
          </p:txBody>
        </p:sp>
      </p:grpSp>
      <p:sp>
        <p:nvSpPr>
          <p:cNvPr id="910" name="Google Shape;910;p55"/>
          <p:cNvSpPr/>
          <p:nvPr/>
        </p:nvSpPr>
        <p:spPr>
          <a:xfrm>
            <a:off x="1340418" y="1152628"/>
            <a:ext cx="468979" cy="468979"/>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100">
                <a:solidFill>
                  <a:srgbClr val="002060"/>
                </a:solidFill>
                <a:latin typeface="Fira Sans Extra Condensed Black"/>
                <a:ea typeface="Fira Sans Extra Condensed Black"/>
                <a:cs typeface="Fira Sans Extra Condensed Black"/>
                <a:sym typeface="Fira Sans Extra Condensed Black"/>
              </a:rPr>
              <a:t>1</a:t>
            </a:r>
            <a:endParaRPr sz="2100">
              <a:solidFill>
                <a:srgbClr val="002060"/>
              </a:solidFill>
              <a:latin typeface="Fira Sans Extra Condensed Black"/>
              <a:ea typeface="Fira Sans Extra Condensed Black"/>
              <a:cs typeface="Fira Sans Extra Condensed Black"/>
              <a:sym typeface="Fira Sans Extra Condensed Black"/>
            </a:endParaRPr>
          </a:p>
        </p:txBody>
      </p:sp>
      <p:grpSp>
        <p:nvGrpSpPr>
          <p:cNvPr id="911" name="Google Shape;911;p55"/>
          <p:cNvGrpSpPr/>
          <p:nvPr/>
        </p:nvGrpSpPr>
        <p:grpSpPr>
          <a:xfrm>
            <a:off x="1543310" y="1796869"/>
            <a:ext cx="6153565" cy="468979"/>
            <a:chOff x="5515222" y="1048063"/>
            <a:chExt cx="8204753" cy="625306"/>
          </a:xfrm>
        </p:grpSpPr>
        <p:sp>
          <p:nvSpPr>
            <p:cNvPr id="912" name="Google Shape;912;p55"/>
            <p:cNvSpPr/>
            <p:nvPr/>
          </p:nvSpPr>
          <p:spPr>
            <a:xfrm>
              <a:off x="6467475" y="1049175"/>
              <a:ext cx="7252500" cy="623100"/>
            </a:xfrm>
            <a:prstGeom prst="rect">
              <a:avLst/>
            </a:prstGeom>
            <a:solidFill>
              <a:srgbClr val="EEEEEE"/>
            </a:solidFill>
            <a:ln>
              <a:noFill/>
            </a:ln>
          </p:spPr>
          <p:txBody>
            <a:bodyPr spcFirstLastPara="1" wrap="square" lIns="137150" tIns="68575" rIns="68575" bIns="68575" anchor="ctr" anchorCtr="0">
              <a:noAutofit/>
            </a:bodyPr>
            <a:lstStyle/>
            <a:p>
              <a:pPr marL="0" lvl="0" indent="0" algn="l" rtl="0">
                <a:spcBef>
                  <a:spcPts val="0"/>
                </a:spcBef>
                <a:spcAft>
                  <a:spcPts val="0"/>
                </a:spcAft>
                <a:buNone/>
              </a:pPr>
              <a:r>
                <a:rPr lang="en" sz="1500">
                  <a:solidFill>
                    <a:srgbClr val="002060"/>
                  </a:solidFill>
                  <a:latin typeface="Fira Sans Extra Condensed Medium"/>
                  <a:ea typeface="Fira Sans Extra Condensed Medium"/>
                  <a:cs typeface="Fira Sans Extra Condensed Medium"/>
                  <a:sym typeface="Fira Sans Extra Condensed Medium"/>
                </a:rPr>
                <a:t>Diharapkan sudah ada sekolah binaan</a:t>
              </a:r>
              <a:endParaRPr sz="1500">
                <a:solidFill>
                  <a:srgbClr val="002060"/>
                </a:solidFill>
                <a:latin typeface="Fira Sans Extra Condensed Medium"/>
                <a:ea typeface="Fira Sans Extra Condensed Medium"/>
                <a:cs typeface="Fira Sans Extra Condensed Medium"/>
                <a:sym typeface="Fira Sans Extra Condensed Medium"/>
              </a:endParaRPr>
            </a:p>
          </p:txBody>
        </p:sp>
        <p:sp>
          <p:nvSpPr>
            <p:cNvPr id="913" name="Google Shape;913;p55"/>
            <p:cNvSpPr/>
            <p:nvPr/>
          </p:nvSpPr>
          <p:spPr>
            <a:xfrm>
              <a:off x="5515222" y="1048063"/>
              <a:ext cx="1064321" cy="625306"/>
            </a:xfrm>
            <a:custGeom>
              <a:avLst/>
              <a:gdLst/>
              <a:ahLst/>
              <a:cxnLst/>
              <a:rect l="l" t="t" r="r" b="b"/>
              <a:pathLst>
                <a:path w="79919" h="35328" extrusionOk="0">
                  <a:moveTo>
                    <a:pt x="0" y="0"/>
                  </a:moveTo>
                  <a:lnTo>
                    <a:pt x="0" y="35327"/>
                  </a:lnTo>
                  <a:lnTo>
                    <a:pt x="75450" y="35327"/>
                  </a:lnTo>
                  <a:cubicBezTo>
                    <a:pt x="77896" y="35327"/>
                    <a:pt x="79919" y="33305"/>
                    <a:pt x="79919" y="30728"/>
                  </a:cubicBezTo>
                  <a:lnTo>
                    <a:pt x="79919" y="4632"/>
                  </a:lnTo>
                  <a:cubicBezTo>
                    <a:pt x="79919" y="2055"/>
                    <a:pt x="77896" y="0"/>
                    <a:pt x="75450" y="0"/>
                  </a:cubicBezTo>
                  <a:close/>
                </a:path>
              </a:pathLst>
            </a:custGeom>
            <a:solidFill>
              <a:srgbClr val="00206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500"/>
            </a:p>
          </p:txBody>
        </p:sp>
      </p:grpSp>
      <p:sp>
        <p:nvSpPr>
          <p:cNvPr id="914" name="Google Shape;914;p55"/>
          <p:cNvSpPr/>
          <p:nvPr/>
        </p:nvSpPr>
        <p:spPr>
          <a:xfrm>
            <a:off x="1340418" y="1796859"/>
            <a:ext cx="468979" cy="468979"/>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100">
                <a:solidFill>
                  <a:srgbClr val="002060"/>
                </a:solidFill>
                <a:latin typeface="Fira Sans Extra Condensed Black"/>
                <a:ea typeface="Fira Sans Extra Condensed Black"/>
                <a:cs typeface="Fira Sans Extra Condensed Black"/>
                <a:sym typeface="Fira Sans Extra Condensed Black"/>
              </a:rPr>
              <a:t>2</a:t>
            </a:r>
            <a:endParaRPr sz="2100">
              <a:solidFill>
                <a:srgbClr val="002060"/>
              </a:solidFill>
              <a:latin typeface="Fira Sans Extra Condensed Black"/>
              <a:ea typeface="Fira Sans Extra Condensed Black"/>
              <a:cs typeface="Fira Sans Extra Condensed Black"/>
              <a:sym typeface="Fira Sans Extra Condensed Black"/>
            </a:endParaRPr>
          </a:p>
        </p:txBody>
      </p:sp>
      <p:grpSp>
        <p:nvGrpSpPr>
          <p:cNvPr id="915" name="Google Shape;915;p55"/>
          <p:cNvGrpSpPr/>
          <p:nvPr/>
        </p:nvGrpSpPr>
        <p:grpSpPr>
          <a:xfrm>
            <a:off x="1543310" y="2441100"/>
            <a:ext cx="6153565" cy="468979"/>
            <a:chOff x="5515222" y="1048063"/>
            <a:chExt cx="8204753" cy="625306"/>
          </a:xfrm>
        </p:grpSpPr>
        <p:sp>
          <p:nvSpPr>
            <p:cNvPr id="916" name="Google Shape;916;p55"/>
            <p:cNvSpPr/>
            <p:nvPr/>
          </p:nvSpPr>
          <p:spPr>
            <a:xfrm>
              <a:off x="6467475" y="1049175"/>
              <a:ext cx="7252500" cy="623100"/>
            </a:xfrm>
            <a:prstGeom prst="rect">
              <a:avLst/>
            </a:prstGeom>
            <a:solidFill>
              <a:srgbClr val="EEEEEE"/>
            </a:solidFill>
            <a:ln>
              <a:noFill/>
            </a:ln>
          </p:spPr>
          <p:txBody>
            <a:bodyPr spcFirstLastPara="1" wrap="square" lIns="137150" tIns="68575" rIns="68575" bIns="68575" anchor="ctr" anchorCtr="0">
              <a:noAutofit/>
            </a:bodyPr>
            <a:lstStyle/>
            <a:p>
              <a:pPr marL="0" lvl="0" indent="0" algn="l" rtl="0">
                <a:spcBef>
                  <a:spcPts val="0"/>
                </a:spcBef>
                <a:spcAft>
                  <a:spcPts val="0"/>
                </a:spcAft>
                <a:buNone/>
              </a:pPr>
              <a:r>
                <a:rPr lang="en" sz="1500">
                  <a:solidFill>
                    <a:srgbClr val="002060"/>
                  </a:solidFill>
                  <a:latin typeface="Fira Sans Extra Condensed Medium"/>
                  <a:ea typeface="Fira Sans Extra Condensed Medium"/>
                  <a:cs typeface="Fira Sans Extra Condensed Medium"/>
                  <a:sym typeface="Fira Sans Extra Condensed Medium"/>
                </a:rPr>
                <a:t>Diharapkan sudah ada MoU dengan pemerintah daerah</a:t>
              </a:r>
              <a:endParaRPr sz="1500">
                <a:solidFill>
                  <a:srgbClr val="002060"/>
                </a:solidFill>
                <a:latin typeface="Fira Sans Extra Condensed Medium"/>
                <a:ea typeface="Fira Sans Extra Condensed Medium"/>
                <a:cs typeface="Fira Sans Extra Condensed Medium"/>
                <a:sym typeface="Fira Sans Extra Condensed Medium"/>
              </a:endParaRPr>
            </a:p>
          </p:txBody>
        </p:sp>
        <p:sp>
          <p:nvSpPr>
            <p:cNvPr id="917" name="Google Shape;917;p55"/>
            <p:cNvSpPr/>
            <p:nvPr/>
          </p:nvSpPr>
          <p:spPr>
            <a:xfrm>
              <a:off x="5515222" y="1048063"/>
              <a:ext cx="1064321" cy="625306"/>
            </a:xfrm>
            <a:custGeom>
              <a:avLst/>
              <a:gdLst/>
              <a:ahLst/>
              <a:cxnLst/>
              <a:rect l="l" t="t" r="r" b="b"/>
              <a:pathLst>
                <a:path w="79919" h="35328" extrusionOk="0">
                  <a:moveTo>
                    <a:pt x="0" y="0"/>
                  </a:moveTo>
                  <a:lnTo>
                    <a:pt x="0" y="35327"/>
                  </a:lnTo>
                  <a:lnTo>
                    <a:pt x="75450" y="35327"/>
                  </a:lnTo>
                  <a:cubicBezTo>
                    <a:pt x="77896" y="35327"/>
                    <a:pt x="79919" y="33305"/>
                    <a:pt x="79919" y="30728"/>
                  </a:cubicBezTo>
                  <a:lnTo>
                    <a:pt x="79919" y="4632"/>
                  </a:lnTo>
                  <a:cubicBezTo>
                    <a:pt x="79919" y="2055"/>
                    <a:pt x="77896" y="0"/>
                    <a:pt x="75450" y="0"/>
                  </a:cubicBezTo>
                  <a:close/>
                </a:path>
              </a:pathLst>
            </a:custGeom>
            <a:solidFill>
              <a:srgbClr val="00206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500"/>
            </a:p>
          </p:txBody>
        </p:sp>
      </p:grpSp>
      <p:sp>
        <p:nvSpPr>
          <p:cNvPr id="918" name="Google Shape;918;p55"/>
          <p:cNvSpPr/>
          <p:nvPr/>
        </p:nvSpPr>
        <p:spPr>
          <a:xfrm>
            <a:off x="1340418" y="2441091"/>
            <a:ext cx="468979" cy="468979"/>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100">
                <a:solidFill>
                  <a:srgbClr val="002060"/>
                </a:solidFill>
                <a:latin typeface="Fira Sans Extra Condensed Black"/>
                <a:ea typeface="Fira Sans Extra Condensed Black"/>
                <a:cs typeface="Fira Sans Extra Condensed Black"/>
                <a:sym typeface="Fira Sans Extra Condensed Black"/>
              </a:rPr>
              <a:t>3</a:t>
            </a:r>
            <a:endParaRPr sz="2100">
              <a:solidFill>
                <a:srgbClr val="002060"/>
              </a:solidFill>
              <a:latin typeface="Fira Sans Extra Condensed Black"/>
              <a:ea typeface="Fira Sans Extra Condensed Black"/>
              <a:cs typeface="Fira Sans Extra Condensed Black"/>
              <a:sym typeface="Fira Sans Extra Condensed Black"/>
            </a:endParaRPr>
          </a:p>
        </p:txBody>
      </p:sp>
      <p:grpSp>
        <p:nvGrpSpPr>
          <p:cNvPr id="919" name="Google Shape;919;p55"/>
          <p:cNvGrpSpPr/>
          <p:nvPr/>
        </p:nvGrpSpPr>
        <p:grpSpPr>
          <a:xfrm>
            <a:off x="1543310" y="3085331"/>
            <a:ext cx="6153565" cy="468979"/>
            <a:chOff x="5515222" y="1048063"/>
            <a:chExt cx="8204753" cy="625306"/>
          </a:xfrm>
        </p:grpSpPr>
        <p:sp>
          <p:nvSpPr>
            <p:cNvPr id="920" name="Google Shape;920;p55"/>
            <p:cNvSpPr/>
            <p:nvPr/>
          </p:nvSpPr>
          <p:spPr>
            <a:xfrm>
              <a:off x="6467475" y="1049175"/>
              <a:ext cx="7252500" cy="623100"/>
            </a:xfrm>
            <a:prstGeom prst="rect">
              <a:avLst/>
            </a:prstGeom>
            <a:solidFill>
              <a:srgbClr val="EEEEEE"/>
            </a:solidFill>
            <a:ln>
              <a:noFill/>
            </a:ln>
          </p:spPr>
          <p:txBody>
            <a:bodyPr spcFirstLastPara="1" wrap="square" lIns="137150" tIns="68575" rIns="68575" bIns="68575" anchor="ctr" anchorCtr="0">
              <a:noAutofit/>
            </a:bodyPr>
            <a:lstStyle/>
            <a:p>
              <a:pPr marL="0" lvl="0" indent="0" algn="l" rtl="0">
                <a:spcBef>
                  <a:spcPts val="0"/>
                </a:spcBef>
                <a:spcAft>
                  <a:spcPts val="0"/>
                </a:spcAft>
                <a:buNone/>
              </a:pPr>
              <a:r>
                <a:rPr lang="en" sz="1500">
                  <a:solidFill>
                    <a:srgbClr val="002060"/>
                  </a:solidFill>
                  <a:latin typeface="Fira Sans Extra Condensed Medium"/>
                  <a:ea typeface="Fira Sans Extra Condensed Medium"/>
                  <a:cs typeface="Fira Sans Extra Condensed Medium"/>
                  <a:sym typeface="Fira Sans Extra Condensed Medium"/>
                </a:rPr>
                <a:t>Diharapkan sudah pernah bekerja dengan daerah binaan minimal 1 tahun</a:t>
              </a:r>
              <a:endParaRPr sz="1500">
                <a:solidFill>
                  <a:srgbClr val="002060"/>
                </a:solidFill>
                <a:latin typeface="Fira Sans Extra Condensed Medium"/>
                <a:ea typeface="Fira Sans Extra Condensed Medium"/>
                <a:cs typeface="Fira Sans Extra Condensed Medium"/>
                <a:sym typeface="Fira Sans Extra Condensed Medium"/>
              </a:endParaRPr>
            </a:p>
          </p:txBody>
        </p:sp>
        <p:sp>
          <p:nvSpPr>
            <p:cNvPr id="921" name="Google Shape;921;p55"/>
            <p:cNvSpPr/>
            <p:nvPr/>
          </p:nvSpPr>
          <p:spPr>
            <a:xfrm>
              <a:off x="5515222" y="1048063"/>
              <a:ext cx="1064321" cy="625306"/>
            </a:xfrm>
            <a:custGeom>
              <a:avLst/>
              <a:gdLst/>
              <a:ahLst/>
              <a:cxnLst/>
              <a:rect l="l" t="t" r="r" b="b"/>
              <a:pathLst>
                <a:path w="79919" h="35328" extrusionOk="0">
                  <a:moveTo>
                    <a:pt x="0" y="0"/>
                  </a:moveTo>
                  <a:lnTo>
                    <a:pt x="0" y="35327"/>
                  </a:lnTo>
                  <a:lnTo>
                    <a:pt x="75450" y="35327"/>
                  </a:lnTo>
                  <a:cubicBezTo>
                    <a:pt x="77896" y="35327"/>
                    <a:pt x="79919" y="33305"/>
                    <a:pt x="79919" y="30728"/>
                  </a:cubicBezTo>
                  <a:lnTo>
                    <a:pt x="79919" y="4632"/>
                  </a:lnTo>
                  <a:cubicBezTo>
                    <a:pt x="79919" y="2055"/>
                    <a:pt x="77896" y="0"/>
                    <a:pt x="75450" y="0"/>
                  </a:cubicBezTo>
                  <a:close/>
                </a:path>
              </a:pathLst>
            </a:custGeom>
            <a:solidFill>
              <a:srgbClr val="00206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500"/>
            </a:p>
          </p:txBody>
        </p:sp>
      </p:grpSp>
      <p:sp>
        <p:nvSpPr>
          <p:cNvPr id="922" name="Google Shape;922;p55"/>
          <p:cNvSpPr/>
          <p:nvPr/>
        </p:nvSpPr>
        <p:spPr>
          <a:xfrm>
            <a:off x="1340418" y="3085322"/>
            <a:ext cx="468979" cy="468979"/>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100">
                <a:solidFill>
                  <a:srgbClr val="002060"/>
                </a:solidFill>
                <a:latin typeface="Fira Sans Extra Condensed Black"/>
                <a:ea typeface="Fira Sans Extra Condensed Black"/>
                <a:cs typeface="Fira Sans Extra Condensed Black"/>
                <a:sym typeface="Fira Sans Extra Condensed Black"/>
              </a:rPr>
              <a:t>4</a:t>
            </a:r>
            <a:endParaRPr sz="2100">
              <a:solidFill>
                <a:srgbClr val="002060"/>
              </a:solidFill>
              <a:latin typeface="Fira Sans Extra Condensed Black"/>
              <a:ea typeface="Fira Sans Extra Condensed Black"/>
              <a:cs typeface="Fira Sans Extra Condensed Black"/>
              <a:sym typeface="Fira Sans Extra Condensed Black"/>
            </a:endParaRPr>
          </a:p>
        </p:txBody>
      </p:sp>
      <p:grpSp>
        <p:nvGrpSpPr>
          <p:cNvPr id="923" name="Google Shape;923;p55"/>
          <p:cNvGrpSpPr/>
          <p:nvPr/>
        </p:nvGrpSpPr>
        <p:grpSpPr>
          <a:xfrm>
            <a:off x="1543310" y="3730313"/>
            <a:ext cx="6153565" cy="468979"/>
            <a:chOff x="5515222" y="1048063"/>
            <a:chExt cx="8204753" cy="625306"/>
          </a:xfrm>
        </p:grpSpPr>
        <p:sp>
          <p:nvSpPr>
            <p:cNvPr id="924" name="Google Shape;924;p55"/>
            <p:cNvSpPr/>
            <p:nvPr/>
          </p:nvSpPr>
          <p:spPr>
            <a:xfrm>
              <a:off x="6467475" y="1049175"/>
              <a:ext cx="7252500" cy="623100"/>
            </a:xfrm>
            <a:prstGeom prst="rect">
              <a:avLst/>
            </a:prstGeom>
            <a:solidFill>
              <a:srgbClr val="EEEEEE"/>
            </a:solidFill>
            <a:ln>
              <a:noFill/>
            </a:ln>
          </p:spPr>
          <p:txBody>
            <a:bodyPr spcFirstLastPara="1" wrap="square" lIns="137150" tIns="68575" rIns="68575" bIns="68575" anchor="ctr" anchorCtr="0">
              <a:noAutofit/>
            </a:bodyPr>
            <a:lstStyle/>
            <a:p>
              <a:pPr marL="0" lvl="0" indent="0" algn="l" rtl="0">
                <a:spcBef>
                  <a:spcPts val="0"/>
                </a:spcBef>
                <a:spcAft>
                  <a:spcPts val="0"/>
                </a:spcAft>
                <a:buNone/>
              </a:pPr>
              <a:r>
                <a:rPr lang="en" sz="1500">
                  <a:solidFill>
                    <a:srgbClr val="002060"/>
                  </a:solidFill>
                  <a:latin typeface="Fira Sans Extra Condensed Medium"/>
                  <a:ea typeface="Fira Sans Extra Condensed Medium"/>
                  <a:cs typeface="Fira Sans Extra Condensed Medium"/>
                  <a:sym typeface="Fira Sans Extra Condensed Medium"/>
                </a:rPr>
                <a:t>Fokus pada peningkatan proses pembelajaran</a:t>
              </a:r>
              <a:endParaRPr sz="1500">
                <a:solidFill>
                  <a:srgbClr val="002060"/>
                </a:solidFill>
                <a:latin typeface="Fira Sans Extra Condensed Medium"/>
                <a:ea typeface="Fira Sans Extra Condensed Medium"/>
                <a:cs typeface="Fira Sans Extra Condensed Medium"/>
                <a:sym typeface="Fira Sans Extra Condensed Medium"/>
              </a:endParaRPr>
            </a:p>
          </p:txBody>
        </p:sp>
        <p:sp>
          <p:nvSpPr>
            <p:cNvPr id="925" name="Google Shape;925;p55"/>
            <p:cNvSpPr/>
            <p:nvPr/>
          </p:nvSpPr>
          <p:spPr>
            <a:xfrm>
              <a:off x="5515222" y="1048063"/>
              <a:ext cx="1064321" cy="625306"/>
            </a:xfrm>
            <a:custGeom>
              <a:avLst/>
              <a:gdLst/>
              <a:ahLst/>
              <a:cxnLst/>
              <a:rect l="l" t="t" r="r" b="b"/>
              <a:pathLst>
                <a:path w="79919" h="35328" extrusionOk="0">
                  <a:moveTo>
                    <a:pt x="0" y="0"/>
                  </a:moveTo>
                  <a:lnTo>
                    <a:pt x="0" y="35327"/>
                  </a:lnTo>
                  <a:lnTo>
                    <a:pt x="75450" y="35327"/>
                  </a:lnTo>
                  <a:cubicBezTo>
                    <a:pt x="77896" y="35327"/>
                    <a:pt x="79919" y="33305"/>
                    <a:pt x="79919" y="30728"/>
                  </a:cubicBezTo>
                  <a:lnTo>
                    <a:pt x="79919" y="4632"/>
                  </a:lnTo>
                  <a:cubicBezTo>
                    <a:pt x="79919" y="2055"/>
                    <a:pt x="77896" y="0"/>
                    <a:pt x="75450" y="0"/>
                  </a:cubicBezTo>
                  <a:close/>
                </a:path>
              </a:pathLst>
            </a:custGeom>
            <a:solidFill>
              <a:srgbClr val="00206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500"/>
            </a:p>
          </p:txBody>
        </p:sp>
      </p:grpSp>
      <p:sp>
        <p:nvSpPr>
          <p:cNvPr id="926" name="Google Shape;926;p55"/>
          <p:cNvSpPr/>
          <p:nvPr/>
        </p:nvSpPr>
        <p:spPr>
          <a:xfrm>
            <a:off x="1340418" y="3730303"/>
            <a:ext cx="468979" cy="468979"/>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100">
                <a:solidFill>
                  <a:srgbClr val="002060"/>
                </a:solidFill>
                <a:latin typeface="Fira Sans Extra Condensed Black"/>
                <a:ea typeface="Fira Sans Extra Condensed Black"/>
                <a:cs typeface="Fira Sans Extra Condensed Black"/>
                <a:sym typeface="Fira Sans Extra Condensed Black"/>
              </a:rPr>
              <a:t>5</a:t>
            </a:r>
            <a:endParaRPr sz="2100">
              <a:solidFill>
                <a:srgbClr val="002060"/>
              </a:solidFill>
              <a:latin typeface="Fira Sans Extra Condensed Black"/>
              <a:ea typeface="Fira Sans Extra Condensed Black"/>
              <a:cs typeface="Fira Sans Extra Condensed Black"/>
              <a:sym typeface="Fira Sans Extra Condensed Black"/>
            </a:endParaRPr>
          </a:p>
        </p:txBody>
      </p:sp>
      <p:sp>
        <p:nvSpPr>
          <p:cNvPr id="927" name="Google Shape;927;p55"/>
          <p:cNvSpPr txBox="1"/>
          <p:nvPr/>
        </p:nvSpPr>
        <p:spPr>
          <a:xfrm>
            <a:off x="267900" y="4521175"/>
            <a:ext cx="8762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*Strategi kerja sama dengan mitra pembangunan tidak berada di semua daerah, bergantung keberadaan mitra</a:t>
            </a:r>
            <a:endParaRPr sz="13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56"/>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933" name="Google Shape;933;p56"/>
          <p:cNvSpPr txBox="1"/>
          <p:nvPr/>
        </p:nvSpPr>
        <p:spPr>
          <a:xfrm>
            <a:off x="0" y="0"/>
            <a:ext cx="9144000" cy="513000"/>
          </a:xfrm>
          <a:prstGeom prst="rect">
            <a:avLst/>
          </a:prstGeom>
          <a:solidFill>
            <a:srgbClr val="002060"/>
          </a:solid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1600" b="1">
                <a:solidFill>
                  <a:srgbClr val="FFFFFF"/>
                </a:solidFill>
              </a:rPr>
              <a:t>Mekanisme kerjasama akan asimetris, tergantung kebutuhan, mandiri, dan berkala</a:t>
            </a:r>
            <a:endParaRPr sz="1600" b="1">
              <a:solidFill>
                <a:srgbClr val="FFFFFF"/>
              </a:solidFill>
            </a:endParaRPr>
          </a:p>
        </p:txBody>
      </p:sp>
      <p:sp>
        <p:nvSpPr>
          <p:cNvPr id="934" name="Google Shape;934;p56"/>
          <p:cNvSpPr txBox="1"/>
          <p:nvPr/>
        </p:nvSpPr>
        <p:spPr>
          <a:xfrm>
            <a:off x="311700" y="771175"/>
            <a:ext cx="8520600" cy="21993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 sz="1500" b="1">
                <a:solidFill>
                  <a:srgbClr val="000000"/>
                </a:solidFill>
              </a:rPr>
              <a:t>Asimetris</a:t>
            </a:r>
            <a:r>
              <a:rPr lang="en" sz="1500">
                <a:solidFill>
                  <a:srgbClr val="000000"/>
                </a:solidFill>
              </a:rPr>
              <a:t>. Implementasi Kurikulum Merdeka yang didampingi oleh mitra pembangunan tidak harus seragam. Ruang lingkup implementasi dapat disesuaikan dengan kapasitas mitra dan pilihan satuan pendidikan dalam implementasi Kurikulum Merdeka.</a:t>
            </a:r>
            <a:endParaRPr sz="1500">
              <a:solidFill>
                <a:srgbClr val="000000"/>
              </a:solidFill>
            </a:endParaRPr>
          </a:p>
          <a:p>
            <a:pPr marL="457200" lvl="0" indent="-323850" algn="l" rtl="0">
              <a:lnSpc>
                <a:spcPct val="115000"/>
              </a:lnSpc>
              <a:spcBef>
                <a:spcPts val="0"/>
              </a:spcBef>
              <a:spcAft>
                <a:spcPts val="0"/>
              </a:spcAft>
              <a:buSzPts val="1500"/>
              <a:buChar char="-"/>
            </a:pPr>
            <a:r>
              <a:rPr lang="en" sz="1500" b="1"/>
              <a:t>Tergantung kebutuhan</a:t>
            </a:r>
            <a:r>
              <a:rPr lang="en" sz="1500"/>
              <a:t>. Formalitas kerjasama tergantung kebutuhan dari mitra pembangunan.</a:t>
            </a:r>
            <a:endParaRPr sz="1500"/>
          </a:p>
          <a:p>
            <a:pPr marL="457200" lvl="0" indent="-323850" algn="l" rtl="0">
              <a:lnSpc>
                <a:spcPct val="115000"/>
              </a:lnSpc>
              <a:spcBef>
                <a:spcPts val="0"/>
              </a:spcBef>
              <a:spcAft>
                <a:spcPts val="0"/>
              </a:spcAft>
              <a:buSzPts val="1500"/>
              <a:buChar char="-"/>
            </a:pPr>
            <a:r>
              <a:rPr lang="en" sz="1500" b="1"/>
              <a:t>Pendanaan Mandiri.</a:t>
            </a:r>
            <a:r>
              <a:rPr lang="en" sz="1500"/>
              <a:t> Implementasi pendampingan dilakukan dengan pendanaan mandiri oleh mitra pembangunan.</a:t>
            </a:r>
            <a:endParaRPr sz="1500"/>
          </a:p>
          <a:p>
            <a:pPr marL="457200" lvl="0" indent="-323850" algn="l" rtl="0">
              <a:lnSpc>
                <a:spcPct val="115000"/>
              </a:lnSpc>
              <a:spcBef>
                <a:spcPts val="0"/>
              </a:spcBef>
              <a:spcAft>
                <a:spcPts val="0"/>
              </a:spcAft>
              <a:buSzPts val="1500"/>
              <a:buChar char="-"/>
            </a:pPr>
            <a:r>
              <a:rPr lang="en" sz="1500" b="1"/>
              <a:t>Pertemuan berkala.</a:t>
            </a:r>
            <a:r>
              <a:rPr lang="en" sz="1500"/>
              <a:t> Komunikasi rutin akan menjadi mekanisme operasional kerja sama.</a:t>
            </a:r>
            <a:endParaRPr sz="1500"/>
          </a:p>
        </p:txBody>
      </p:sp>
      <p:sp>
        <p:nvSpPr>
          <p:cNvPr id="935" name="Google Shape;935;p56"/>
          <p:cNvSpPr txBox="1"/>
          <p:nvPr/>
        </p:nvSpPr>
        <p:spPr>
          <a:xfrm>
            <a:off x="229425" y="3133975"/>
            <a:ext cx="88746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t>Kerja sama dengan mitra pembangunan </a:t>
            </a:r>
            <a:r>
              <a:rPr lang="en" sz="1600" b="1"/>
              <a:t>bersifat dinamis</a:t>
            </a:r>
            <a:r>
              <a:rPr lang="en" sz="1600"/>
              <a:t> dan membuka </a:t>
            </a:r>
            <a:r>
              <a:rPr lang="en" sz="1600" b="1"/>
              <a:t>peluang untuk mitra pembangunan daerah/ lokal</a:t>
            </a:r>
            <a:r>
              <a:rPr lang="en" sz="1600"/>
              <a:t> yang ingin bekerja sama dalam mendampingi IKM jalur mandiri, bisa menghubungi UPT BBPMP/ BPMP dan mengisi tautan </a:t>
            </a:r>
            <a:r>
              <a:rPr lang="en" sz="1600" u="sng">
                <a:solidFill>
                  <a:schemeClr val="hlink"/>
                </a:solidFill>
                <a:hlinkClick r:id="rId3"/>
              </a:rPr>
              <a:t>https://bit.ly/3Lf93aZ</a:t>
            </a:r>
            <a:r>
              <a:rPr lang="en" sz="1600"/>
              <a:t>  </a:t>
            </a:r>
            <a:endParaRPr sz="15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57"/>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Peran Mitra Pembangunan yang diharapkan dalam mendukung implementasi Kurikulum Merdeka secara umum:</a:t>
            </a:r>
            <a:endParaRPr/>
          </a:p>
        </p:txBody>
      </p:sp>
      <p:graphicFrame>
        <p:nvGraphicFramePr>
          <p:cNvPr id="941" name="Google Shape;941;p57"/>
          <p:cNvGraphicFramePr/>
          <p:nvPr/>
        </p:nvGraphicFramePr>
        <p:xfrm>
          <a:off x="275800" y="740400"/>
          <a:ext cx="3000000" cy="3000000"/>
        </p:xfrm>
        <a:graphic>
          <a:graphicData uri="http://schemas.openxmlformats.org/drawingml/2006/table">
            <a:tbl>
              <a:tblPr>
                <a:noFill/>
                <a:tableStyleId>{7D3A248F-1EBF-4198-803D-C6741AED7FD8}</a:tableStyleId>
              </a:tblPr>
              <a:tblGrid>
                <a:gridCol w="1414950">
                  <a:extLst>
                    <a:ext uri="{9D8B030D-6E8A-4147-A177-3AD203B41FA5}">
                      <a16:colId xmlns:a16="http://schemas.microsoft.com/office/drawing/2014/main" val="20000"/>
                    </a:ext>
                  </a:extLst>
                </a:gridCol>
                <a:gridCol w="7215100">
                  <a:extLst>
                    <a:ext uri="{9D8B030D-6E8A-4147-A177-3AD203B41FA5}">
                      <a16:colId xmlns:a16="http://schemas.microsoft.com/office/drawing/2014/main" val="20001"/>
                    </a:ext>
                  </a:extLst>
                </a:gridCol>
              </a:tblGrid>
              <a:tr h="1675425">
                <a:tc>
                  <a:txBody>
                    <a:bodyPr/>
                    <a:lstStyle/>
                    <a:p>
                      <a:pPr marL="0" lvl="0" indent="0" algn="ctr" rtl="0">
                        <a:spcBef>
                          <a:spcPts val="0"/>
                        </a:spcBef>
                        <a:spcAft>
                          <a:spcPts val="0"/>
                        </a:spcAft>
                        <a:buNone/>
                      </a:pPr>
                      <a:r>
                        <a:rPr lang="en" sz="1100" b="1">
                          <a:solidFill>
                            <a:srgbClr val="FFFFFF"/>
                          </a:solidFill>
                        </a:rPr>
                        <a:t>Pemerintah daerah</a:t>
                      </a:r>
                      <a:endParaRPr sz="1100" b="1">
                        <a:solidFill>
                          <a:srgbClr val="FFFFFF"/>
                        </a:solidFill>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457200" lvl="0" indent="-317500" algn="l" rtl="0">
                        <a:spcBef>
                          <a:spcPts val="0"/>
                        </a:spcBef>
                        <a:spcAft>
                          <a:spcPts val="0"/>
                        </a:spcAft>
                        <a:buSzPts val="1400"/>
                        <a:buAutoNum type="arabicPeriod"/>
                      </a:pPr>
                      <a:r>
                        <a:rPr lang="en"/>
                        <a:t>Membantu dan mendukung dinas pendidikan dalam membentuk pokja/ tim pendamping IKM</a:t>
                      </a:r>
                      <a:endParaRPr/>
                    </a:p>
                    <a:p>
                      <a:pPr marL="457200" lvl="0" indent="-317500" algn="l" rtl="0">
                        <a:spcBef>
                          <a:spcPts val="0"/>
                        </a:spcBef>
                        <a:spcAft>
                          <a:spcPts val="0"/>
                        </a:spcAft>
                        <a:buSzPts val="1400"/>
                        <a:buAutoNum type="arabicPeriod"/>
                      </a:pPr>
                      <a:r>
                        <a:rPr lang="en"/>
                        <a:t>Membantu advokasi agar IKM masuk dalam program kerja dan kebijakan di daerah</a:t>
                      </a:r>
                      <a:endParaRPr/>
                    </a:p>
                    <a:p>
                      <a:pPr marL="457200" lvl="0" indent="-317500" algn="l" rtl="0">
                        <a:spcBef>
                          <a:spcPts val="0"/>
                        </a:spcBef>
                        <a:spcAft>
                          <a:spcPts val="0"/>
                        </a:spcAft>
                        <a:buSzPts val="1400"/>
                        <a:buAutoNum type="arabicPeriod"/>
                      </a:pPr>
                      <a:r>
                        <a:rPr lang="en">
                          <a:solidFill>
                            <a:schemeClr val="dk1"/>
                          </a:solidFill>
                        </a:rPr>
                        <a:t>Menjadi konsultan daerah dalam IKM</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Melakukan koordinasi dengan dinas pendidikan</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Bersama dinas pendidikan memantau aktivitas guru dan kepala satuan pendidikan di PMM melalui </a:t>
                      </a:r>
                      <a:r>
                        <a:rPr lang="en" i="1">
                          <a:solidFill>
                            <a:schemeClr val="dk1"/>
                          </a:solidFill>
                        </a:rPr>
                        <a:t>dashboard, </a:t>
                      </a:r>
                      <a:r>
                        <a:rPr lang="en">
                          <a:solidFill>
                            <a:schemeClr val="dk1"/>
                          </a:solidFill>
                        </a:rPr>
                        <a:t>kemudian bersama-sama menindaklanjuti</a:t>
                      </a:r>
                      <a:endParaRPr>
                        <a:solidFill>
                          <a:schemeClr val="dk1"/>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0"/>
                  </a:ext>
                </a:extLst>
              </a:tr>
              <a:tr h="609575">
                <a:tc>
                  <a:txBody>
                    <a:bodyPr/>
                    <a:lstStyle/>
                    <a:p>
                      <a:pPr marL="0" lvl="0" indent="0" algn="ctr" rtl="0">
                        <a:spcBef>
                          <a:spcPts val="0"/>
                        </a:spcBef>
                        <a:spcAft>
                          <a:spcPts val="0"/>
                        </a:spcAft>
                        <a:buNone/>
                      </a:pPr>
                      <a:r>
                        <a:rPr lang="en" sz="1100" b="1">
                          <a:solidFill>
                            <a:srgbClr val="FFFFFF"/>
                          </a:solidFill>
                        </a:rPr>
                        <a:t>Komunitas Belajar</a:t>
                      </a:r>
                      <a:endParaRPr sz="1100" b="1">
                        <a:solidFill>
                          <a:srgbClr val="FFFFFF"/>
                        </a:solidFill>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457200" lvl="0" indent="-317500" algn="l" rtl="0">
                        <a:spcBef>
                          <a:spcPts val="0"/>
                        </a:spcBef>
                        <a:spcAft>
                          <a:spcPts val="0"/>
                        </a:spcAft>
                        <a:buSzPts val="1400"/>
                        <a:buAutoNum type="arabicPeriod"/>
                      </a:pPr>
                      <a:r>
                        <a:rPr lang="en">
                          <a:solidFill>
                            <a:schemeClr val="dk1"/>
                          </a:solidFill>
                        </a:rPr>
                        <a:t>Membantu mengaktivasi komunitas belajar</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Membantu menyediakan Narasumber</a:t>
                      </a:r>
                      <a:endParaRPr>
                        <a:solidFill>
                          <a:schemeClr val="dk1"/>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1"/>
                  </a:ext>
                </a:extLst>
              </a:tr>
              <a:tr h="822925">
                <a:tc>
                  <a:txBody>
                    <a:bodyPr/>
                    <a:lstStyle/>
                    <a:p>
                      <a:pPr marL="0" lvl="0" indent="0" algn="ctr" rtl="0">
                        <a:spcBef>
                          <a:spcPts val="0"/>
                        </a:spcBef>
                        <a:spcAft>
                          <a:spcPts val="0"/>
                        </a:spcAft>
                        <a:buNone/>
                      </a:pPr>
                      <a:r>
                        <a:rPr lang="en" sz="1100" b="1">
                          <a:solidFill>
                            <a:srgbClr val="FFFFFF"/>
                          </a:solidFill>
                        </a:rPr>
                        <a:t>Satuan pendidikan</a:t>
                      </a:r>
                      <a:endParaRPr sz="1100" b="1">
                        <a:solidFill>
                          <a:srgbClr val="FFFFFF"/>
                        </a:solidFill>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457200" lvl="0" indent="-317500" algn="l" rtl="0">
                        <a:spcBef>
                          <a:spcPts val="0"/>
                        </a:spcBef>
                        <a:spcAft>
                          <a:spcPts val="0"/>
                        </a:spcAft>
                        <a:buClr>
                          <a:schemeClr val="dk1"/>
                        </a:buClr>
                        <a:buSzPts val="1400"/>
                        <a:buAutoNum type="arabicPeriod"/>
                      </a:pPr>
                      <a:r>
                        <a:rPr lang="en">
                          <a:solidFill>
                            <a:schemeClr val="dk1"/>
                          </a:solidFill>
                        </a:rPr>
                        <a:t>Membantu proses penerapan IKM di daerah dan satuan pendidikan binaan yg mendaftar IKM</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Mendorong penggunaan PMM oleh guru dan kepala satuan pendidikan</a:t>
                      </a:r>
                      <a:endParaRPr>
                        <a:solidFill>
                          <a:schemeClr val="dk1"/>
                        </a:solidFill>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609575">
                <a:tc>
                  <a:txBody>
                    <a:bodyPr/>
                    <a:lstStyle/>
                    <a:p>
                      <a:pPr marL="0" lvl="0" indent="0" algn="ctr" rtl="0">
                        <a:spcBef>
                          <a:spcPts val="0"/>
                        </a:spcBef>
                        <a:spcAft>
                          <a:spcPts val="0"/>
                        </a:spcAft>
                        <a:buNone/>
                      </a:pPr>
                      <a:r>
                        <a:rPr lang="en" sz="1100" b="1">
                          <a:solidFill>
                            <a:srgbClr val="FFFFFF"/>
                          </a:solidFill>
                        </a:rPr>
                        <a:t>UPT</a:t>
                      </a:r>
                      <a:endParaRPr sz="1100" b="1">
                        <a:solidFill>
                          <a:srgbClr val="FFFFFF"/>
                        </a:solidFill>
                      </a:endParaRPr>
                    </a:p>
                  </a:txBody>
                  <a:tcPr marL="91425" marR="91425" marT="91425" marB="91425"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2060"/>
                    </a:solidFill>
                  </a:tcPr>
                </a:tc>
                <a:tc>
                  <a:txBody>
                    <a:bodyPr/>
                    <a:lstStyle/>
                    <a:p>
                      <a:pPr marL="457200" lvl="0" indent="-317500" algn="l" rtl="0">
                        <a:spcBef>
                          <a:spcPts val="0"/>
                        </a:spcBef>
                        <a:spcAft>
                          <a:spcPts val="0"/>
                        </a:spcAft>
                        <a:buSzPts val="1400"/>
                        <a:buAutoNum type="arabicPeriod"/>
                      </a:pPr>
                      <a:r>
                        <a:rPr lang="en"/>
                        <a:t>Berkoordinasi secara berkala dengan UPT</a:t>
                      </a:r>
                      <a:endParaRPr/>
                    </a:p>
                    <a:p>
                      <a:pPr marL="457200" lvl="0" indent="-317500" algn="l" rtl="0">
                        <a:spcBef>
                          <a:spcPts val="0"/>
                        </a:spcBef>
                        <a:spcAft>
                          <a:spcPts val="0"/>
                        </a:spcAft>
                        <a:buSzPts val="1400"/>
                        <a:buAutoNum type="arabicPeriod"/>
                      </a:pPr>
                      <a:r>
                        <a:rPr lang="en">
                          <a:solidFill>
                            <a:schemeClr val="dk1"/>
                          </a:solidFill>
                        </a:rPr>
                        <a:t>Mencatat praktik baik dan memberikan laporannya kepada Kemendikbudristek</a:t>
                      </a:r>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EEEEE"/>
                    </a:solidFill>
                  </a:tcPr>
                </a:tc>
                <a:extLst>
                  <a:ext uri="{0D108BD9-81ED-4DB2-BD59-A6C34878D82A}">
                    <a16:rowId xmlns:a16="http://schemas.microsoft.com/office/drawing/2014/main" val="10003"/>
                  </a:ext>
                </a:extLst>
              </a:tr>
            </a:tbl>
          </a:graphicData>
        </a:graphic>
      </p:graphicFrame>
      <p:sp>
        <p:nvSpPr>
          <p:cNvPr id="942" name="Google Shape;942;p57"/>
          <p:cNvSpPr txBox="1"/>
          <p:nvPr/>
        </p:nvSpPr>
        <p:spPr>
          <a:xfrm>
            <a:off x="327125" y="4397875"/>
            <a:ext cx="8347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Ket: *bergantung pada intervensi mitra pembangunan</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58"/>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948" name="Google Shape;948;p58"/>
          <p:cNvSpPr/>
          <p:nvPr/>
        </p:nvSpPr>
        <p:spPr>
          <a:xfrm>
            <a:off x="1393350" y="1614550"/>
            <a:ext cx="6357300" cy="1823100"/>
          </a:xfrm>
          <a:prstGeom prst="roundRect">
            <a:avLst>
              <a:gd name="adj" fmla="val 16667"/>
            </a:avLst>
          </a:prstGeom>
          <a:solidFill>
            <a:srgbClr val="CEE1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000">
                <a:solidFill>
                  <a:srgbClr val="002060"/>
                </a:solidFill>
                <a:latin typeface="Calibri"/>
                <a:ea typeface="Calibri"/>
                <a:cs typeface="Calibri"/>
                <a:sym typeface="Calibri"/>
              </a:rPr>
              <a:t>Tambahan: Penyediaan </a:t>
            </a:r>
            <a:r>
              <a:rPr lang="en" sz="3000" b="1">
                <a:solidFill>
                  <a:srgbClr val="002060"/>
                </a:solidFill>
                <a:latin typeface="Calibri"/>
                <a:ea typeface="Calibri"/>
                <a:cs typeface="Calibri"/>
                <a:sym typeface="Calibri"/>
              </a:rPr>
              <a:t>Buku Teks Pelajaran</a:t>
            </a:r>
            <a:endParaRPr sz="3000" b="1" i="1">
              <a:solidFill>
                <a:srgbClr val="002060"/>
              </a:solidFill>
              <a:latin typeface="Calibri"/>
              <a:ea typeface="Calibri"/>
              <a:cs typeface="Calibri"/>
              <a:sym typeface="Calibri"/>
            </a:endParaRPr>
          </a:p>
        </p:txBody>
      </p:sp>
      <p:sp>
        <p:nvSpPr>
          <p:cNvPr id="949" name="Google Shape;949;p58"/>
          <p:cNvSpPr/>
          <p:nvPr/>
        </p:nvSpPr>
        <p:spPr>
          <a:xfrm>
            <a:off x="4182300" y="1129750"/>
            <a:ext cx="779400" cy="777900"/>
          </a:xfrm>
          <a:prstGeom prst="ellipse">
            <a:avLst/>
          </a:prstGeom>
          <a:solidFill>
            <a:srgbClr val="002060"/>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500" b="1">
                <a:solidFill>
                  <a:srgbClr val="FFFFFF"/>
                </a:solidFill>
                <a:latin typeface="Calibri"/>
                <a:ea typeface="Calibri"/>
                <a:cs typeface="Calibri"/>
                <a:sym typeface="Calibri"/>
              </a:rPr>
              <a:t>#</a:t>
            </a:r>
            <a:endParaRPr sz="25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59"/>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Bagaimana satuan pendidikan mendapatkan buku teks pelajaran?</a:t>
            </a:r>
            <a:endParaRPr/>
          </a:p>
        </p:txBody>
      </p:sp>
      <p:sp>
        <p:nvSpPr>
          <p:cNvPr id="955" name="Google Shape;955;p59"/>
          <p:cNvSpPr txBox="1"/>
          <p:nvPr/>
        </p:nvSpPr>
        <p:spPr>
          <a:xfrm>
            <a:off x="221350" y="710650"/>
            <a:ext cx="86463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en"/>
              <a:t>Buku teks pelajaran berbentuk </a:t>
            </a:r>
            <a:r>
              <a:rPr lang="en" b="1"/>
              <a:t>digital</a:t>
            </a:r>
            <a:r>
              <a:rPr lang="en"/>
              <a:t> bisa diakses di </a:t>
            </a:r>
            <a:r>
              <a:rPr lang="en" b="1"/>
              <a:t>PMM</a:t>
            </a:r>
            <a:endParaRPr b="1"/>
          </a:p>
          <a:p>
            <a:pPr marL="45720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
              <a:t>Buku teks pelajaran berbentuk </a:t>
            </a:r>
            <a:r>
              <a:rPr lang="en" b="1"/>
              <a:t>cetak</a:t>
            </a:r>
            <a:r>
              <a:rPr lang="en"/>
              <a:t> bisa dipesan di </a:t>
            </a:r>
            <a:r>
              <a:rPr lang="en" b="1"/>
              <a:t>SIPLAH</a:t>
            </a:r>
            <a:r>
              <a:rPr lang="en"/>
              <a:t> menggunakan anggaran dana BOS/ BOP/ BOSDA/ dana yayasan/ mandiri/ atau sumber pendanaan lainnya.</a:t>
            </a:r>
            <a:endParaRPr/>
          </a:p>
        </p:txBody>
      </p:sp>
      <p:pic>
        <p:nvPicPr>
          <p:cNvPr id="956" name="Google Shape;956;p59" descr="Screen Shot 2021-11-15 at 17.55.43.png"/>
          <p:cNvPicPr preferRelativeResize="0"/>
          <p:nvPr/>
        </p:nvPicPr>
        <p:blipFill rotWithShape="1">
          <a:blip r:embed="rId3">
            <a:alphaModFix/>
          </a:blip>
          <a:srcRect l="12378" t="2061" r="10353" b="2519"/>
          <a:stretch/>
        </p:blipFill>
        <p:spPr>
          <a:xfrm>
            <a:off x="729050" y="1880724"/>
            <a:ext cx="1109001" cy="2113773"/>
          </a:xfrm>
          <a:custGeom>
            <a:avLst/>
            <a:gdLst/>
            <a:ahLst/>
            <a:cxnLst/>
            <a:rect l="l" t="t" r="r" b="b"/>
            <a:pathLst>
              <a:path w="21599" h="21595" extrusionOk="0">
                <a:moveTo>
                  <a:pt x="1800" y="0"/>
                </a:moveTo>
                <a:lnTo>
                  <a:pt x="1298" y="130"/>
                </a:lnTo>
                <a:cubicBezTo>
                  <a:pt x="699" y="285"/>
                  <a:pt x="253" y="585"/>
                  <a:pt x="103" y="933"/>
                </a:cubicBezTo>
                <a:cubicBezTo>
                  <a:pt x="32" y="1099"/>
                  <a:pt x="0" y="4044"/>
                  <a:pt x="0" y="10800"/>
                </a:cubicBezTo>
                <a:cubicBezTo>
                  <a:pt x="0" y="20257"/>
                  <a:pt x="6" y="20439"/>
                  <a:pt x="187" y="20731"/>
                </a:cubicBezTo>
                <a:cubicBezTo>
                  <a:pt x="464" y="21178"/>
                  <a:pt x="999" y="21416"/>
                  <a:pt x="2011" y="21542"/>
                </a:cubicBezTo>
                <a:cubicBezTo>
                  <a:pt x="2371" y="21587"/>
                  <a:pt x="4417" y="21600"/>
                  <a:pt x="10891" y="21593"/>
                </a:cubicBezTo>
                <a:cubicBezTo>
                  <a:pt x="18740" y="21585"/>
                  <a:pt x="19337" y="21578"/>
                  <a:pt x="19741" y="21500"/>
                </a:cubicBezTo>
                <a:cubicBezTo>
                  <a:pt x="20401" y="21373"/>
                  <a:pt x="20897" y="21134"/>
                  <a:pt x="21147" y="20826"/>
                </a:cubicBezTo>
                <a:lnTo>
                  <a:pt x="21363" y="20560"/>
                </a:lnTo>
                <a:lnTo>
                  <a:pt x="21388" y="16183"/>
                </a:lnTo>
                <a:cubicBezTo>
                  <a:pt x="21404" y="13435"/>
                  <a:pt x="21449" y="11791"/>
                  <a:pt x="21506" y="11763"/>
                </a:cubicBezTo>
                <a:cubicBezTo>
                  <a:pt x="21568" y="11732"/>
                  <a:pt x="21600" y="10924"/>
                  <a:pt x="21599" y="10121"/>
                </a:cubicBezTo>
                <a:cubicBezTo>
                  <a:pt x="21599" y="9318"/>
                  <a:pt x="21568" y="8518"/>
                  <a:pt x="21506" y="8499"/>
                </a:cubicBezTo>
                <a:cubicBezTo>
                  <a:pt x="21450" y="8481"/>
                  <a:pt x="21412" y="8181"/>
                  <a:pt x="21412" y="7753"/>
                </a:cubicBezTo>
                <a:cubicBezTo>
                  <a:pt x="21412" y="7326"/>
                  <a:pt x="21450" y="7025"/>
                  <a:pt x="21506" y="7008"/>
                </a:cubicBezTo>
                <a:cubicBezTo>
                  <a:pt x="21561" y="6991"/>
                  <a:pt x="21599" y="6699"/>
                  <a:pt x="21599" y="6287"/>
                </a:cubicBezTo>
                <a:cubicBezTo>
                  <a:pt x="21599" y="5875"/>
                  <a:pt x="21561" y="5581"/>
                  <a:pt x="21506" y="5564"/>
                </a:cubicBezTo>
                <a:cubicBezTo>
                  <a:pt x="21446" y="5545"/>
                  <a:pt x="21412" y="4783"/>
                  <a:pt x="21412" y="3428"/>
                </a:cubicBezTo>
                <a:cubicBezTo>
                  <a:pt x="21412" y="2105"/>
                  <a:pt x="21373" y="1218"/>
                  <a:pt x="21309" y="1046"/>
                </a:cubicBezTo>
                <a:cubicBezTo>
                  <a:pt x="21128" y="558"/>
                  <a:pt x="20714" y="278"/>
                  <a:pt x="19913" y="98"/>
                </a:cubicBezTo>
                <a:cubicBezTo>
                  <a:pt x="19499" y="4"/>
                  <a:pt x="19344" y="1"/>
                  <a:pt x="10645" y="0"/>
                </a:cubicBezTo>
                <a:lnTo>
                  <a:pt x="1800" y="0"/>
                </a:lnTo>
                <a:close/>
              </a:path>
            </a:pathLst>
          </a:custGeom>
          <a:noFill/>
          <a:ln>
            <a:noFill/>
          </a:ln>
        </p:spPr>
      </p:pic>
      <p:sp>
        <p:nvSpPr>
          <p:cNvPr id="957" name="Google Shape;957;p59"/>
          <p:cNvSpPr/>
          <p:nvPr/>
        </p:nvSpPr>
        <p:spPr>
          <a:xfrm>
            <a:off x="2480956" y="2627370"/>
            <a:ext cx="488100" cy="458100"/>
          </a:xfrm>
          <a:prstGeom prst="rect">
            <a:avLst/>
          </a:prstGeom>
          <a:noFill/>
          <a:ln w="19050" cap="flat" cmpd="sng">
            <a:solidFill>
              <a:srgbClr val="FF4C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8" name="Google Shape;958;p59" descr="Screen Shot 2021-11-15 at 17.55.43.png"/>
          <p:cNvPicPr preferRelativeResize="0"/>
          <p:nvPr/>
        </p:nvPicPr>
        <p:blipFill rotWithShape="1">
          <a:blip r:embed="rId3">
            <a:alphaModFix/>
          </a:blip>
          <a:srcRect l="12378" t="2061" r="10353" b="2519"/>
          <a:stretch/>
        </p:blipFill>
        <p:spPr>
          <a:xfrm>
            <a:off x="3160554" y="1896137"/>
            <a:ext cx="1109001" cy="2113773"/>
          </a:xfrm>
          <a:custGeom>
            <a:avLst/>
            <a:gdLst/>
            <a:ahLst/>
            <a:cxnLst/>
            <a:rect l="l" t="t" r="r" b="b"/>
            <a:pathLst>
              <a:path w="21599" h="21595" extrusionOk="0">
                <a:moveTo>
                  <a:pt x="1800" y="0"/>
                </a:moveTo>
                <a:lnTo>
                  <a:pt x="1298" y="130"/>
                </a:lnTo>
                <a:cubicBezTo>
                  <a:pt x="699" y="285"/>
                  <a:pt x="253" y="585"/>
                  <a:pt x="103" y="933"/>
                </a:cubicBezTo>
                <a:cubicBezTo>
                  <a:pt x="32" y="1099"/>
                  <a:pt x="0" y="4044"/>
                  <a:pt x="0" y="10800"/>
                </a:cubicBezTo>
                <a:cubicBezTo>
                  <a:pt x="0" y="20257"/>
                  <a:pt x="6" y="20439"/>
                  <a:pt x="187" y="20731"/>
                </a:cubicBezTo>
                <a:cubicBezTo>
                  <a:pt x="464" y="21178"/>
                  <a:pt x="999" y="21416"/>
                  <a:pt x="2011" y="21542"/>
                </a:cubicBezTo>
                <a:cubicBezTo>
                  <a:pt x="2371" y="21587"/>
                  <a:pt x="4417" y="21600"/>
                  <a:pt x="10891" y="21593"/>
                </a:cubicBezTo>
                <a:cubicBezTo>
                  <a:pt x="18740" y="21585"/>
                  <a:pt x="19337" y="21578"/>
                  <a:pt x="19741" y="21500"/>
                </a:cubicBezTo>
                <a:cubicBezTo>
                  <a:pt x="20401" y="21373"/>
                  <a:pt x="20897" y="21134"/>
                  <a:pt x="21147" y="20826"/>
                </a:cubicBezTo>
                <a:lnTo>
                  <a:pt x="21363" y="20560"/>
                </a:lnTo>
                <a:lnTo>
                  <a:pt x="21388" y="16183"/>
                </a:lnTo>
                <a:cubicBezTo>
                  <a:pt x="21404" y="13435"/>
                  <a:pt x="21449" y="11791"/>
                  <a:pt x="21506" y="11763"/>
                </a:cubicBezTo>
                <a:cubicBezTo>
                  <a:pt x="21568" y="11732"/>
                  <a:pt x="21600" y="10924"/>
                  <a:pt x="21599" y="10121"/>
                </a:cubicBezTo>
                <a:cubicBezTo>
                  <a:pt x="21599" y="9318"/>
                  <a:pt x="21568" y="8518"/>
                  <a:pt x="21506" y="8499"/>
                </a:cubicBezTo>
                <a:cubicBezTo>
                  <a:pt x="21450" y="8481"/>
                  <a:pt x="21412" y="8181"/>
                  <a:pt x="21412" y="7753"/>
                </a:cubicBezTo>
                <a:cubicBezTo>
                  <a:pt x="21412" y="7326"/>
                  <a:pt x="21450" y="7025"/>
                  <a:pt x="21506" y="7008"/>
                </a:cubicBezTo>
                <a:cubicBezTo>
                  <a:pt x="21561" y="6991"/>
                  <a:pt x="21599" y="6699"/>
                  <a:pt x="21599" y="6287"/>
                </a:cubicBezTo>
                <a:cubicBezTo>
                  <a:pt x="21599" y="5875"/>
                  <a:pt x="21561" y="5581"/>
                  <a:pt x="21506" y="5564"/>
                </a:cubicBezTo>
                <a:cubicBezTo>
                  <a:pt x="21446" y="5545"/>
                  <a:pt x="21412" y="4783"/>
                  <a:pt x="21412" y="3428"/>
                </a:cubicBezTo>
                <a:cubicBezTo>
                  <a:pt x="21412" y="2105"/>
                  <a:pt x="21373" y="1218"/>
                  <a:pt x="21309" y="1046"/>
                </a:cubicBezTo>
                <a:cubicBezTo>
                  <a:pt x="21128" y="558"/>
                  <a:pt x="20714" y="278"/>
                  <a:pt x="19913" y="98"/>
                </a:cubicBezTo>
                <a:cubicBezTo>
                  <a:pt x="19499" y="4"/>
                  <a:pt x="19344" y="1"/>
                  <a:pt x="10645" y="0"/>
                </a:cubicBezTo>
                <a:lnTo>
                  <a:pt x="1800" y="0"/>
                </a:lnTo>
                <a:close/>
              </a:path>
            </a:pathLst>
          </a:custGeom>
          <a:noFill/>
          <a:ln>
            <a:noFill/>
          </a:ln>
        </p:spPr>
      </p:pic>
      <p:sp>
        <p:nvSpPr>
          <p:cNvPr id="959" name="Google Shape;959;p59"/>
          <p:cNvSpPr txBox="1"/>
          <p:nvPr/>
        </p:nvSpPr>
        <p:spPr>
          <a:xfrm>
            <a:off x="1967571" y="4176600"/>
            <a:ext cx="2256300" cy="4002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Fitur Perangkat Ajar</a:t>
            </a:r>
            <a:endParaRPr/>
          </a:p>
        </p:txBody>
      </p:sp>
      <p:sp>
        <p:nvSpPr>
          <p:cNvPr id="960" name="Google Shape;960;p59"/>
          <p:cNvSpPr txBox="1"/>
          <p:nvPr/>
        </p:nvSpPr>
        <p:spPr>
          <a:xfrm>
            <a:off x="4552094" y="2276250"/>
            <a:ext cx="1959600" cy="6156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Mata pelajaran dan fase yang mau dicari</a:t>
            </a:r>
            <a:endParaRPr/>
          </a:p>
        </p:txBody>
      </p:sp>
      <p:pic>
        <p:nvPicPr>
          <p:cNvPr id="961" name="Google Shape;961;p59" descr="Screen Shot 2021-11-15 at 17.55.43.png"/>
          <p:cNvPicPr preferRelativeResize="0"/>
          <p:nvPr/>
        </p:nvPicPr>
        <p:blipFill rotWithShape="1">
          <a:blip r:embed="rId3">
            <a:alphaModFix/>
          </a:blip>
          <a:srcRect l="12378" t="2061" r="10353" b="2519"/>
          <a:stretch/>
        </p:blipFill>
        <p:spPr>
          <a:xfrm>
            <a:off x="1928996" y="1896137"/>
            <a:ext cx="1109001" cy="2113773"/>
          </a:xfrm>
          <a:custGeom>
            <a:avLst/>
            <a:gdLst/>
            <a:ahLst/>
            <a:cxnLst/>
            <a:rect l="l" t="t" r="r" b="b"/>
            <a:pathLst>
              <a:path w="21599" h="21595" extrusionOk="0">
                <a:moveTo>
                  <a:pt x="1800" y="0"/>
                </a:moveTo>
                <a:lnTo>
                  <a:pt x="1298" y="130"/>
                </a:lnTo>
                <a:cubicBezTo>
                  <a:pt x="699" y="285"/>
                  <a:pt x="253" y="585"/>
                  <a:pt x="103" y="933"/>
                </a:cubicBezTo>
                <a:cubicBezTo>
                  <a:pt x="32" y="1099"/>
                  <a:pt x="0" y="4044"/>
                  <a:pt x="0" y="10800"/>
                </a:cubicBezTo>
                <a:cubicBezTo>
                  <a:pt x="0" y="20257"/>
                  <a:pt x="6" y="20439"/>
                  <a:pt x="187" y="20731"/>
                </a:cubicBezTo>
                <a:cubicBezTo>
                  <a:pt x="464" y="21178"/>
                  <a:pt x="999" y="21416"/>
                  <a:pt x="2011" y="21542"/>
                </a:cubicBezTo>
                <a:cubicBezTo>
                  <a:pt x="2371" y="21587"/>
                  <a:pt x="4417" y="21600"/>
                  <a:pt x="10891" y="21593"/>
                </a:cubicBezTo>
                <a:cubicBezTo>
                  <a:pt x="18740" y="21585"/>
                  <a:pt x="19337" y="21578"/>
                  <a:pt x="19741" y="21500"/>
                </a:cubicBezTo>
                <a:cubicBezTo>
                  <a:pt x="20401" y="21373"/>
                  <a:pt x="20897" y="21134"/>
                  <a:pt x="21147" y="20826"/>
                </a:cubicBezTo>
                <a:lnTo>
                  <a:pt x="21363" y="20560"/>
                </a:lnTo>
                <a:lnTo>
                  <a:pt x="21388" y="16183"/>
                </a:lnTo>
                <a:cubicBezTo>
                  <a:pt x="21404" y="13435"/>
                  <a:pt x="21449" y="11791"/>
                  <a:pt x="21506" y="11763"/>
                </a:cubicBezTo>
                <a:cubicBezTo>
                  <a:pt x="21568" y="11732"/>
                  <a:pt x="21600" y="10924"/>
                  <a:pt x="21599" y="10121"/>
                </a:cubicBezTo>
                <a:cubicBezTo>
                  <a:pt x="21599" y="9318"/>
                  <a:pt x="21568" y="8518"/>
                  <a:pt x="21506" y="8499"/>
                </a:cubicBezTo>
                <a:cubicBezTo>
                  <a:pt x="21450" y="8481"/>
                  <a:pt x="21412" y="8181"/>
                  <a:pt x="21412" y="7753"/>
                </a:cubicBezTo>
                <a:cubicBezTo>
                  <a:pt x="21412" y="7326"/>
                  <a:pt x="21450" y="7025"/>
                  <a:pt x="21506" y="7008"/>
                </a:cubicBezTo>
                <a:cubicBezTo>
                  <a:pt x="21561" y="6991"/>
                  <a:pt x="21599" y="6699"/>
                  <a:pt x="21599" y="6287"/>
                </a:cubicBezTo>
                <a:cubicBezTo>
                  <a:pt x="21599" y="5875"/>
                  <a:pt x="21561" y="5581"/>
                  <a:pt x="21506" y="5564"/>
                </a:cubicBezTo>
                <a:cubicBezTo>
                  <a:pt x="21446" y="5545"/>
                  <a:pt x="21412" y="4783"/>
                  <a:pt x="21412" y="3428"/>
                </a:cubicBezTo>
                <a:cubicBezTo>
                  <a:pt x="21412" y="2105"/>
                  <a:pt x="21373" y="1218"/>
                  <a:pt x="21309" y="1046"/>
                </a:cubicBezTo>
                <a:cubicBezTo>
                  <a:pt x="21128" y="558"/>
                  <a:pt x="20714" y="278"/>
                  <a:pt x="19913" y="98"/>
                </a:cubicBezTo>
                <a:cubicBezTo>
                  <a:pt x="19499" y="4"/>
                  <a:pt x="19344" y="1"/>
                  <a:pt x="10645" y="0"/>
                </a:cubicBezTo>
                <a:lnTo>
                  <a:pt x="1800" y="0"/>
                </a:lnTo>
                <a:close/>
              </a:path>
            </a:pathLst>
          </a:custGeom>
          <a:noFill/>
          <a:ln>
            <a:noFill/>
          </a:ln>
        </p:spPr>
      </p:pic>
      <p:pic>
        <p:nvPicPr>
          <p:cNvPr id="962" name="Google Shape;962;p59"/>
          <p:cNvPicPr preferRelativeResize="0"/>
          <p:nvPr/>
        </p:nvPicPr>
        <p:blipFill rotWithShape="1">
          <a:blip r:embed="rId4">
            <a:alphaModFix/>
          </a:blip>
          <a:srcRect t="4351" b="4995"/>
          <a:stretch/>
        </p:blipFill>
        <p:spPr>
          <a:xfrm>
            <a:off x="3195382" y="2061815"/>
            <a:ext cx="1028516" cy="1761404"/>
          </a:xfrm>
          <a:prstGeom prst="rect">
            <a:avLst/>
          </a:prstGeom>
          <a:noFill/>
          <a:ln>
            <a:noFill/>
          </a:ln>
        </p:spPr>
      </p:pic>
      <p:pic>
        <p:nvPicPr>
          <p:cNvPr id="963" name="Google Shape;963;p59"/>
          <p:cNvPicPr preferRelativeResize="0"/>
          <p:nvPr/>
        </p:nvPicPr>
        <p:blipFill rotWithShape="1">
          <a:blip r:embed="rId5">
            <a:alphaModFix/>
          </a:blip>
          <a:srcRect t="3038" b="6520"/>
          <a:stretch/>
        </p:blipFill>
        <p:spPr>
          <a:xfrm>
            <a:off x="2006484" y="2061816"/>
            <a:ext cx="954000" cy="1761404"/>
          </a:xfrm>
          <a:prstGeom prst="rect">
            <a:avLst/>
          </a:prstGeom>
          <a:noFill/>
          <a:ln>
            <a:noFill/>
          </a:ln>
        </p:spPr>
      </p:pic>
      <p:sp>
        <p:nvSpPr>
          <p:cNvPr id="964" name="Google Shape;964;p59"/>
          <p:cNvSpPr/>
          <p:nvPr/>
        </p:nvSpPr>
        <p:spPr>
          <a:xfrm>
            <a:off x="2456002" y="3291779"/>
            <a:ext cx="488100" cy="331800"/>
          </a:xfrm>
          <a:prstGeom prst="rect">
            <a:avLst/>
          </a:prstGeom>
          <a:noFill/>
          <a:ln w="19050" cap="flat" cmpd="sng">
            <a:solidFill>
              <a:srgbClr val="FF4C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9"/>
          <p:cNvSpPr/>
          <p:nvPr/>
        </p:nvSpPr>
        <p:spPr>
          <a:xfrm>
            <a:off x="3217517" y="2149790"/>
            <a:ext cx="954000" cy="379800"/>
          </a:xfrm>
          <a:prstGeom prst="rect">
            <a:avLst/>
          </a:prstGeom>
          <a:noFill/>
          <a:ln w="19050" cap="flat" cmpd="sng">
            <a:solidFill>
              <a:srgbClr val="FF4C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6" name="Google Shape;966;p59"/>
          <p:cNvCxnSpPr>
            <a:stCxn id="965" idx="3"/>
            <a:endCxn id="960" idx="0"/>
          </p:cNvCxnSpPr>
          <p:nvPr/>
        </p:nvCxnSpPr>
        <p:spPr>
          <a:xfrm rot="10800000" flipH="1">
            <a:off x="4171517" y="2276390"/>
            <a:ext cx="1360500" cy="63300"/>
          </a:xfrm>
          <a:prstGeom prst="bentConnector4">
            <a:avLst>
              <a:gd name="adj1" fmla="val 13987"/>
              <a:gd name="adj2" fmla="val 476406"/>
            </a:avLst>
          </a:prstGeom>
          <a:noFill/>
          <a:ln w="19050" cap="flat" cmpd="sng">
            <a:solidFill>
              <a:srgbClr val="FF0000"/>
            </a:solidFill>
            <a:prstDash val="solid"/>
            <a:round/>
            <a:headEnd type="none" w="med" len="med"/>
            <a:tailEnd type="none" w="med" len="med"/>
          </a:ln>
        </p:spPr>
      </p:cxnSp>
      <p:cxnSp>
        <p:nvCxnSpPr>
          <p:cNvPr id="967" name="Google Shape;967;p59"/>
          <p:cNvCxnSpPr>
            <a:stCxn id="964" idx="1"/>
            <a:endCxn id="959" idx="1"/>
          </p:cNvCxnSpPr>
          <p:nvPr/>
        </p:nvCxnSpPr>
        <p:spPr>
          <a:xfrm flipH="1">
            <a:off x="1967602" y="3457679"/>
            <a:ext cx="488400" cy="918900"/>
          </a:xfrm>
          <a:prstGeom prst="bentConnector3">
            <a:avLst>
              <a:gd name="adj1" fmla="val 148762"/>
            </a:avLst>
          </a:prstGeom>
          <a:noFill/>
          <a:ln w="19050" cap="flat" cmpd="sng">
            <a:solidFill>
              <a:srgbClr val="FF0000"/>
            </a:solidFill>
            <a:prstDash val="solid"/>
            <a:round/>
            <a:headEnd type="none" w="med" len="med"/>
            <a:tailEnd type="none" w="med" len="med"/>
          </a:ln>
        </p:spPr>
      </p:cxnSp>
      <p:sp>
        <p:nvSpPr>
          <p:cNvPr id="968" name="Google Shape;968;p59"/>
          <p:cNvSpPr txBox="1"/>
          <p:nvPr/>
        </p:nvSpPr>
        <p:spPr>
          <a:xfrm>
            <a:off x="4552094" y="3185300"/>
            <a:ext cx="1959600" cy="4002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Pilih buku guru/ murid</a:t>
            </a:r>
            <a:endParaRPr/>
          </a:p>
        </p:txBody>
      </p:sp>
      <p:sp>
        <p:nvSpPr>
          <p:cNvPr id="969" name="Google Shape;969;p59"/>
          <p:cNvSpPr/>
          <p:nvPr/>
        </p:nvSpPr>
        <p:spPr>
          <a:xfrm>
            <a:off x="3217508" y="2747774"/>
            <a:ext cx="954000" cy="975600"/>
          </a:xfrm>
          <a:prstGeom prst="rect">
            <a:avLst/>
          </a:prstGeom>
          <a:noFill/>
          <a:ln w="19050" cap="flat" cmpd="sng">
            <a:solidFill>
              <a:srgbClr val="FF4C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0" name="Google Shape;970;p59"/>
          <p:cNvCxnSpPr>
            <a:stCxn id="969" idx="2"/>
            <a:endCxn id="968" idx="2"/>
          </p:cNvCxnSpPr>
          <p:nvPr/>
        </p:nvCxnSpPr>
        <p:spPr>
          <a:xfrm rot="-5400000">
            <a:off x="4544258" y="2735624"/>
            <a:ext cx="138000" cy="1837500"/>
          </a:xfrm>
          <a:prstGeom prst="bentConnector3">
            <a:avLst>
              <a:gd name="adj1" fmla="val -172554"/>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60"/>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Pelajari Kurikulum Merdeka lebih lanjut di:</a:t>
            </a:r>
            <a:endParaRPr/>
          </a:p>
        </p:txBody>
      </p:sp>
      <p:sp>
        <p:nvSpPr>
          <p:cNvPr id="976" name="Google Shape;976;p60"/>
          <p:cNvSpPr txBox="1"/>
          <p:nvPr/>
        </p:nvSpPr>
        <p:spPr>
          <a:xfrm>
            <a:off x="236750" y="769250"/>
            <a:ext cx="8680800" cy="33093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AutoNum type="arabicPeriod"/>
            </a:pPr>
            <a:r>
              <a:rPr lang="en"/>
              <a:t>Sistem Informasi Kurikulum Nasional: </a:t>
            </a:r>
            <a:r>
              <a:rPr lang="en" u="sng">
                <a:solidFill>
                  <a:schemeClr val="hlink"/>
                </a:solidFill>
                <a:hlinkClick r:id="rId3"/>
              </a:rPr>
              <a:t>https://kurikulum.kemdikbud.go.id/</a:t>
            </a:r>
            <a:endParaRPr/>
          </a:p>
          <a:p>
            <a:pPr marL="457200" lvl="0" indent="-317500" algn="l" rtl="0">
              <a:lnSpc>
                <a:spcPct val="150000"/>
              </a:lnSpc>
              <a:spcBef>
                <a:spcPts val="0"/>
              </a:spcBef>
              <a:spcAft>
                <a:spcPts val="0"/>
              </a:spcAft>
              <a:buSzPts val="1400"/>
              <a:buAutoNum type="arabicPeriod"/>
            </a:pPr>
            <a:r>
              <a:rPr lang="en"/>
              <a:t>Keputusan Mendikbudristek No. 56/M/2022 Tentang Pedoman Penerapan Kurikulum dalam rangka Pemulihan Pembelajaran: </a:t>
            </a:r>
            <a:r>
              <a:rPr lang="en" u="sng">
                <a:solidFill>
                  <a:schemeClr val="hlink"/>
                </a:solidFill>
                <a:hlinkClick r:id="rId4"/>
              </a:rPr>
              <a:t>Link Kepmen</a:t>
            </a:r>
            <a:endParaRPr/>
          </a:p>
          <a:p>
            <a:pPr marL="457200" lvl="0" indent="-317500" algn="l" rtl="0">
              <a:lnSpc>
                <a:spcPct val="150000"/>
              </a:lnSpc>
              <a:spcBef>
                <a:spcPts val="0"/>
              </a:spcBef>
              <a:spcAft>
                <a:spcPts val="0"/>
              </a:spcAft>
              <a:buSzPts val="1400"/>
              <a:buAutoNum type="arabicPeriod"/>
            </a:pPr>
            <a:r>
              <a:rPr lang="en"/>
              <a:t>Platform Merdeka Mengajar (bisa diunduh di Google Play atau web </a:t>
            </a:r>
            <a:r>
              <a:rPr lang="en" u="sng">
                <a:solidFill>
                  <a:schemeClr val="hlink"/>
                </a:solidFill>
                <a:hlinkClick r:id="rId5"/>
              </a:rPr>
              <a:t>https://guru.kemdikbud.go.id/</a:t>
            </a:r>
            <a:r>
              <a:rPr lang="en"/>
              <a:t>)</a:t>
            </a:r>
            <a:endParaRPr/>
          </a:p>
          <a:p>
            <a:pPr marL="914400" lvl="1" indent="-317500" algn="l" rtl="0">
              <a:lnSpc>
                <a:spcPct val="150000"/>
              </a:lnSpc>
              <a:spcBef>
                <a:spcPts val="0"/>
              </a:spcBef>
              <a:spcAft>
                <a:spcPts val="0"/>
              </a:spcAft>
              <a:buSzPts val="1400"/>
              <a:buAutoNum type="alphaLcPeriod"/>
            </a:pPr>
            <a:r>
              <a:rPr lang="en"/>
              <a:t>Memahami melalui konten-konten microlearning: fitur </a:t>
            </a:r>
            <a:r>
              <a:rPr lang="en" b="1"/>
              <a:t>Pelatihan Mandiri</a:t>
            </a:r>
            <a:endParaRPr b="1"/>
          </a:p>
          <a:p>
            <a:pPr marL="914400" lvl="1" indent="-317500" algn="l" rtl="0">
              <a:lnSpc>
                <a:spcPct val="150000"/>
              </a:lnSpc>
              <a:spcBef>
                <a:spcPts val="0"/>
              </a:spcBef>
              <a:spcAft>
                <a:spcPts val="0"/>
              </a:spcAft>
              <a:buSzPts val="1400"/>
              <a:buAutoNum type="alphaLcPeriod"/>
            </a:pPr>
            <a:r>
              <a:rPr lang="en"/>
              <a:t>Memahami Prinsip Dasar dan Penerapan Kurikulum (CP, ATP): fitur </a:t>
            </a:r>
            <a:r>
              <a:rPr lang="en" b="1"/>
              <a:t>Tentang Kurikulum Merdeka</a:t>
            </a:r>
            <a:endParaRPr b="1"/>
          </a:p>
          <a:p>
            <a:pPr marL="457200" lvl="0" indent="-317500" algn="l" rtl="0">
              <a:lnSpc>
                <a:spcPct val="150000"/>
              </a:lnSpc>
              <a:spcBef>
                <a:spcPts val="0"/>
              </a:spcBef>
              <a:spcAft>
                <a:spcPts val="0"/>
              </a:spcAft>
              <a:buSzPts val="1400"/>
              <a:buAutoNum type="arabicPeriod"/>
            </a:pPr>
            <a:r>
              <a:rPr lang="en" u="sng">
                <a:solidFill>
                  <a:schemeClr val="hlink"/>
                </a:solidFill>
                <a:hlinkClick r:id="rId6"/>
              </a:rPr>
              <a:t>Dashboard PMM</a:t>
            </a:r>
            <a:r>
              <a:rPr lang="en"/>
              <a:t> terkait aktivitas belajar dan akses guru terhadap PMM</a:t>
            </a:r>
            <a:endParaRPr/>
          </a:p>
          <a:p>
            <a:pPr marL="457200" lvl="0" indent="-317500" algn="l" rtl="0">
              <a:lnSpc>
                <a:spcPct val="150000"/>
              </a:lnSpc>
              <a:spcBef>
                <a:spcPts val="0"/>
              </a:spcBef>
              <a:spcAft>
                <a:spcPts val="0"/>
              </a:spcAft>
              <a:buSzPts val="1400"/>
              <a:buAutoNum type="arabicPeriod"/>
            </a:pPr>
            <a:r>
              <a:rPr lang="en" u="sng">
                <a:solidFill>
                  <a:schemeClr val="hlink"/>
                </a:solidFill>
                <a:hlinkClick r:id="rId7"/>
              </a:rPr>
              <a:t>Dashboard Komunitas</a:t>
            </a:r>
            <a:r>
              <a:rPr lang="en"/>
              <a:t> terkait aktivitas penggerak komunitas belajar</a:t>
            </a:r>
            <a:endParaRPr/>
          </a:p>
          <a:p>
            <a:pPr marL="0" lvl="0" indent="0" algn="l" rtl="0">
              <a:lnSpc>
                <a:spcPct val="150000"/>
              </a:lnSpc>
              <a:spcBef>
                <a:spcPts val="0"/>
              </a:spcBef>
              <a:spcAft>
                <a:spcPts val="0"/>
              </a:spcAft>
              <a:buNone/>
            </a:pPr>
            <a:r>
              <a:rPr lang="en" b="1"/>
              <a:t>	</a:t>
            </a:r>
            <a:r>
              <a:rPr lang="en" sz="1100" i="1"/>
              <a:t>Untuk mengakses Platform Merdeka Mengajar dan dashboard perlu akses domain belajar.id</a:t>
            </a:r>
            <a:endParaRPr sz="1100" i="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61"/>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pic>
        <p:nvPicPr>
          <p:cNvPr id="982" name="Google Shape;982;p61"/>
          <p:cNvPicPr preferRelativeResize="0"/>
          <p:nvPr/>
        </p:nvPicPr>
        <p:blipFill rotWithShape="1">
          <a:blip r:embed="rId3">
            <a:alphaModFix amt="51000"/>
          </a:blip>
          <a:srcRect t="3428" b="3418"/>
          <a:stretch/>
        </p:blipFill>
        <p:spPr>
          <a:xfrm>
            <a:off x="202" y="0"/>
            <a:ext cx="9143797"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sldNum" idx="12"/>
          </p:nvPr>
        </p:nvSpPr>
        <p:spPr>
          <a:xfrm>
            <a:off x="8499866" y="4851234"/>
            <a:ext cx="594300" cy="1848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4</a:t>
            </a:fld>
            <a:endParaRPr/>
          </a:p>
        </p:txBody>
      </p:sp>
      <p:grpSp>
        <p:nvGrpSpPr>
          <p:cNvPr id="122" name="Google Shape;122;p26"/>
          <p:cNvGrpSpPr/>
          <p:nvPr/>
        </p:nvGrpSpPr>
        <p:grpSpPr>
          <a:xfrm>
            <a:off x="0" y="4774350"/>
            <a:ext cx="9144000" cy="369225"/>
            <a:chOff x="0" y="6365800"/>
            <a:chExt cx="12192000" cy="492300"/>
          </a:xfrm>
        </p:grpSpPr>
        <p:sp>
          <p:nvSpPr>
            <p:cNvPr id="123" name="Google Shape;123;p26"/>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6"/>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125" name="Google Shape;125;p26"/>
          <p:cNvSpPr/>
          <p:nvPr/>
        </p:nvSpPr>
        <p:spPr>
          <a:xfrm>
            <a:off x="3825375" y="3024600"/>
            <a:ext cx="4853700" cy="655200"/>
          </a:xfrm>
          <a:prstGeom prst="roundRect">
            <a:avLst>
              <a:gd name="adj" fmla="val 16667"/>
            </a:avLst>
          </a:prstGeom>
          <a:solidFill>
            <a:srgbClr val="C9DAF8"/>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3066"/>
                </a:solidFill>
                <a:latin typeface="Roboto"/>
                <a:ea typeface="Roboto"/>
                <a:cs typeface="Roboto"/>
                <a:sym typeface="Roboto"/>
              </a:rPr>
              <a:t>5. Guru dan kepala sekolah memanfaatkan </a:t>
            </a:r>
            <a:r>
              <a:rPr lang="en" b="1">
                <a:solidFill>
                  <a:srgbClr val="013066"/>
                </a:solidFill>
                <a:latin typeface="Roboto"/>
                <a:ea typeface="Roboto"/>
                <a:cs typeface="Roboto"/>
                <a:sym typeface="Roboto"/>
              </a:rPr>
              <a:t>Pusat Layanan Bantuan (Helpdesk)</a:t>
            </a:r>
            <a:r>
              <a:rPr lang="en">
                <a:solidFill>
                  <a:srgbClr val="013066"/>
                </a:solidFill>
                <a:latin typeface="Roboto"/>
                <a:ea typeface="Roboto"/>
                <a:cs typeface="Roboto"/>
                <a:sym typeface="Roboto"/>
              </a:rPr>
              <a:t> untuk mendapatkan informasi lebih</a:t>
            </a:r>
            <a:endParaRPr>
              <a:solidFill>
                <a:srgbClr val="013066"/>
              </a:solidFill>
              <a:latin typeface="Roboto"/>
              <a:ea typeface="Roboto"/>
              <a:cs typeface="Roboto"/>
              <a:sym typeface="Roboto"/>
            </a:endParaRPr>
          </a:p>
        </p:txBody>
      </p:sp>
      <p:sp>
        <p:nvSpPr>
          <p:cNvPr id="126" name="Google Shape;126;p26"/>
          <p:cNvSpPr/>
          <p:nvPr/>
        </p:nvSpPr>
        <p:spPr>
          <a:xfrm>
            <a:off x="3825381" y="2385034"/>
            <a:ext cx="4853700" cy="555000"/>
          </a:xfrm>
          <a:prstGeom prst="roundRect">
            <a:avLst>
              <a:gd name="adj" fmla="val 16667"/>
            </a:avLst>
          </a:prstGeom>
          <a:solidFill>
            <a:srgbClr val="C9DAF8"/>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013066"/>
                </a:solidFill>
                <a:latin typeface="Roboto"/>
                <a:ea typeface="Roboto"/>
                <a:cs typeface="Roboto"/>
                <a:sym typeface="Roboto"/>
              </a:rPr>
              <a:t>4. Guru dan kepala sekolah belajar praktik baik melalui </a:t>
            </a:r>
            <a:r>
              <a:rPr lang="en" b="1">
                <a:solidFill>
                  <a:srgbClr val="013066"/>
                </a:solidFill>
                <a:latin typeface="Roboto"/>
                <a:ea typeface="Roboto"/>
                <a:cs typeface="Roboto"/>
                <a:sym typeface="Roboto"/>
              </a:rPr>
              <a:t>narasumber</a:t>
            </a:r>
            <a:r>
              <a:rPr lang="en">
                <a:solidFill>
                  <a:srgbClr val="013066"/>
                </a:solidFill>
                <a:latin typeface="Roboto"/>
                <a:ea typeface="Roboto"/>
                <a:cs typeface="Roboto"/>
                <a:sym typeface="Roboto"/>
              </a:rPr>
              <a:t> yang sudah direkomendasikan</a:t>
            </a:r>
            <a:endParaRPr>
              <a:solidFill>
                <a:srgbClr val="013066"/>
              </a:solidFill>
            </a:endParaRPr>
          </a:p>
        </p:txBody>
      </p:sp>
      <p:sp>
        <p:nvSpPr>
          <p:cNvPr id="127" name="Google Shape;127;p26"/>
          <p:cNvSpPr/>
          <p:nvPr/>
        </p:nvSpPr>
        <p:spPr>
          <a:xfrm>
            <a:off x="3825390" y="1745442"/>
            <a:ext cx="4853700" cy="555000"/>
          </a:xfrm>
          <a:prstGeom prst="roundRect">
            <a:avLst>
              <a:gd name="adj" fmla="val 16667"/>
            </a:avLst>
          </a:prstGeom>
          <a:solidFill>
            <a:srgbClr val="C9DAF8"/>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013066"/>
                </a:solidFill>
                <a:latin typeface="Roboto"/>
                <a:ea typeface="Roboto"/>
                <a:cs typeface="Roboto"/>
                <a:sym typeface="Roboto"/>
              </a:rPr>
              <a:t>3. Guru dan kepala sekolah belajar Kurikulum Merdeka di dalam </a:t>
            </a:r>
            <a:r>
              <a:rPr lang="en" b="1">
                <a:solidFill>
                  <a:srgbClr val="013066"/>
                </a:solidFill>
                <a:latin typeface="Roboto"/>
                <a:ea typeface="Roboto"/>
                <a:cs typeface="Roboto"/>
                <a:sym typeface="Roboto"/>
              </a:rPr>
              <a:t>komunitas belajar</a:t>
            </a:r>
            <a:endParaRPr b="1">
              <a:solidFill>
                <a:srgbClr val="013066"/>
              </a:solidFill>
            </a:endParaRPr>
          </a:p>
        </p:txBody>
      </p:sp>
      <p:sp>
        <p:nvSpPr>
          <p:cNvPr id="128" name="Google Shape;128;p26"/>
          <p:cNvSpPr/>
          <p:nvPr/>
        </p:nvSpPr>
        <p:spPr>
          <a:xfrm>
            <a:off x="3825375" y="466306"/>
            <a:ext cx="4853700" cy="555000"/>
          </a:xfrm>
          <a:prstGeom prst="roundRect">
            <a:avLst>
              <a:gd name="adj" fmla="val 16667"/>
            </a:avLst>
          </a:prstGeom>
          <a:solidFill>
            <a:srgbClr val="C9DAF8"/>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ctr" rtl="0">
              <a:spcBef>
                <a:spcPts val="0"/>
              </a:spcBef>
              <a:spcAft>
                <a:spcPts val="0"/>
              </a:spcAft>
              <a:buClr>
                <a:srgbClr val="013066"/>
              </a:buClr>
              <a:buSzPts val="1400"/>
              <a:buFont typeface="Roboto"/>
              <a:buAutoNum type="arabicPeriod"/>
            </a:pPr>
            <a:r>
              <a:rPr lang="en">
                <a:solidFill>
                  <a:srgbClr val="013066"/>
                </a:solidFill>
                <a:latin typeface="Roboto"/>
                <a:ea typeface="Roboto"/>
                <a:cs typeface="Roboto"/>
                <a:sym typeface="Roboto"/>
              </a:rPr>
              <a:t>Guru dan kepala sekolah belajar mandiri melalui </a:t>
            </a:r>
            <a:r>
              <a:rPr lang="en" b="1">
                <a:solidFill>
                  <a:srgbClr val="013066"/>
                </a:solidFill>
                <a:latin typeface="Roboto"/>
                <a:ea typeface="Roboto"/>
                <a:cs typeface="Roboto"/>
                <a:sym typeface="Roboto"/>
              </a:rPr>
              <a:t>Platform Merdeka Mengajar</a:t>
            </a:r>
            <a:endParaRPr b="1">
              <a:solidFill>
                <a:srgbClr val="013066"/>
              </a:solidFill>
            </a:endParaRPr>
          </a:p>
        </p:txBody>
      </p:sp>
      <p:sp>
        <p:nvSpPr>
          <p:cNvPr id="129" name="Google Shape;129;p26"/>
          <p:cNvSpPr/>
          <p:nvPr/>
        </p:nvSpPr>
        <p:spPr>
          <a:xfrm>
            <a:off x="3825381" y="1105874"/>
            <a:ext cx="4853700" cy="555000"/>
          </a:xfrm>
          <a:prstGeom prst="roundRect">
            <a:avLst>
              <a:gd name="adj" fmla="val 16667"/>
            </a:avLst>
          </a:prstGeom>
          <a:solidFill>
            <a:srgbClr val="C9DAF8"/>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3066"/>
                </a:solidFill>
                <a:latin typeface="Roboto"/>
                <a:ea typeface="Roboto"/>
                <a:cs typeface="Roboto"/>
                <a:sym typeface="Roboto"/>
              </a:rPr>
              <a:t>2. Guru dan kepala sekolah belajar Kurikulum Merdeka dengan mengikuti </a:t>
            </a:r>
            <a:r>
              <a:rPr lang="en" b="1">
                <a:solidFill>
                  <a:srgbClr val="013066"/>
                </a:solidFill>
                <a:latin typeface="Roboto"/>
                <a:ea typeface="Roboto"/>
                <a:cs typeface="Roboto"/>
                <a:sym typeface="Roboto"/>
              </a:rPr>
              <a:t>Seri Webinar</a:t>
            </a:r>
            <a:endParaRPr b="1">
              <a:solidFill>
                <a:srgbClr val="013066"/>
              </a:solidFill>
            </a:endParaRPr>
          </a:p>
        </p:txBody>
      </p:sp>
      <p:sp>
        <p:nvSpPr>
          <p:cNvPr id="130" name="Google Shape;130;p26"/>
          <p:cNvSpPr/>
          <p:nvPr/>
        </p:nvSpPr>
        <p:spPr>
          <a:xfrm>
            <a:off x="321975" y="1360425"/>
            <a:ext cx="2524200" cy="1579500"/>
          </a:xfrm>
          <a:prstGeom prst="roundRect">
            <a:avLst>
              <a:gd name="adj" fmla="val 16667"/>
            </a:avLst>
          </a:prstGeom>
          <a:solidFill>
            <a:srgbClr val="1F3864"/>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Roboto"/>
                <a:ea typeface="Roboto"/>
                <a:cs typeface="Roboto"/>
                <a:sym typeface="Roboto"/>
              </a:rPr>
              <a:t>6 STRATEGI / DUKUNGAN KEMENDIKBUDRISTEK DALAM IKM* SECARA MANDIRI</a:t>
            </a:r>
            <a:endParaRPr sz="1600">
              <a:solidFill>
                <a:schemeClr val="lt1"/>
              </a:solidFill>
            </a:endParaRPr>
          </a:p>
        </p:txBody>
      </p:sp>
      <p:cxnSp>
        <p:nvCxnSpPr>
          <p:cNvPr id="131" name="Google Shape;131;p26"/>
          <p:cNvCxnSpPr>
            <a:stCxn id="130" idx="3"/>
            <a:endCxn id="128" idx="1"/>
          </p:cNvCxnSpPr>
          <p:nvPr/>
        </p:nvCxnSpPr>
        <p:spPr>
          <a:xfrm rot="10800000" flipH="1">
            <a:off x="2846175" y="743775"/>
            <a:ext cx="979200" cy="1406400"/>
          </a:xfrm>
          <a:prstGeom prst="curvedConnector3">
            <a:avLst>
              <a:gd name="adj1" fmla="val 50000"/>
            </a:avLst>
          </a:prstGeom>
          <a:noFill/>
          <a:ln w="19050" cap="flat" cmpd="sng">
            <a:solidFill>
              <a:srgbClr val="002060"/>
            </a:solidFill>
            <a:prstDash val="solid"/>
            <a:round/>
            <a:headEnd type="none" w="med" len="med"/>
            <a:tailEnd type="none" w="med" len="med"/>
          </a:ln>
        </p:spPr>
      </p:cxnSp>
      <p:cxnSp>
        <p:nvCxnSpPr>
          <p:cNvPr id="132" name="Google Shape;132;p26"/>
          <p:cNvCxnSpPr>
            <a:stCxn id="130" idx="3"/>
            <a:endCxn id="129" idx="1"/>
          </p:cNvCxnSpPr>
          <p:nvPr/>
        </p:nvCxnSpPr>
        <p:spPr>
          <a:xfrm rot="10800000" flipH="1">
            <a:off x="2846175" y="1383375"/>
            <a:ext cx="979200" cy="766800"/>
          </a:xfrm>
          <a:prstGeom prst="curvedConnector3">
            <a:avLst>
              <a:gd name="adj1" fmla="val 50000"/>
            </a:avLst>
          </a:prstGeom>
          <a:noFill/>
          <a:ln w="19050" cap="flat" cmpd="sng">
            <a:solidFill>
              <a:srgbClr val="002060"/>
            </a:solidFill>
            <a:prstDash val="solid"/>
            <a:round/>
            <a:headEnd type="none" w="med" len="med"/>
            <a:tailEnd type="none" w="med" len="med"/>
          </a:ln>
        </p:spPr>
      </p:cxnSp>
      <p:cxnSp>
        <p:nvCxnSpPr>
          <p:cNvPr id="133" name="Google Shape;133;p26"/>
          <p:cNvCxnSpPr>
            <a:stCxn id="130" idx="3"/>
            <a:endCxn id="127" idx="1"/>
          </p:cNvCxnSpPr>
          <p:nvPr/>
        </p:nvCxnSpPr>
        <p:spPr>
          <a:xfrm rot="10800000" flipH="1">
            <a:off x="2846175" y="2022975"/>
            <a:ext cx="979200" cy="127200"/>
          </a:xfrm>
          <a:prstGeom prst="curvedConnector3">
            <a:avLst>
              <a:gd name="adj1" fmla="val 50001"/>
            </a:avLst>
          </a:prstGeom>
          <a:noFill/>
          <a:ln w="19050" cap="flat" cmpd="sng">
            <a:solidFill>
              <a:srgbClr val="002060"/>
            </a:solidFill>
            <a:prstDash val="solid"/>
            <a:round/>
            <a:headEnd type="none" w="med" len="med"/>
            <a:tailEnd type="none" w="med" len="med"/>
          </a:ln>
        </p:spPr>
      </p:cxnSp>
      <p:cxnSp>
        <p:nvCxnSpPr>
          <p:cNvPr id="134" name="Google Shape;134;p26"/>
          <p:cNvCxnSpPr>
            <a:stCxn id="130" idx="3"/>
            <a:endCxn id="126" idx="1"/>
          </p:cNvCxnSpPr>
          <p:nvPr/>
        </p:nvCxnSpPr>
        <p:spPr>
          <a:xfrm>
            <a:off x="2846175" y="2150175"/>
            <a:ext cx="979200" cy="512400"/>
          </a:xfrm>
          <a:prstGeom prst="curvedConnector3">
            <a:avLst>
              <a:gd name="adj1" fmla="val 50000"/>
            </a:avLst>
          </a:prstGeom>
          <a:noFill/>
          <a:ln w="19050" cap="flat" cmpd="sng">
            <a:solidFill>
              <a:srgbClr val="002060"/>
            </a:solidFill>
            <a:prstDash val="solid"/>
            <a:round/>
            <a:headEnd type="none" w="med" len="med"/>
            <a:tailEnd type="none" w="med" len="med"/>
          </a:ln>
        </p:spPr>
      </p:cxnSp>
      <p:cxnSp>
        <p:nvCxnSpPr>
          <p:cNvPr id="135" name="Google Shape;135;p26"/>
          <p:cNvCxnSpPr>
            <a:stCxn id="130" idx="3"/>
            <a:endCxn id="125" idx="1"/>
          </p:cNvCxnSpPr>
          <p:nvPr/>
        </p:nvCxnSpPr>
        <p:spPr>
          <a:xfrm>
            <a:off x="2846175" y="2150175"/>
            <a:ext cx="979200" cy="1202100"/>
          </a:xfrm>
          <a:prstGeom prst="curvedConnector3">
            <a:avLst>
              <a:gd name="adj1" fmla="val 50000"/>
            </a:avLst>
          </a:prstGeom>
          <a:noFill/>
          <a:ln w="19050" cap="flat" cmpd="sng">
            <a:solidFill>
              <a:srgbClr val="002060"/>
            </a:solidFill>
            <a:prstDash val="solid"/>
            <a:round/>
            <a:headEnd type="none" w="med" len="med"/>
            <a:tailEnd type="none" w="med" len="med"/>
          </a:ln>
        </p:spPr>
      </p:cxnSp>
      <p:sp>
        <p:nvSpPr>
          <p:cNvPr id="136" name="Google Shape;136;p26"/>
          <p:cNvSpPr/>
          <p:nvPr/>
        </p:nvSpPr>
        <p:spPr>
          <a:xfrm>
            <a:off x="3825406" y="3755952"/>
            <a:ext cx="4853700" cy="555000"/>
          </a:xfrm>
          <a:prstGeom prst="roundRect">
            <a:avLst>
              <a:gd name="adj" fmla="val 16667"/>
            </a:avLst>
          </a:prstGeom>
          <a:solidFill>
            <a:srgbClr val="C9DAF8"/>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3066"/>
                </a:solidFill>
                <a:latin typeface="Roboto"/>
                <a:ea typeface="Roboto"/>
                <a:cs typeface="Roboto"/>
                <a:sym typeface="Roboto"/>
              </a:rPr>
              <a:t>6. Guru dan kepala sekolah bekerja sama dengan </a:t>
            </a:r>
            <a:r>
              <a:rPr lang="en" b="1">
                <a:solidFill>
                  <a:srgbClr val="013066"/>
                </a:solidFill>
                <a:latin typeface="Roboto"/>
                <a:ea typeface="Roboto"/>
                <a:cs typeface="Roboto"/>
                <a:sym typeface="Roboto"/>
              </a:rPr>
              <a:t>mitra pembangunan </a:t>
            </a:r>
            <a:r>
              <a:rPr lang="en">
                <a:solidFill>
                  <a:srgbClr val="013066"/>
                </a:solidFill>
                <a:latin typeface="Roboto"/>
                <a:ea typeface="Roboto"/>
                <a:cs typeface="Roboto"/>
                <a:sym typeface="Roboto"/>
              </a:rPr>
              <a:t>untuk implementasi Kurikulum Merdeka</a:t>
            </a:r>
            <a:endParaRPr>
              <a:solidFill>
                <a:srgbClr val="013066"/>
              </a:solidFill>
            </a:endParaRPr>
          </a:p>
        </p:txBody>
      </p:sp>
      <p:cxnSp>
        <p:nvCxnSpPr>
          <p:cNvPr id="137" name="Google Shape;137;p26"/>
          <p:cNvCxnSpPr>
            <a:stCxn id="130" idx="3"/>
            <a:endCxn id="136" idx="1"/>
          </p:cNvCxnSpPr>
          <p:nvPr/>
        </p:nvCxnSpPr>
        <p:spPr>
          <a:xfrm>
            <a:off x="2846175" y="2150175"/>
            <a:ext cx="979200" cy="1883400"/>
          </a:xfrm>
          <a:prstGeom prst="curvedConnector3">
            <a:avLst>
              <a:gd name="adj1" fmla="val 50002"/>
            </a:avLst>
          </a:prstGeom>
          <a:noFill/>
          <a:ln w="19050" cap="flat" cmpd="sng">
            <a:solidFill>
              <a:srgbClr val="002060"/>
            </a:solidFill>
            <a:prstDash val="solid"/>
            <a:round/>
            <a:headEnd type="none" w="med" len="med"/>
            <a:tailEnd type="none" w="med" len="med"/>
          </a:ln>
        </p:spPr>
      </p:cxnSp>
      <p:sp>
        <p:nvSpPr>
          <p:cNvPr id="138" name="Google Shape;138;p26"/>
          <p:cNvSpPr txBox="1"/>
          <p:nvPr/>
        </p:nvSpPr>
        <p:spPr>
          <a:xfrm>
            <a:off x="401500" y="4374150"/>
            <a:ext cx="308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t>*Implementasi Kurikulum Merdeka</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5</a:t>
            </a:fld>
            <a:endParaRPr/>
          </a:p>
        </p:txBody>
      </p:sp>
      <p:sp>
        <p:nvSpPr>
          <p:cNvPr id="144" name="Google Shape;144;p27"/>
          <p:cNvSpPr txBox="1"/>
          <p:nvPr/>
        </p:nvSpPr>
        <p:spPr>
          <a:xfrm>
            <a:off x="1931975" y="3693346"/>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Platform Merdeka Mengajar</a:t>
            </a:r>
            <a:endParaRPr sz="1100"/>
          </a:p>
        </p:txBody>
      </p:sp>
      <p:sp>
        <p:nvSpPr>
          <p:cNvPr id="145" name="Google Shape;145;p27"/>
          <p:cNvSpPr txBox="1"/>
          <p:nvPr/>
        </p:nvSpPr>
        <p:spPr>
          <a:xfrm>
            <a:off x="1931975" y="4474275"/>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Helpdesk (Pusat Layanan Bantuan)</a:t>
            </a:r>
            <a:endParaRPr sz="1100"/>
          </a:p>
        </p:txBody>
      </p:sp>
      <p:sp>
        <p:nvSpPr>
          <p:cNvPr id="146" name="Google Shape;146;p27"/>
          <p:cNvSpPr txBox="1"/>
          <p:nvPr/>
        </p:nvSpPr>
        <p:spPr>
          <a:xfrm>
            <a:off x="3437656" y="3127331"/>
            <a:ext cx="11634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Mitra pembangunan</a:t>
            </a:r>
            <a:endParaRPr sz="1100"/>
          </a:p>
        </p:txBody>
      </p:sp>
      <p:cxnSp>
        <p:nvCxnSpPr>
          <p:cNvPr id="147" name="Google Shape;147;p27"/>
          <p:cNvCxnSpPr>
            <a:stCxn id="148" idx="3"/>
            <a:endCxn id="149" idx="1"/>
          </p:cNvCxnSpPr>
          <p:nvPr/>
        </p:nvCxnSpPr>
        <p:spPr>
          <a:xfrm>
            <a:off x="6008153" y="818604"/>
            <a:ext cx="1271100" cy="33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150" name="Google Shape;150;p27"/>
          <p:cNvCxnSpPr/>
          <p:nvPr/>
        </p:nvCxnSpPr>
        <p:spPr>
          <a:xfrm rot="10800000" flipH="1">
            <a:off x="159656" y="2826159"/>
            <a:ext cx="336300" cy="6300"/>
          </a:xfrm>
          <a:prstGeom prst="straightConnector1">
            <a:avLst/>
          </a:prstGeom>
          <a:noFill/>
          <a:ln w="19050" cap="flat" cmpd="sng">
            <a:solidFill>
              <a:schemeClr val="accent5"/>
            </a:solidFill>
            <a:prstDash val="dash"/>
            <a:round/>
            <a:headEnd type="none" w="med" len="med"/>
            <a:tailEnd type="none" w="med" len="med"/>
          </a:ln>
        </p:spPr>
      </p:cxnSp>
      <p:cxnSp>
        <p:nvCxnSpPr>
          <p:cNvPr id="151" name="Google Shape;151;p27"/>
          <p:cNvCxnSpPr/>
          <p:nvPr/>
        </p:nvCxnSpPr>
        <p:spPr>
          <a:xfrm rot="-5400000">
            <a:off x="7478750" y="2483588"/>
            <a:ext cx="215400" cy="20100"/>
          </a:xfrm>
          <a:prstGeom prst="bentConnector3">
            <a:avLst>
              <a:gd name="adj1" fmla="val 50000"/>
            </a:avLst>
          </a:prstGeom>
          <a:noFill/>
          <a:ln w="19050" cap="flat" cmpd="sng">
            <a:solidFill>
              <a:schemeClr val="accent4"/>
            </a:solidFill>
            <a:prstDash val="solid"/>
            <a:round/>
            <a:headEnd type="none" w="med" len="med"/>
            <a:tailEnd type="triangle" w="med" len="med"/>
          </a:ln>
        </p:spPr>
      </p:cxnSp>
      <p:sp>
        <p:nvSpPr>
          <p:cNvPr id="152" name="Google Shape;152;p27"/>
          <p:cNvSpPr txBox="1"/>
          <p:nvPr/>
        </p:nvSpPr>
        <p:spPr>
          <a:xfrm>
            <a:off x="495816" y="26760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parsial</a:t>
            </a:r>
            <a:endParaRPr sz="1100"/>
          </a:p>
        </p:txBody>
      </p:sp>
      <p:cxnSp>
        <p:nvCxnSpPr>
          <p:cNvPr id="153" name="Google Shape;153;p27"/>
          <p:cNvCxnSpPr>
            <a:stCxn id="146" idx="3"/>
            <a:endCxn id="154" idx="1"/>
          </p:cNvCxnSpPr>
          <p:nvPr/>
        </p:nvCxnSpPr>
        <p:spPr>
          <a:xfrm rot="10800000" flipH="1">
            <a:off x="4601056" y="2314781"/>
            <a:ext cx="2256300" cy="1051200"/>
          </a:xfrm>
          <a:prstGeom prst="bentConnector3">
            <a:avLst>
              <a:gd name="adj1" fmla="val 53450"/>
            </a:avLst>
          </a:prstGeom>
          <a:noFill/>
          <a:ln w="19050" cap="flat" cmpd="sng">
            <a:solidFill>
              <a:schemeClr val="accent5"/>
            </a:solidFill>
            <a:prstDash val="dash"/>
            <a:round/>
            <a:headEnd type="none" w="med" len="med"/>
            <a:tailEnd type="triangle" w="med" len="med"/>
          </a:ln>
        </p:spPr>
      </p:cxnSp>
      <p:sp>
        <p:nvSpPr>
          <p:cNvPr id="155" name="Google Shape;155;p27"/>
          <p:cNvSpPr txBox="1"/>
          <p:nvPr/>
        </p:nvSpPr>
        <p:spPr>
          <a:xfrm>
            <a:off x="1931990" y="4083811"/>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Seri Webinar</a:t>
            </a:r>
            <a:endParaRPr sz="1100"/>
          </a:p>
        </p:txBody>
      </p:sp>
      <p:cxnSp>
        <p:nvCxnSpPr>
          <p:cNvPr id="156" name="Google Shape;156;p27"/>
          <p:cNvCxnSpPr/>
          <p:nvPr/>
        </p:nvCxnSpPr>
        <p:spPr>
          <a:xfrm rot="10800000" flipH="1">
            <a:off x="159656" y="2095491"/>
            <a:ext cx="336300" cy="6300"/>
          </a:xfrm>
          <a:prstGeom prst="straightConnector1">
            <a:avLst/>
          </a:prstGeom>
          <a:noFill/>
          <a:ln w="19050" cap="flat" cmpd="sng">
            <a:solidFill>
              <a:srgbClr val="FF0000"/>
            </a:solidFill>
            <a:prstDash val="solid"/>
            <a:round/>
            <a:headEnd type="none" w="med" len="med"/>
            <a:tailEnd type="none" w="med" len="med"/>
          </a:ln>
        </p:spPr>
      </p:cxnSp>
      <p:sp>
        <p:nvSpPr>
          <p:cNvPr id="157" name="Google Shape;157;p27"/>
          <p:cNvSpPr txBox="1"/>
          <p:nvPr/>
        </p:nvSpPr>
        <p:spPr>
          <a:xfrm>
            <a:off x="495816" y="19331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pendampingan</a:t>
            </a:r>
            <a:endParaRPr sz="1100"/>
          </a:p>
        </p:txBody>
      </p:sp>
      <p:cxnSp>
        <p:nvCxnSpPr>
          <p:cNvPr id="158" name="Google Shape;158;p27"/>
          <p:cNvCxnSpPr/>
          <p:nvPr/>
        </p:nvCxnSpPr>
        <p:spPr>
          <a:xfrm rot="10800000" flipH="1">
            <a:off x="159656" y="2332097"/>
            <a:ext cx="336300" cy="6300"/>
          </a:xfrm>
          <a:prstGeom prst="straightConnector1">
            <a:avLst/>
          </a:prstGeom>
          <a:noFill/>
          <a:ln w="19050" cap="flat" cmpd="sng">
            <a:solidFill>
              <a:srgbClr val="0E65F0"/>
            </a:solidFill>
            <a:prstDash val="solid"/>
            <a:round/>
            <a:headEnd type="none" w="med" len="med"/>
            <a:tailEnd type="none" w="med" len="med"/>
          </a:ln>
        </p:spPr>
      </p:cxnSp>
      <p:sp>
        <p:nvSpPr>
          <p:cNvPr id="159" name="Google Shape;159;p27"/>
          <p:cNvSpPr txBox="1"/>
          <p:nvPr/>
        </p:nvSpPr>
        <p:spPr>
          <a:xfrm>
            <a:off x="495816" y="21820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bimtek cara belajar</a:t>
            </a:r>
            <a:endParaRPr sz="1100"/>
          </a:p>
        </p:txBody>
      </p:sp>
      <p:cxnSp>
        <p:nvCxnSpPr>
          <p:cNvPr id="160" name="Google Shape;160;p27"/>
          <p:cNvCxnSpPr/>
          <p:nvPr/>
        </p:nvCxnSpPr>
        <p:spPr>
          <a:xfrm rot="10800000" flipH="1">
            <a:off x="159656" y="2560697"/>
            <a:ext cx="336300" cy="6300"/>
          </a:xfrm>
          <a:prstGeom prst="straightConnector1">
            <a:avLst/>
          </a:prstGeom>
          <a:noFill/>
          <a:ln w="19050" cap="flat" cmpd="sng">
            <a:solidFill>
              <a:srgbClr val="007885"/>
            </a:solidFill>
            <a:prstDash val="solid"/>
            <a:round/>
            <a:headEnd type="none" w="med" len="med"/>
            <a:tailEnd type="none" w="med" len="med"/>
          </a:ln>
        </p:spPr>
      </p:cxnSp>
      <p:sp>
        <p:nvSpPr>
          <p:cNvPr id="161" name="Google Shape;161;p27"/>
          <p:cNvSpPr txBox="1"/>
          <p:nvPr/>
        </p:nvSpPr>
        <p:spPr>
          <a:xfrm>
            <a:off x="495816" y="24106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sosialisasi dan bimtek</a:t>
            </a:r>
            <a:endParaRPr sz="1100"/>
          </a:p>
        </p:txBody>
      </p:sp>
      <p:cxnSp>
        <p:nvCxnSpPr>
          <p:cNvPr id="162" name="Google Shape;162;p27"/>
          <p:cNvCxnSpPr>
            <a:stCxn id="163" idx="3"/>
            <a:endCxn id="148" idx="1"/>
          </p:cNvCxnSpPr>
          <p:nvPr/>
        </p:nvCxnSpPr>
        <p:spPr>
          <a:xfrm>
            <a:off x="4373013" y="816378"/>
            <a:ext cx="1126800" cy="21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164" name="Google Shape;164;p27"/>
          <p:cNvCxnSpPr>
            <a:stCxn id="165" idx="2"/>
          </p:cNvCxnSpPr>
          <p:nvPr/>
        </p:nvCxnSpPr>
        <p:spPr>
          <a:xfrm rot="-5400000" flipH="1">
            <a:off x="7455429" y="1491638"/>
            <a:ext cx="231300" cy="9600"/>
          </a:xfrm>
          <a:prstGeom prst="bentConnector3">
            <a:avLst>
              <a:gd name="adj1" fmla="val 50000"/>
            </a:avLst>
          </a:prstGeom>
          <a:noFill/>
          <a:ln w="19050" cap="flat" cmpd="sng">
            <a:solidFill>
              <a:schemeClr val="accent4"/>
            </a:solidFill>
            <a:prstDash val="solid"/>
            <a:round/>
            <a:headEnd type="none" w="med" len="med"/>
            <a:tailEnd type="triangle" w="med" len="med"/>
          </a:ln>
        </p:spPr>
      </p:cxnSp>
      <p:cxnSp>
        <p:nvCxnSpPr>
          <p:cNvPr id="166" name="Google Shape;166;p27"/>
          <p:cNvCxnSpPr/>
          <p:nvPr/>
        </p:nvCxnSpPr>
        <p:spPr>
          <a:xfrm rot="10800000" flipH="1">
            <a:off x="159656" y="3054759"/>
            <a:ext cx="336300" cy="6300"/>
          </a:xfrm>
          <a:prstGeom prst="straightConnector1">
            <a:avLst/>
          </a:prstGeom>
          <a:noFill/>
          <a:ln w="19050" cap="flat" cmpd="sng">
            <a:solidFill>
              <a:srgbClr val="FF9900"/>
            </a:solidFill>
            <a:prstDash val="solid"/>
            <a:round/>
            <a:headEnd type="none" w="med" len="med"/>
            <a:tailEnd type="none" w="med" len="med"/>
          </a:ln>
        </p:spPr>
      </p:cxnSp>
      <p:sp>
        <p:nvSpPr>
          <p:cNvPr id="167" name="Google Shape;167;p27"/>
          <p:cNvSpPr txBox="1"/>
          <p:nvPr/>
        </p:nvSpPr>
        <p:spPr>
          <a:xfrm>
            <a:off x="495816" y="29046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belajar bersama</a:t>
            </a:r>
            <a:endParaRPr sz="1100"/>
          </a:p>
        </p:txBody>
      </p:sp>
      <p:cxnSp>
        <p:nvCxnSpPr>
          <p:cNvPr id="168" name="Google Shape;168;p27"/>
          <p:cNvCxnSpPr>
            <a:stCxn id="146" idx="3"/>
            <a:endCxn id="169" idx="3"/>
          </p:cNvCxnSpPr>
          <p:nvPr/>
        </p:nvCxnSpPr>
        <p:spPr>
          <a:xfrm rot="10800000" flipH="1">
            <a:off x="4601056" y="3155381"/>
            <a:ext cx="3943200" cy="210600"/>
          </a:xfrm>
          <a:prstGeom prst="bentConnector5">
            <a:avLst>
              <a:gd name="adj1" fmla="val 26981"/>
              <a:gd name="adj2" fmla="val -2027"/>
              <a:gd name="adj3" fmla="val 106037"/>
            </a:avLst>
          </a:prstGeom>
          <a:noFill/>
          <a:ln w="19050" cap="flat" cmpd="sng">
            <a:solidFill>
              <a:schemeClr val="accent5"/>
            </a:solidFill>
            <a:prstDash val="dash"/>
            <a:round/>
            <a:headEnd type="none" w="med" len="med"/>
            <a:tailEnd type="triangle" w="med" len="med"/>
          </a:ln>
        </p:spPr>
      </p:cxnSp>
      <p:cxnSp>
        <p:nvCxnSpPr>
          <p:cNvPr id="170" name="Google Shape;170;p27"/>
          <p:cNvCxnSpPr>
            <a:stCxn id="146" idx="3"/>
            <a:endCxn id="144" idx="3"/>
          </p:cNvCxnSpPr>
          <p:nvPr/>
        </p:nvCxnSpPr>
        <p:spPr>
          <a:xfrm>
            <a:off x="4601056" y="3365981"/>
            <a:ext cx="3638100" cy="481200"/>
          </a:xfrm>
          <a:prstGeom prst="bentConnector3">
            <a:avLst>
              <a:gd name="adj1" fmla="val 106546"/>
            </a:avLst>
          </a:prstGeom>
          <a:noFill/>
          <a:ln w="19050" cap="flat" cmpd="sng">
            <a:solidFill>
              <a:schemeClr val="accent5"/>
            </a:solidFill>
            <a:prstDash val="dash"/>
            <a:round/>
            <a:headEnd type="none" w="med" len="med"/>
            <a:tailEnd type="triangle" w="med" len="med"/>
          </a:ln>
        </p:spPr>
      </p:cxnSp>
      <p:cxnSp>
        <p:nvCxnSpPr>
          <p:cNvPr id="171" name="Google Shape;171;p27"/>
          <p:cNvCxnSpPr>
            <a:stCxn id="172" idx="2"/>
            <a:endCxn id="146" idx="0"/>
          </p:cNvCxnSpPr>
          <p:nvPr/>
        </p:nvCxnSpPr>
        <p:spPr>
          <a:xfrm rot="-5400000" flipH="1">
            <a:off x="3161790" y="2269851"/>
            <a:ext cx="1714200" cy="900"/>
          </a:xfrm>
          <a:prstGeom prst="bentConnector3">
            <a:avLst>
              <a:gd name="adj1" fmla="val 49998"/>
            </a:avLst>
          </a:prstGeom>
          <a:noFill/>
          <a:ln w="19050" cap="flat" cmpd="sng">
            <a:solidFill>
              <a:schemeClr val="accent5"/>
            </a:solidFill>
            <a:prstDash val="dash"/>
            <a:round/>
            <a:headEnd type="triangle" w="med" len="med"/>
            <a:tailEnd type="none" w="med" len="med"/>
          </a:ln>
        </p:spPr>
      </p:cxnSp>
      <p:cxnSp>
        <p:nvCxnSpPr>
          <p:cNvPr id="173" name="Google Shape;173;p27"/>
          <p:cNvCxnSpPr>
            <a:stCxn id="146" idx="3"/>
            <a:endCxn id="174" idx="2"/>
          </p:cNvCxnSpPr>
          <p:nvPr/>
        </p:nvCxnSpPr>
        <p:spPr>
          <a:xfrm rot="10800000" flipH="1">
            <a:off x="4601056" y="1388981"/>
            <a:ext cx="1208700" cy="1977000"/>
          </a:xfrm>
          <a:prstGeom prst="bentConnector2">
            <a:avLst/>
          </a:prstGeom>
          <a:noFill/>
          <a:ln w="19050" cap="flat" cmpd="sng">
            <a:solidFill>
              <a:schemeClr val="accent5"/>
            </a:solidFill>
            <a:prstDash val="dash"/>
            <a:round/>
            <a:headEnd type="none" w="med" len="med"/>
            <a:tailEnd type="triangle" w="med" len="med"/>
          </a:ln>
        </p:spPr>
      </p:cxnSp>
      <p:sp>
        <p:nvSpPr>
          <p:cNvPr id="175" name="Google Shape;175;p27"/>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Ekosistem Implementasi Kurikulum Merdeka</a:t>
            </a:r>
            <a:endParaRPr/>
          </a:p>
        </p:txBody>
      </p:sp>
      <p:sp>
        <p:nvSpPr>
          <p:cNvPr id="176" name="Google Shape;176;p27"/>
          <p:cNvSpPr/>
          <p:nvPr/>
        </p:nvSpPr>
        <p:spPr>
          <a:xfrm>
            <a:off x="1762949" y="3697168"/>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1</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177" name="Google Shape;177;p27"/>
          <p:cNvSpPr/>
          <p:nvPr/>
        </p:nvSpPr>
        <p:spPr>
          <a:xfrm>
            <a:off x="1762949" y="4103574"/>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2</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178" name="Google Shape;178;p27"/>
          <p:cNvSpPr/>
          <p:nvPr/>
        </p:nvSpPr>
        <p:spPr>
          <a:xfrm>
            <a:off x="1762949" y="4474262"/>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5</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179" name="Google Shape;179;p27"/>
          <p:cNvSpPr/>
          <p:nvPr/>
        </p:nvSpPr>
        <p:spPr>
          <a:xfrm>
            <a:off x="3486001" y="2884151"/>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6</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180" name="Google Shape;180;p27"/>
          <p:cNvSpPr/>
          <p:nvPr/>
        </p:nvSpPr>
        <p:spPr>
          <a:xfrm>
            <a:off x="7038773" y="2727393"/>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4</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181" name="Google Shape;181;p27"/>
          <p:cNvSpPr/>
          <p:nvPr/>
        </p:nvSpPr>
        <p:spPr>
          <a:xfrm>
            <a:off x="7033749" y="1799525"/>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3</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182" name="Google Shape;182;p27"/>
          <p:cNvSpPr txBox="1"/>
          <p:nvPr/>
        </p:nvSpPr>
        <p:spPr>
          <a:xfrm>
            <a:off x="1834252" y="1042963"/>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Pusat</a:t>
            </a:r>
            <a:endParaRPr sz="1100">
              <a:solidFill>
                <a:schemeClr val="dk1"/>
              </a:solidFill>
            </a:endParaRPr>
          </a:p>
        </p:txBody>
      </p:sp>
      <p:sp>
        <p:nvSpPr>
          <p:cNvPr id="172" name="Google Shape;172;p27"/>
          <p:cNvSpPr txBox="1"/>
          <p:nvPr/>
        </p:nvSpPr>
        <p:spPr>
          <a:xfrm>
            <a:off x="3649590" y="1059201"/>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UPT</a:t>
            </a:r>
            <a:endParaRPr sz="1100">
              <a:solidFill>
                <a:schemeClr val="dk1"/>
              </a:solidFill>
            </a:endParaRPr>
          </a:p>
        </p:txBody>
      </p:sp>
      <p:pic>
        <p:nvPicPr>
          <p:cNvPr id="148" name="Google Shape;148;p27"/>
          <p:cNvPicPr preferRelativeResize="0"/>
          <p:nvPr/>
        </p:nvPicPr>
        <p:blipFill>
          <a:blip r:embed="rId3">
            <a:alphaModFix/>
          </a:blip>
          <a:stretch>
            <a:fillRect/>
          </a:stretch>
        </p:blipFill>
        <p:spPr>
          <a:xfrm>
            <a:off x="5499953" y="564504"/>
            <a:ext cx="508200" cy="508200"/>
          </a:xfrm>
          <a:prstGeom prst="rect">
            <a:avLst/>
          </a:prstGeom>
          <a:noFill/>
          <a:ln>
            <a:noFill/>
          </a:ln>
        </p:spPr>
      </p:pic>
      <p:sp>
        <p:nvSpPr>
          <p:cNvPr id="174" name="Google Shape;174;p27"/>
          <p:cNvSpPr txBox="1"/>
          <p:nvPr/>
        </p:nvSpPr>
        <p:spPr>
          <a:xfrm>
            <a:off x="5121901" y="1035102"/>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Dinas Pendidikan</a:t>
            </a:r>
            <a:endParaRPr sz="1100">
              <a:solidFill>
                <a:schemeClr val="dk1"/>
              </a:solidFill>
            </a:endParaRPr>
          </a:p>
        </p:txBody>
      </p:sp>
      <p:pic>
        <p:nvPicPr>
          <p:cNvPr id="183" name="Google Shape;183;p27"/>
          <p:cNvPicPr preferRelativeResize="0"/>
          <p:nvPr/>
        </p:nvPicPr>
        <p:blipFill rotWithShape="1">
          <a:blip r:embed="rId4">
            <a:alphaModFix/>
          </a:blip>
          <a:srcRect l="6937" t="11793" r="7092" b="23728"/>
          <a:stretch/>
        </p:blipFill>
        <p:spPr>
          <a:xfrm>
            <a:off x="1878000" y="557428"/>
            <a:ext cx="684038" cy="513000"/>
          </a:xfrm>
          <a:prstGeom prst="rect">
            <a:avLst/>
          </a:prstGeom>
          <a:noFill/>
          <a:ln>
            <a:noFill/>
          </a:ln>
        </p:spPr>
      </p:pic>
      <p:pic>
        <p:nvPicPr>
          <p:cNvPr id="163" name="Google Shape;163;p27"/>
          <p:cNvPicPr preferRelativeResize="0"/>
          <p:nvPr/>
        </p:nvPicPr>
        <p:blipFill rotWithShape="1">
          <a:blip r:embed="rId5">
            <a:alphaModFix/>
          </a:blip>
          <a:srcRect l="6937" t="11793" r="7092" b="23728"/>
          <a:stretch/>
        </p:blipFill>
        <p:spPr>
          <a:xfrm>
            <a:off x="3688975" y="559878"/>
            <a:ext cx="684038" cy="513000"/>
          </a:xfrm>
          <a:prstGeom prst="rect">
            <a:avLst/>
          </a:prstGeom>
          <a:noFill/>
          <a:ln>
            <a:noFill/>
          </a:ln>
        </p:spPr>
      </p:pic>
      <p:grpSp>
        <p:nvGrpSpPr>
          <p:cNvPr id="184" name="Google Shape;184;p27"/>
          <p:cNvGrpSpPr/>
          <p:nvPr/>
        </p:nvGrpSpPr>
        <p:grpSpPr>
          <a:xfrm>
            <a:off x="6878529" y="571547"/>
            <a:ext cx="1375500" cy="809241"/>
            <a:chOff x="6878529" y="571547"/>
            <a:chExt cx="1375500" cy="809241"/>
          </a:xfrm>
        </p:grpSpPr>
        <p:pic>
          <p:nvPicPr>
            <p:cNvPr id="149" name="Google Shape;149;p27"/>
            <p:cNvPicPr preferRelativeResize="0"/>
            <p:nvPr/>
          </p:nvPicPr>
          <p:blipFill rotWithShape="1">
            <a:blip r:embed="rId6">
              <a:alphaModFix/>
            </a:blip>
            <a:srcRect l="8219" t="15197" r="8328" b="14444"/>
            <a:stretch/>
          </p:blipFill>
          <p:spPr>
            <a:xfrm>
              <a:off x="7279400" y="571547"/>
              <a:ext cx="594000" cy="500757"/>
            </a:xfrm>
            <a:prstGeom prst="rect">
              <a:avLst/>
            </a:prstGeom>
            <a:noFill/>
            <a:ln>
              <a:noFill/>
            </a:ln>
          </p:spPr>
        </p:pic>
        <p:sp>
          <p:nvSpPr>
            <p:cNvPr id="165" name="Google Shape;165;p27"/>
            <p:cNvSpPr txBox="1"/>
            <p:nvPr/>
          </p:nvSpPr>
          <p:spPr>
            <a:xfrm>
              <a:off x="6878529" y="1026788"/>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Satuan Pendidikan</a:t>
              </a:r>
              <a:endParaRPr sz="1100">
                <a:solidFill>
                  <a:schemeClr val="dk1"/>
                </a:solidFill>
              </a:endParaRPr>
            </a:p>
          </p:txBody>
        </p:sp>
      </p:grpSp>
      <p:cxnSp>
        <p:nvCxnSpPr>
          <p:cNvPr id="185" name="Google Shape;185;p27"/>
          <p:cNvCxnSpPr>
            <a:stCxn id="183" idx="3"/>
            <a:endCxn id="163" idx="1"/>
          </p:cNvCxnSpPr>
          <p:nvPr/>
        </p:nvCxnSpPr>
        <p:spPr>
          <a:xfrm>
            <a:off x="2562038" y="813928"/>
            <a:ext cx="1126800" cy="2400"/>
          </a:xfrm>
          <a:prstGeom prst="straightConnector1">
            <a:avLst/>
          </a:prstGeom>
          <a:noFill/>
          <a:ln w="19050" cap="flat" cmpd="sng">
            <a:solidFill>
              <a:srgbClr val="8E7CC3"/>
            </a:solidFill>
            <a:prstDash val="solid"/>
            <a:round/>
            <a:headEnd type="none" w="med" len="med"/>
            <a:tailEnd type="none" w="med" len="med"/>
          </a:ln>
        </p:spPr>
      </p:cxnSp>
      <p:cxnSp>
        <p:nvCxnSpPr>
          <p:cNvPr id="186" name="Google Shape;186;p27"/>
          <p:cNvCxnSpPr/>
          <p:nvPr/>
        </p:nvCxnSpPr>
        <p:spPr>
          <a:xfrm rot="10800000" flipH="1">
            <a:off x="159656" y="1866891"/>
            <a:ext cx="336300" cy="6300"/>
          </a:xfrm>
          <a:prstGeom prst="straightConnector1">
            <a:avLst/>
          </a:prstGeom>
          <a:noFill/>
          <a:ln w="19050" cap="flat" cmpd="sng">
            <a:solidFill>
              <a:srgbClr val="C27BA0"/>
            </a:solidFill>
            <a:prstDash val="solid"/>
            <a:round/>
            <a:headEnd type="none" w="med" len="med"/>
            <a:tailEnd type="none" w="med" len="med"/>
          </a:ln>
        </p:spPr>
      </p:cxnSp>
      <p:sp>
        <p:nvSpPr>
          <p:cNvPr id="187" name="Google Shape;187;p27"/>
          <p:cNvSpPr txBox="1"/>
          <p:nvPr/>
        </p:nvSpPr>
        <p:spPr>
          <a:xfrm>
            <a:off x="495816" y="17045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koordinasi</a:t>
            </a:r>
            <a:endParaRPr sz="1100"/>
          </a:p>
        </p:txBody>
      </p:sp>
      <p:cxnSp>
        <p:nvCxnSpPr>
          <p:cNvPr id="188" name="Google Shape;188;p27"/>
          <p:cNvCxnSpPr>
            <a:stCxn id="182" idx="2"/>
            <a:endCxn id="172" idx="2"/>
          </p:cNvCxnSpPr>
          <p:nvPr/>
        </p:nvCxnSpPr>
        <p:spPr>
          <a:xfrm rot="-5400000" flipH="1">
            <a:off x="3102652" y="497413"/>
            <a:ext cx="16200" cy="1815300"/>
          </a:xfrm>
          <a:prstGeom prst="curvedConnector3">
            <a:avLst>
              <a:gd name="adj1" fmla="val 1570139"/>
            </a:avLst>
          </a:prstGeom>
          <a:noFill/>
          <a:ln w="19050" cap="flat" cmpd="sng">
            <a:solidFill>
              <a:srgbClr val="007885"/>
            </a:solidFill>
            <a:prstDash val="solid"/>
            <a:round/>
            <a:headEnd type="none" w="med" len="med"/>
            <a:tailEnd type="triangle" w="med" len="med"/>
          </a:ln>
        </p:spPr>
      </p:cxnSp>
      <p:cxnSp>
        <p:nvCxnSpPr>
          <p:cNvPr id="189" name="Google Shape;189;p27"/>
          <p:cNvCxnSpPr>
            <a:stCxn id="182" idx="2"/>
            <a:endCxn id="174" idx="2"/>
          </p:cNvCxnSpPr>
          <p:nvPr/>
        </p:nvCxnSpPr>
        <p:spPr>
          <a:xfrm rot="-5400000">
            <a:off x="4002502" y="-410237"/>
            <a:ext cx="7800" cy="3606600"/>
          </a:xfrm>
          <a:prstGeom prst="curvedConnector3">
            <a:avLst>
              <a:gd name="adj1" fmla="val -4315569"/>
            </a:avLst>
          </a:prstGeom>
          <a:noFill/>
          <a:ln w="19050" cap="flat" cmpd="sng">
            <a:solidFill>
              <a:srgbClr val="007885"/>
            </a:solidFill>
            <a:prstDash val="solid"/>
            <a:round/>
            <a:headEnd type="none" w="med" len="med"/>
            <a:tailEnd type="triangle" w="med" len="med"/>
          </a:ln>
        </p:spPr>
      </p:cxnSp>
      <p:cxnSp>
        <p:nvCxnSpPr>
          <p:cNvPr id="190" name="Google Shape;190;p27"/>
          <p:cNvCxnSpPr>
            <a:stCxn id="182" idx="2"/>
            <a:endCxn id="146" idx="1"/>
          </p:cNvCxnSpPr>
          <p:nvPr/>
        </p:nvCxnSpPr>
        <p:spPr>
          <a:xfrm rot="-5400000" flipH="1">
            <a:off x="1835902" y="1764163"/>
            <a:ext cx="1968900" cy="1234500"/>
          </a:xfrm>
          <a:prstGeom prst="curvedConnector2">
            <a:avLst/>
          </a:prstGeom>
          <a:noFill/>
          <a:ln w="19050" cap="flat" cmpd="sng">
            <a:solidFill>
              <a:srgbClr val="007885"/>
            </a:solidFill>
            <a:prstDash val="solid"/>
            <a:round/>
            <a:headEnd type="none" w="med" len="med"/>
            <a:tailEnd type="triangle" w="med" len="med"/>
          </a:ln>
        </p:spPr>
      </p:cxnSp>
      <p:cxnSp>
        <p:nvCxnSpPr>
          <p:cNvPr id="191" name="Google Shape;191;p27"/>
          <p:cNvCxnSpPr>
            <a:stCxn id="182" idx="2"/>
            <a:endCxn id="192" idx="1"/>
          </p:cNvCxnSpPr>
          <p:nvPr/>
        </p:nvCxnSpPr>
        <p:spPr>
          <a:xfrm rot="-5400000" flipH="1">
            <a:off x="4361752" y="-761687"/>
            <a:ext cx="494400" cy="4811700"/>
          </a:xfrm>
          <a:prstGeom prst="curvedConnector2">
            <a:avLst/>
          </a:prstGeom>
          <a:noFill/>
          <a:ln w="19050" cap="flat" cmpd="sng">
            <a:solidFill>
              <a:srgbClr val="0000FF"/>
            </a:solidFill>
            <a:prstDash val="solid"/>
            <a:round/>
            <a:headEnd type="none" w="med" len="med"/>
            <a:tailEnd type="triangle" w="med" len="med"/>
          </a:ln>
        </p:spPr>
      </p:cxnSp>
      <p:pic>
        <p:nvPicPr>
          <p:cNvPr id="193" name="Google Shape;193;p27"/>
          <p:cNvPicPr preferRelativeResize="0"/>
          <p:nvPr/>
        </p:nvPicPr>
        <p:blipFill>
          <a:blip r:embed="rId7">
            <a:alphaModFix/>
          </a:blip>
          <a:stretch>
            <a:fillRect/>
          </a:stretch>
        </p:blipFill>
        <p:spPr>
          <a:xfrm>
            <a:off x="7312185" y="1685984"/>
            <a:ext cx="508200" cy="508200"/>
          </a:xfrm>
          <a:prstGeom prst="rect">
            <a:avLst/>
          </a:prstGeom>
          <a:noFill/>
          <a:ln>
            <a:noFill/>
          </a:ln>
        </p:spPr>
      </p:pic>
      <p:sp>
        <p:nvSpPr>
          <p:cNvPr id="154" name="Google Shape;154;p27"/>
          <p:cNvSpPr txBox="1"/>
          <p:nvPr/>
        </p:nvSpPr>
        <p:spPr>
          <a:xfrm>
            <a:off x="6857448" y="2137634"/>
            <a:ext cx="145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Komunitas belajar</a:t>
            </a:r>
            <a:endParaRPr sz="1100">
              <a:solidFill>
                <a:schemeClr val="dk1"/>
              </a:solidFill>
            </a:endParaRPr>
          </a:p>
        </p:txBody>
      </p:sp>
      <p:grpSp>
        <p:nvGrpSpPr>
          <p:cNvPr id="194" name="Google Shape;194;p27"/>
          <p:cNvGrpSpPr/>
          <p:nvPr/>
        </p:nvGrpSpPr>
        <p:grpSpPr>
          <a:xfrm>
            <a:off x="6728900" y="2692223"/>
            <a:ext cx="1815300" cy="617127"/>
            <a:chOff x="6728900" y="2539823"/>
            <a:chExt cx="1815300" cy="617127"/>
          </a:xfrm>
        </p:grpSpPr>
        <p:sp>
          <p:nvSpPr>
            <p:cNvPr id="169" name="Google Shape;169;p27"/>
            <p:cNvSpPr txBox="1"/>
            <p:nvPr/>
          </p:nvSpPr>
          <p:spPr>
            <a:xfrm>
              <a:off x="6728900" y="2849150"/>
              <a:ext cx="18153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Penyediaan narasumber</a:t>
              </a:r>
              <a:endParaRPr sz="1100"/>
            </a:p>
          </p:txBody>
        </p:sp>
        <p:pic>
          <p:nvPicPr>
            <p:cNvPr id="195" name="Google Shape;195;p27"/>
            <p:cNvPicPr preferRelativeResize="0"/>
            <p:nvPr/>
          </p:nvPicPr>
          <p:blipFill>
            <a:blip r:embed="rId8">
              <a:alphaModFix/>
            </a:blip>
            <a:stretch>
              <a:fillRect/>
            </a:stretch>
          </p:blipFill>
          <p:spPr>
            <a:xfrm>
              <a:off x="7402925" y="2539823"/>
              <a:ext cx="336300" cy="338765"/>
            </a:xfrm>
            <a:prstGeom prst="rect">
              <a:avLst/>
            </a:prstGeom>
            <a:noFill/>
            <a:ln>
              <a:noFill/>
            </a:ln>
          </p:spPr>
        </p:pic>
      </p:grpSp>
      <p:cxnSp>
        <p:nvCxnSpPr>
          <p:cNvPr id="196" name="Google Shape;196;p27"/>
          <p:cNvCxnSpPr>
            <a:stCxn id="146" idx="3"/>
            <a:endCxn id="154" idx="3"/>
          </p:cNvCxnSpPr>
          <p:nvPr/>
        </p:nvCxnSpPr>
        <p:spPr>
          <a:xfrm rot="10800000" flipH="1">
            <a:off x="4601056" y="2314781"/>
            <a:ext cx="3714300" cy="1051200"/>
          </a:xfrm>
          <a:prstGeom prst="bentConnector3">
            <a:avLst>
              <a:gd name="adj1" fmla="val 112673"/>
            </a:avLst>
          </a:prstGeom>
          <a:noFill/>
          <a:ln w="19050" cap="flat" cmpd="sng">
            <a:solidFill>
              <a:schemeClr val="accent5"/>
            </a:solidFill>
            <a:prstDash val="dash"/>
            <a:round/>
            <a:headEnd type="none" w="med" len="med"/>
            <a:tailEnd type="triangle" w="med" len="med"/>
          </a:ln>
        </p:spPr>
      </p:cxnSp>
      <p:cxnSp>
        <p:nvCxnSpPr>
          <p:cNvPr id="197" name="Google Shape;197;p27"/>
          <p:cNvCxnSpPr>
            <a:stCxn id="146" idx="3"/>
            <a:endCxn id="165" idx="3"/>
          </p:cNvCxnSpPr>
          <p:nvPr/>
        </p:nvCxnSpPr>
        <p:spPr>
          <a:xfrm rot="10800000" flipH="1">
            <a:off x="4601056" y="1203881"/>
            <a:ext cx="3653100" cy="2162100"/>
          </a:xfrm>
          <a:prstGeom prst="bentConnector3">
            <a:avLst>
              <a:gd name="adj1" fmla="val 106515"/>
            </a:avLst>
          </a:prstGeom>
          <a:noFill/>
          <a:ln w="19050" cap="flat" cmpd="sng">
            <a:solidFill>
              <a:schemeClr val="accent5"/>
            </a:solidFill>
            <a:prstDash val="dash"/>
            <a:round/>
            <a:headEnd type="none" w="med" len="med"/>
            <a:tailEnd type="triangle" w="med" len="med"/>
          </a:ln>
        </p:spPr>
      </p:cxnSp>
      <p:pic>
        <p:nvPicPr>
          <p:cNvPr id="198" name="Google Shape;198;p27"/>
          <p:cNvPicPr preferRelativeResize="0"/>
          <p:nvPr/>
        </p:nvPicPr>
        <p:blipFill>
          <a:blip r:embed="rId9">
            <a:alphaModFix/>
          </a:blip>
          <a:stretch>
            <a:fillRect/>
          </a:stretch>
        </p:blipFill>
        <p:spPr>
          <a:xfrm>
            <a:off x="3834873" y="2800436"/>
            <a:ext cx="368900" cy="368900"/>
          </a:xfrm>
          <a:prstGeom prst="rect">
            <a:avLst/>
          </a:prstGeom>
          <a:noFill/>
          <a:ln>
            <a:noFill/>
          </a:ln>
        </p:spPr>
      </p:pic>
      <p:pic>
        <p:nvPicPr>
          <p:cNvPr id="199" name="Google Shape;199;p27"/>
          <p:cNvPicPr preferRelativeResize="0"/>
          <p:nvPr/>
        </p:nvPicPr>
        <p:blipFill rotWithShape="1">
          <a:blip r:embed="rId10">
            <a:alphaModFix/>
          </a:blip>
          <a:srcRect r="65883"/>
          <a:stretch/>
        </p:blipFill>
        <p:spPr>
          <a:xfrm>
            <a:off x="3887337" y="3675852"/>
            <a:ext cx="238125" cy="342786"/>
          </a:xfrm>
          <a:prstGeom prst="rect">
            <a:avLst/>
          </a:prstGeom>
          <a:noFill/>
          <a:ln>
            <a:noFill/>
          </a:ln>
        </p:spPr>
      </p:pic>
      <p:pic>
        <p:nvPicPr>
          <p:cNvPr id="200" name="Google Shape;200;p27"/>
          <p:cNvPicPr preferRelativeResize="0"/>
          <p:nvPr/>
        </p:nvPicPr>
        <p:blipFill>
          <a:blip r:embed="rId11">
            <a:alphaModFix/>
          </a:blip>
          <a:stretch>
            <a:fillRect/>
          </a:stretch>
        </p:blipFill>
        <p:spPr>
          <a:xfrm>
            <a:off x="4203775" y="4069563"/>
            <a:ext cx="336300" cy="336300"/>
          </a:xfrm>
          <a:prstGeom prst="rect">
            <a:avLst/>
          </a:prstGeom>
          <a:noFill/>
          <a:ln>
            <a:noFill/>
          </a:ln>
        </p:spPr>
      </p:pic>
      <p:pic>
        <p:nvPicPr>
          <p:cNvPr id="201" name="Google Shape;201;p27"/>
          <p:cNvPicPr preferRelativeResize="0"/>
          <p:nvPr/>
        </p:nvPicPr>
        <p:blipFill rotWithShape="1">
          <a:blip r:embed="rId12">
            <a:alphaModFix/>
          </a:blip>
          <a:srcRect l="209" r="209"/>
          <a:stretch/>
        </p:blipFill>
        <p:spPr>
          <a:xfrm>
            <a:off x="3688978" y="4508603"/>
            <a:ext cx="238125" cy="2391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6</a:t>
            </a:fld>
            <a:endParaRPr/>
          </a:p>
        </p:txBody>
      </p:sp>
      <p:sp>
        <p:nvSpPr>
          <p:cNvPr id="207" name="Google Shape;207;p28"/>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Secara umum, strategi Satuan Pendidikan dalam menerapkan Kurikulum Merdeka </a:t>
            </a:r>
            <a:endParaRPr/>
          </a:p>
        </p:txBody>
      </p:sp>
      <p:sp>
        <p:nvSpPr>
          <p:cNvPr id="208" name="Google Shape;208;p28"/>
          <p:cNvSpPr/>
          <p:nvPr/>
        </p:nvSpPr>
        <p:spPr>
          <a:xfrm>
            <a:off x="571425" y="852125"/>
            <a:ext cx="2205600" cy="1470300"/>
          </a:xfrm>
          <a:prstGeom prst="roundRect">
            <a:avLst>
              <a:gd name="adj" fmla="val 16667"/>
            </a:avLst>
          </a:prstGeom>
          <a:gradFill>
            <a:gsLst>
              <a:gs pos="0">
                <a:srgbClr val="D4E5F5">
                  <a:alpha val="0"/>
                </a:srgbClr>
              </a:gs>
              <a:gs pos="88000">
                <a:srgbClr val="A2C5E5">
                  <a:alpha val="0"/>
                </a:srgbClr>
              </a:gs>
              <a:gs pos="100000">
                <a:srgbClr val="70A4D5">
                  <a:alpha val="0"/>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000" b="1">
                <a:solidFill>
                  <a:schemeClr val="dk1"/>
                </a:solidFill>
                <a:latin typeface="Calibri"/>
                <a:ea typeface="Calibri"/>
                <a:cs typeface="Calibri"/>
                <a:sym typeface="Calibri"/>
              </a:rPr>
              <a:t>1.Platform Merdeka Mengajar (PMM)</a:t>
            </a:r>
            <a:r>
              <a:rPr lang="en" sz="1000">
                <a:solidFill>
                  <a:schemeClr val="dk1"/>
                </a:solidFill>
                <a:latin typeface="Calibri"/>
                <a:ea typeface="Calibri"/>
                <a:cs typeface="Calibri"/>
                <a:sym typeface="Calibri"/>
              </a:rPr>
              <a:t> adalah wadah di mana guru dan kepala satuan pendidikan bisa mempelajari bagaimana memahami Kurikulum Merdeka, dengan cara mengakses pelatihan mandiri, mengakses dokumen Kurikulum Merdeka, perangkat ajar, asesmen, serta praktik baik.</a:t>
            </a:r>
            <a:endParaRPr sz="1000" i="0" u="none" strike="noStrike" cap="none">
              <a:solidFill>
                <a:schemeClr val="dk1"/>
              </a:solidFill>
              <a:latin typeface="Calibri"/>
              <a:ea typeface="Calibri"/>
              <a:cs typeface="Calibri"/>
              <a:sym typeface="Calibri"/>
            </a:endParaRPr>
          </a:p>
        </p:txBody>
      </p:sp>
      <p:sp>
        <p:nvSpPr>
          <p:cNvPr id="209" name="Google Shape;209;p28"/>
          <p:cNvSpPr/>
          <p:nvPr/>
        </p:nvSpPr>
        <p:spPr>
          <a:xfrm>
            <a:off x="3441832" y="852125"/>
            <a:ext cx="2205600" cy="1470300"/>
          </a:xfrm>
          <a:prstGeom prst="roundRect">
            <a:avLst>
              <a:gd name="adj" fmla="val 16667"/>
            </a:avLst>
          </a:prstGeom>
          <a:gradFill>
            <a:gsLst>
              <a:gs pos="0">
                <a:srgbClr val="D4E5F5">
                  <a:alpha val="0"/>
                </a:srgbClr>
              </a:gs>
              <a:gs pos="88000">
                <a:srgbClr val="A2C5E5">
                  <a:alpha val="0"/>
                </a:srgbClr>
              </a:gs>
              <a:gs pos="100000">
                <a:srgbClr val="70A4D5">
                  <a:alpha val="0"/>
                </a:srgbClr>
              </a:gs>
            </a:gsLst>
            <a:lin ang="5400012" scaled="0"/>
          </a:gradFill>
          <a:ln>
            <a:noFill/>
          </a:ln>
        </p:spPr>
        <p:txBody>
          <a:bodyPr spcFirstLastPara="1" wrap="square" lIns="91425" tIns="45700" rIns="91425" bIns="45700" anchor="ctr" anchorCtr="0">
            <a:noAutofit/>
          </a:bodyPr>
          <a:lstStyle/>
          <a:p>
            <a:pPr marL="109728" marR="0" lvl="0" indent="0" algn="l" rtl="0">
              <a:lnSpc>
                <a:spcPct val="100000"/>
              </a:lnSpc>
              <a:spcBef>
                <a:spcPts val="0"/>
              </a:spcBef>
              <a:spcAft>
                <a:spcPts val="0"/>
              </a:spcAft>
              <a:buClr>
                <a:srgbClr val="000000"/>
              </a:buClr>
              <a:buSzPts val="1200"/>
              <a:buFont typeface="Arial"/>
              <a:buNone/>
            </a:pPr>
            <a:r>
              <a:rPr lang="en" sz="1000">
                <a:solidFill>
                  <a:schemeClr val="dk1"/>
                </a:solidFill>
                <a:latin typeface="Calibri"/>
                <a:ea typeface="Calibri"/>
                <a:cs typeface="Calibri"/>
                <a:sym typeface="Calibri"/>
              </a:rPr>
              <a:t>2. Untuk memperkuat pemahaman terkait Kurikulum Merdeka,guru dan kepala satuan pendidikan dapat </a:t>
            </a:r>
            <a:r>
              <a:rPr lang="en" sz="1000" b="1">
                <a:solidFill>
                  <a:schemeClr val="dk1"/>
                </a:solidFill>
                <a:latin typeface="Calibri"/>
                <a:ea typeface="Calibri"/>
                <a:cs typeface="Calibri"/>
                <a:sym typeface="Calibri"/>
              </a:rPr>
              <a:t>mengikuti Seri Webinar</a:t>
            </a:r>
            <a:r>
              <a:rPr lang="en" sz="1000">
                <a:solidFill>
                  <a:schemeClr val="dk1"/>
                </a:solidFill>
                <a:latin typeface="Calibri"/>
                <a:ea typeface="Calibri"/>
                <a:cs typeface="Calibri"/>
                <a:sym typeface="Calibri"/>
              </a:rPr>
              <a:t> yang membahas seputar Kurikulum Merdeka.</a:t>
            </a:r>
            <a:endParaRPr sz="1000" b="1">
              <a:solidFill>
                <a:schemeClr val="dk1"/>
              </a:solidFill>
              <a:latin typeface="Calibri"/>
              <a:ea typeface="Calibri"/>
              <a:cs typeface="Calibri"/>
              <a:sym typeface="Calibri"/>
            </a:endParaRPr>
          </a:p>
        </p:txBody>
      </p:sp>
      <p:sp>
        <p:nvSpPr>
          <p:cNvPr id="210" name="Google Shape;210;p28"/>
          <p:cNvSpPr/>
          <p:nvPr/>
        </p:nvSpPr>
        <p:spPr>
          <a:xfrm>
            <a:off x="6312239" y="852125"/>
            <a:ext cx="2205600" cy="1470300"/>
          </a:xfrm>
          <a:prstGeom prst="roundRect">
            <a:avLst>
              <a:gd name="adj" fmla="val 16667"/>
            </a:avLst>
          </a:prstGeom>
          <a:gradFill>
            <a:gsLst>
              <a:gs pos="0">
                <a:srgbClr val="D4E5F5">
                  <a:alpha val="0"/>
                </a:srgbClr>
              </a:gs>
              <a:gs pos="88000">
                <a:srgbClr val="A2C5E5">
                  <a:alpha val="0"/>
                </a:srgbClr>
              </a:gs>
              <a:gs pos="100000">
                <a:srgbClr val="70A4D5">
                  <a:alpha val="0"/>
                </a:srgbClr>
              </a:gs>
            </a:gsLst>
            <a:lin ang="5400012" scaled="0"/>
          </a:gradFill>
          <a:ln>
            <a:noFill/>
          </a:ln>
        </p:spPr>
        <p:txBody>
          <a:bodyPr spcFirstLastPara="1" wrap="square" lIns="91425" tIns="45700" rIns="91425" bIns="45700" anchor="ctr" anchorCtr="0">
            <a:noAutofit/>
          </a:bodyPr>
          <a:lstStyle/>
          <a:p>
            <a:pPr marL="109728" lvl="0" indent="0" algn="l" rtl="0">
              <a:spcBef>
                <a:spcPts val="0"/>
              </a:spcBef>
              <a:spcAft>
                <a:spcPts val="0"/>
              </a:spcAft>
              <a:buClr>
                <a:schemeClr val="dk1"/>
              </a:buClr>
              <a:buSzPts val="1200"/>
              <a:buFont typeface="Arial"/>
              <a:buNone/>
            </a:pPr>
            <a:r>
              <a:rPr lang="en" sz="1000">
                <a:solidFill>
                  <a:schemeClr val="dk1"/>
                </a:solidFill>
                <a:latin typeface="Calibri"/>
                <a:ea typeface="Calibri"/>
                <a:cs typeface="Calibri"/>
                <a:sym typeface="Calibri"/>
              </a:rPr>
              <a:t>3. Strategi </a:t>
            </a:r>
            <a:r>
              <a:rPr lang="en" sz="1000" b="1">
                <a:solidFill>
                  <a:schemeClr val="dk1"/>
                </a:solidFill>
                <a:latin typeface="Calibri"/>
                <a:ea typeface="Calibri"/>
                <a:cs typeface="Calibri"/>
                <a:sym typeface="Calibri"/>
              </a:rPr>
              <a:t>Komunitas Belajar </a:t>
            </a:r>
            <a:r>
              <a:rPr lang="en" sz="1000">
                <a:solidFill>
                  <a:schemeClr val="dk1"/>
                </a:solidFill>
                <a:latin typeface="Calibri"/>
                <a:ea typeface="Calibri"/>
                <a:cs typeface="Calibri"/>
                <a:sym typeface="Calibri"/>
              </a:rPr>
              <a:t>merupakan strategi yang memberdayakan dan menguatkan ekosistem guru. Pada komunitas belajar, guru dapat saling belajar, mengkonfirmasi pemahaman dan diskusi dari bahan PMM, webinar, atau panduan, serta berbagi praktik baik.</a:t>
            </a:r>
            <a:endParaRPr sz="1000" b="1">
              <a:solidFill>
                <a:schemeClr val="dk1"/>
              </a:solidFill>
              <a:latin typeface="Calibri"/>
              <a:ea typeface="Calibri"/>
              <a:cs typeface="Calibri"/>
              <a:sym typeface="Calibri"/>
            </a:endParaRPr>
          </a:p>
        </p:txBody>
      </p:sp>
      <p:sp>
        <p:nvSpPr>
          <p:cNvPr id="211" name="Google Shape;211;p28"/>
          <p:cNvSpPr/>
          <p:nvPr/>
        </p:nvSpPr>
        <p:spPr>
          <a:xfrm>
            <a:off x="6420800" y="2884700"/>
            <a:ext cx="2205600" cy="1470300"/>
          </a:xfrm>
          <a:prstGeom prst="roundRect">
            <a:avLst>
              <a:gd name="adj" fmla="val 16667"/>
            </a:avLst>
          </a:prstGeom>
          <a:gradFill>
            <a:gsLst>
              <a:gs pos="0">
                <a:srgbClr val="D4E5F5">
                  <a:alpha val="0"/>
                </a:srgbClr>
              </a:gs>
              <a:gs pos="88000">
                <a:srgbClr val="A2C5E5">
                  <a:alpha val="0"/>
                </a:srgbClr>
              </a:gs>
              <a:gs pos="100000">
                <a:srgbClr val="70A4D5">
                  <a:alpha val="0"/>
                </a:srgbClr>
              </a:gs>
            </a:gsLst>
            <a:lin ang="5400012" scaled="0"/>
          </a:gradFill>
          <a:ln>
            <a:noFill/>
          </a:ln>
        </p:spPr>
        <p:txBody>
          <a:bodyPr spcFirstLastPara="1" wrap="square" lIns="91425" tIns="45700" rIns="91425" bIns="45700" anchor="ctr" anchorCtr="0">
            <a:noAutofit/>
          </a:bodyPr>
          <a:lstStyle/>
          <a:p>
            <a:pPr marL="109728" marR="0" lvl="0" indent="0" algn="l" rtl="0">
              <a:lnSpc>
                <a:spcPct val="100000"/>
              </a:lnSpc>
              <a:spcBef>
                <a:spcPts val="0"/>
              </a:spcBef>
              <a:spcAft>
                <a:spcPts val="0"/>
              </a:spcAft>
              <a:buClr>
                <a:srgbClr val="000000"/>
              </a:buClr>
              <a:buSzPts val="1200"/>
              <a:buFont typeface="Arial"/>
              <a:buNone/>
            </a:pPr>
            <a:r>
              <a:rPr lang="en" sz="1000">
                <a:solidFill>
                  <a:schemeClr val="dk1"/>
                </a:solidFill>
                <a:latin typeface="Calibri"/>
                <a:ea typeface="Calibri"/>
                <a:cs typeface="Calibri"/>
                <a:sym typeface="Calibri"/>
              </a:rPr>
              <a:t>6. Bagi wilayah atau satuan pendidikan yang berada di bawah binaan mitra pembangunan, guru dan kepala satuan pendidikan dapat menjadikan </a:t>
            </a:r>
            <a:r>
              <a:rPr lang="en" sz="1000" b="1">
                <a:solidFill>
                  <a:schemeClr val="dk1"/>
                </a:solidFill>
                <a:latin typeface="Calibri"/>
                <a:ea typeface="Calibri"/>
                <a:cs typeface="Calibri"/>
                <a:sym typeface="Calibri"/>
              </a:rPr>
              <a:t>mitra pembangunan</a:t>
            </a:r>
            <a:r>
              <a:rPr lang="en" sz="1000">
                <a:solidFill>
                  <a:schemeClr val="dk1"/>
                </a:solidFill>
                <a:latin typeface="Calibri"/>
                <a:ea typeface="Calibri"/>
                <a:cs typeface="Calibri"/>
                <a:sym typeface="Calibri"/>
              </a:rPr>
              <a:t> sebagai </a:t>
            </a:r>
            <a:r>
              <a:rPr lang="en" sz="1000" b="1">
                <a:solidFill>
                  <a:schemeClr val="dk1"/>
                </a:solidFill>
                <a:latin typeface="Calibri"/>
                <a:ea typeface="Calibri"/>
                <a:cs typeface="Calibri"/>
                <a:sym typeface="Calibri"/>
              </a:rPr>
              <a:t>fasilitator belajar</a:t>
            </a:r>
            <a:r>
              <a:rPr lang="en" sz="1000">
                <a:solidFill>
                  <a:schemeClr val="dk1"/>
                </a:solidFill>
                <a:latin typeface="Calibri"/>
                <a:ea typeface="Calibri"/>
                <a:cs typeface="Calibri"/>
                <a:sym typeface="Calibri"/>
              </a:rPr>
              <a:t> yang dapat membantu dalam menerapkan Kurikulum Merdeka</a:t>
            </a:r>
            <a:endParaRPr sz="1000" b="1">
              <a:solidFill>
                <a:schemeClr val="dk1"/>
              </a:solidFill>
              <a:latin typeface="Calibri"/>
              <a:ea typeface="Calibri"/>
              <a:cs typeface="Calibri"/>
              <a:sym typeface="Calibri"/>
            </a:endParaRPr>
          </a:p>
        </p:txBody>
      </p:sp>
      <p:sp>
        <p:nvSpPr>
          <p:cNvPr id="212" name="Google Shape;212;p28"/>
          <p:cNvSpPr/>
          <p:nvPr/>
        </p:nvSpPr>
        <p:spPr>
          <a:xfrm>
            <a:off x="3431875" y="2885975"/>
            <a:ext cx="2205600" cy="1470300"/>
          </a:xfrm>
          <a:prstGeom prst="roundRect">
            <a:avLst>
              <a:gd name="adj" fmla="val 16667"/>
            </a:avLst>
          </a:prstGeom>
          <a:gradFill>
            <a:gsLst>
              <a:gs pos="0">
                <a:srgbClr val="D4E5F5">
                  <a:alpha val="0"/>
                </a:srgbClr>
              </a:gs>
              <a:gs pos="88000">
                <a:srgbClr val="A2C5E5">
                  <a:alpha val="0"/>
                </a:srgbClr>
              </a:gs>
              <a:gs pos="100000">
                <a:srgbClr val="70A4D5">
                  <a:alpha val="0"/>
                </a:srgbClr>
              </a:gs>
            </a:gsLst>
            <a:lin ang="5400012" scaled="0"/>
          </a:gradFill>
          <a:ln>
            <a:noFill/>
          </a:ln>
        </p:spPr>
        <p:txBody>
          <a:bodyPr spcFirstLastPara="1" wrap="square" lIns="91425" tIns="45700" rIns="91425" bIns="45700" anchor="ctr" anchorCtr="0">
            <a:noAutofit/>
          </a:bodyPr>
          <a:lstStyle/>
          <a:p>
            <a:pPr marL="109728" marR="0" lvl="0" indent="0" algn="l" rtl="0">
              <a:lnSpc>
                <a:spcPct val="100000"/>
              </a:lnSpc>
              <a:spcBef>
                <a:spcPts val="0"/>
              </a:spcBef>
              <a:spcAft>
                <a:spcPts val="0"/>
              </a:spcAft>
              <a:buClr>
                <a:srgbClr val="000000"/>
              </a:buClr>
              <a:buSzPts val="1200"/>
              <a:buFont typeface="Arial"/>
              <a:buNone/>
            </a:pPr>
            <a:r>
              <a:rPr lang="en" sz="1000" b="1">
                <a:solidFill>
                  <a:schemeClr val="dk1"/>
                </a:solidFill>
                <a:latin typeface="Calibri"/>
                <a:ea typeface="Calibri"/>
                <a:cs typeface="Calibri"/>
                <a:sym typeface="Calibri"/>
              </a:rPr>
              <a:t>5. Pusat Layanan Bantuan </a:t>
            </a:r>
            <a:r>
              <a:rPr lang="en" sz="1000" b="1" i="1">
                <a:solidFill>
                  <a:schemeClr val="dk1"/>
                </a:solidFill>
                <a:latin typeface="Calibri"/>
                <a:ea typeface="Calibri"/>
                <a:cs typeface="Calibri"/>
                <a:sym typeface="Calibri"/>
              </a:rPr>
              <a:t>(Helpdesk) </a:t>
            </a:r>
            <a:r>
              <a:rPr lang="en" sz="1000">
                <a:solidFill>
                  <a:schemeClr val="dk1"/>
                </a:solidFill>
                <a:latin typeface="Calibri"/>
                <a:ea typeface="Calibri"/>
                <a:cs typeface="Calibri"/>
                <a:sym typeface="Calibri"/>
              </a:rPr>
              <a:t>dapat guru atau kepala satuan pendidikan akses untuk mendapatkan jawaban yang tepat dan cepat jika mendapat kendala atau hal yang tidak ditemukan solusinya dalam panduan, PMM, komunitas belajar, atau FAQ yang tersedia.</a:t>
            </a:r>
            <a:endParaRPr sz="1000" b="1">
              <a:solidFill>
                <a:schemeClr val="dk1"/>
              </a:solidFill>
              <a:latin typeface="Calibri"/>
              <a:ea typeface="Calibri"/>
              <a:cs typeface="Calibri"/>
              <a:sym typeface="Calibri"/>
            </a:endParaRPr>
          </a:p>
        </p:txBody>
      </p:sp>
      <p:sp>
        <p:nvSpPr>
          <p:cNvPr id="213" name="Google Shape;213;p28"/>
          <p:cNvSpPr/>
          <p:nvPr/>
        </p:nvSpPr>
        <p:spPr>
          <a:xfrm>
            <a:off x="587224" y="2885975"/>
            <a:ext cx="2205600" cy="1470300"/>
          </a:xfrm>
          <a:prstGeom prst="roundRect">
            <a:avLst>
              <a:gd name="adj" fmla="val 16667"/>
            </a:avLst>
          </a:prstGeom>
          <a:gradFill>
            <a:gsLst>
              <a:gs pos="0">
                <a:srgbClr val="D4E5F5">
                  <a:alpha val="0"/>
                </a:srgbClr>
              </a:gs>
              <a:gs pos="88000">
                <a:srgbClr val="A2C5E5">
                  <a:alpha val="0"/>
                </a:srgbClr>
              </a:gs>
              <a:gs pos="100000">
                <a:srgbClr val="70A4D5">
                  <a:alpha val="0"/>
                </a:srgbClr>
              </a:gs>
            </a:gsLst>
            <a:lin ang="5400012" scaled="0"/>
          </a:gradFill>
          <a:ln>
            <a:noFill/>
          </a:ln>
        </p:spPr>
        <p:txBody>
          <a:bodyPr spcFirstLastPara="1" wrap="square" lIns="91425" tIns="45700" rIns="91425" bIns="45700" anchor="ctr" anchorCtr="0">
            <a:noAutofit/>
          </a:bodyPr>
          <a:lstStyle/>
          <a:p>
            <a:pPr marL="109728" marR="0" lvl="0" indent="0" algn="l" rtl="0">
              <a:lnSpc>
                <a:spcPct val="100000"/>
              </a:lnSpc>
              <a:spcBef>
                <a:spcPts val="0"/>
              </a:spcBef>
              <a:spcAft>
                <a:spcPts val="0"/>
              </a:spcAft>
              <a:buClr>
                <a:srgbClr val="000000"/>
              </a:buClr>
              <a:buSzPts val="1200"/>
              <a:buFont typeface="Arial"/>
              <a:buNone/>
            </a:pPr>
            <a:r>
              <a:rPr lang="en" sz="1000">
                <a:solidFill>
                  <a:schemeClr val="dk1"/>
                </a:solidFill>
                <a:latin typeface="Calibri"/>
                <a:ea typeface="Calibri"/>
                <a:cs typeface="Calibri"/>
                <a:sym typeface="Calibri"/>
              </a:rPr>
              <a:t>4. Untuk memperoleh inspirasi tentang bagaimana penerapan Kurikulum Merdeka, guru, kepala satuan pendidikan, atau penggerak komunitas dapat </a:t>
            </a:r>
            <a:r>
              <a:rPr lang="en" sz="1000" b="1">
                <a:solidFill>
                  <a:schemeClr val="dk1"/>
                </a:solidFill>
                <a:latin typeface="Calibri"/>
                <a:ea typeface="Calibri"/>
                <a:cs typeface="Calibri"/>
                <a:sym typeface="Calibri"/>
              </a:rPr>
              <a:t>mengundang narasumber</a:t>
            </a:r>
            <a:r>
              <a:rPr lang="en" sz="1000">
                <a:solidFill>
                  <a:schemeClr val="dk1"/>
                </a:solidFill>
                <a:latin typeface="Calibri"/>
                <a:ea typeface="Calibri"/>
                <a:cs typeface="Calibri"/>
                <a:sym typeface="Calibri"/>
              </a:rPr>
              <a:t> </a:t>
            </a:r>
            <a:r>
              <a:rPr lang="en" sz="1000" b="1">
                <a:solidFill>
                  <a:schemeClr val="dk1"/>
                </a:solidFill>
                <a:latin typeface="Calibri"/>
                <a:ea typeface="Calibri"/>
                <a:cs typeface="Calibri"/>
                <a:sym typeface="Calibri"/>
              </a:rPr>
              <a:t>untuk berbagi praktik baik</a:t>
            </a:r>
            <a:r>
              <a:rPr lang="en" sz="1000">
                <a:solidFill>
                  <a:schemeClr val="dk1"/>
                </a:solidFill>
                <a:latin typeface="Calibri"/>
                <a:ea typeface="Calibri"/>
                <a:cs typeface="Calibri"/>
                <a:sym typeface="Calibri"/>
              </a:rPr>
              <a:t> ke komunitas belajar maupun ke satuan pendidikan.</a:t>
            </a:r>
            <a:endParaRPr sz="1000" i="0" u="none" strike="noStrike" cap="none">
              <a:solidFill>
                <a:schemeClr val="dk1"/>
              </a:solidFill>
              <a:latin typeface="Calibri"/>
              <a:ea typeface="Calibri"/>
              <a:cs typeface="Calibri"/>
              <a:sym typeface="Calibri"/>
            </a:endParaRPr>
          </a:p>
        </p:txBody>
      </p:sp>
      <p:pic>
        <p:nvPicPr>
          <p:cNvPr id="214" name="Google Shape;214;p28"/>
          <p:cNvPicPr preferRelativeResize="0"/>
          <p:nvPr/>
        </p:nvPicPr>
        <p:blipFill rotWithShape="1">
          <a:blip r:embed="rId3">
            <a:alphaModFix/>
          </a:blip>
          <a:srcRect r="65883"/>
          <a:stretch/>
        </p:blipFill>
        <p:spPr>
          <a:xfrm>
            <a:off x="381149" y="688153"/>
            <a:ext cx="336300" cy="484121"/>
          </a:xfrm>
          <a:prstGeom prst="rect">
            <a:avLst/>
          </a:prstGeom>
          <a:noFill/>
          <a:ln>
            <a:noFill/>
          </a:ln>
        </p:spPr>
      </p:pic>
      <p:pic>
        <p:nvPicPr>
          <p:cNvPr id="215" name="Google Shape;215;p28"/>
          <p:cNvPicPr preferRelativeResize="0"/>
          <p:nvPr/>
        </p:nvPicPr>
        <p:blipFill>
          <a:blip r:embed="rId4">
            <a:alphaModFix/>
          </a:blip>
          <a:stretch>
            <a:fillRect/>
          </a:stretch>
        </p:blipFill>
        <p:spPr>
          <a:xfrm>
            <a:off x="3248350" y="762050"/>
            <a:ext cx="336300" cy="336300"/>
          </a:xfrm>
          <a:prstGeom prst="rect">
            <a:avLst/>
          </a:prstGeom>
          <a:noFill/>
          <a:ln>
            <a:noFill/>
          </a:ln>
        </p:spPr>
      </p:pic>
      <p:pic>
        <p:nvPicPr>
          <p:cNvPr id="216" name="Google Shape;216;p28"/>
          <p:cNvPicPr preferRelativeResize="0"/>
          <p:nvPr/>
        </p:nvPicPr>
        <p:blipFill rotWithShape="1">
          <a:blip r:embed="rId5">
            <a:alphaModFix/>
          </a:blip>
          <a:srcRect l="209" r="209"/>
          <a:stretch/>
        </p:blipFill>
        <p:spPr>
          <a:xfrm>
            <a:off x="3238425" y="2778976"/>
            <a:ext cx="336301" cy="337750"/>
          </a:xfrm>
          <a:prstGeom prst="rect">
            <a:avLst/>
          </a:prstGeom>
          <a:noFill/>
          <a:ln>
            <a:noFill/>
          </a:ln>
        </p:spPr>
      </p:pic>
      <p:pic>
        <p:nvPicPr>
          <p:cNvPr id="217" name="Google Shape;217;p28"/>
          <p:cNvPicPr preferRelativeResize="0"/>
          <p:nvPr/>
        </p:nvPicPr>
        <p:blipFill>
          <a:blip r:embed="rId6">
            <a:alphaModFix/>
          </a:blip>
          <a:stretch>
            <a:fillRect/>
          </a:stretch>
        </p:blipFill>
        <p:spPr>
          <a:xfrm>
            <a:off x="6115550" y="762050"/>
            <a:ext cx="336300" cy="336300"/>
          </a:xfrm>
          <a:prstGeom prst="rect">
            <a:avLst/>
          </a:prstGeom>
          <a:noFill/>
          <a:ln>
            <a:noFill/>
          </a:ln>
        </p:spPr>
      </p:pic>
      <p:pic>
        <p:nvPicPr>
          <p:cNvPr id="218" name="Google Shape;218;p28"/>
          <p:cNvPicPr preferRelativeResize="0"/>
          <p:nvPr/>
        </p:nvPicPr>
        <p:blipFill>
          <a:blip r:embed="rId7">
            <a:alphaModFix/>
          </a:blip>
          <a:stretch>
            <a:fillRect/>
          </a:stretch>
        </p:blipFill>
        <p:spPr>
          <a:xfrm>
            <a:off x="390625" y="2778460"/>
            <a:ext cx="336300" cy="338765"/>
          </a:xfrm>
          <a:prstGeom prst="rect">
            <a:avLst/>
          </a:prstGeom>
          <a:noFill/>
          <a:ln>
            <a:noFill/>
          </a:ln>
        </p:spPr>
      </p:pic>
      <p:pic>
        <p:nvPicPr>
          <p:cNvPr id="219" name="Google Shape;219;p28"/>
          <p:cNvPicPr preferRelativeResize="0"/>
          <p:nvPr/>
        </p:nvPicPr>
        <p:blipFill>
          <a:blip r:embed="rId8">
            <a:alphaModFix/>
          </a:blip>
          <a:stretch>
            <a:fillRect/>
          </a:stretch>
        </p:blipFill>
        <p:spPr>
          <a:xfrm>
            <a:off x="6203688" y="2778449"/>
            <a:ext cx="336300" cy="33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body" idx="1"/>
          </p:nvPr>
        </p:nvSpPr>
        <p:spPr>
          <a:xfrm>
            <a:off x="182879" y="4851400"/>
            <a:ext cx="2703300" cy="184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1200"/>
              </a:spcAft>
              <a:buNone/>
            </a:pPr>
            <a:endParaRPr/>
          </a:p>
        </p:txBody>
      </p:sp>
      <p:grpSp>
        <p:nvGrpSpPr>
          <p:cNvPr id="225" name="Google Shape;225;p29"/>
          <p:cNvGrpSpPr/>
          <p:nvPr/>
        </p:nvGrpSpPr>
        <p:grpSpPr>
          <a:xfrm>
            <a:off x="0" y="4774350"/>
            <a:ext cx="9144000" cy="369225"/>
            <a:chOff x="0" y="6365800"/>
            <a:chExt cx="12192000" cy="492300"/>
          </a:xfrm>
        </p:grpSpPr>
        <p:sp>
          <p:nvSpPr>
            <p:cNvPr id="226" name="Google Shape;226;p29"/>
            <p:cNvSpPr/>
            <p:nvPr/>
          </p:nvSpPr>
          <p:spPr>
            <a:xfrm>
              <a:off x="0" y="6365800"/>
              <a:ext cx="12192000" cy="492300"/>
            </a:xfrm>
            <a:prstGeom prst="roundRect">
              <a:avLst>
                <a:gd name="adj" fmla="val 0"/>
              </a:avLst>
            </a:prstGeom>
            <a:solidFill>
              <a:srgbClr val="01306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9"/>
            <p:cNvSpPr txBox="1"/>
            <p:nvPr/>
          </p:nvSpPr>
          <p:spPr>
            <a:xfrm>
              <a:off x="7311730" y="6437500"/>
              <a:ext cx="42645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Arial"/>
                  <a:ea typeface="Arial"/>
                  <a:cs typeface="Arial"/>
                  <a:sym typeface="Arial"/>
                </a:rPr>
                <a:t>Kementerian Pendidikan, Kebudayaan, Riset, dan Teknologi</a:t>
              </a:r>
              <a:endParaRPr sz="800" b="1" i="0" u="none" strike="noStrike" cap="none">
                <a:solidFill>
                  <a:schemeClr val="lt1"/>
                </a:solidFill>
                <a:latin typeface="Arial"/>
                <a:ea typeface="Arial"/>
                <a:cs typeface="Arial"/>
                <a:sym typeface="Arial"/>
              </a:endParaRPr>
            </a:p>
          </p:txBody>
        </p:sp>
      </p:grpSp>
      <p:sp>
        <p:nvSpPr>
          <p:cNvPr id="228" name="Google Shape;228;p29"/>
          <p:cNvSpPr/>
          <p:nvPr/>
        </p:nvSpPr>
        <p:spPr>
          <a:xfrm>
            <a:off x="1393350" y="1614550"/>
            <a:ext cx="6357300" cy="1678800"/>
          </a:xfrm>
          <a:prstGeom prst="roundRect">
            <a:avLst>
              <a:gd name="adj" fmla="val 16667"/>
            </a:avLst>
          </a:prstGeom>
          <a:solidFill>
            <a:srgbClr val="CEE1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3000">
                <a:solidFill>
                  <a:srgbClr val="002060"/>
                </a:solidFill>
                <a:latin typeface="Calibri"/>
                <a:ea typeface="Calibri"/>
                <a:cs typeface="Calibri"/>
                <a:sym typeface="Calibri"/>
              </a:rPr>
              <a:t>Guru dan kepala sekolah belajar mandiri melalui</a:t>
            </a:r>
            <a:r>
              <a:rPr lang="en" sz="3000" b="1">
                <a:solidFill>
                  <a:srgbClr val="002060"/>
                </a:solidFill>
                <a:latin typeface="Calibri"/>
                <a:ea typeface="Calibri"/>
                <a:cs typeface="Calibri"/>
                <a:sym typeface="Calibri"/>
              </a:rPr>
              <a:t> Platform Merdeka Mengajar</a:t>
            </a:r>
            <a:endParaRPr sz="3000" i="1" u="none" strike="noStrike" cap="none">
              <a:solidFill>
                <a:srgbClr val="002060"/>
              </a:solidFill>
              <a:latin typeface="Calibri"/>
              <a:ea typeface="Calibri"/>
              <a:cs typeface="Calibri"/>
              <a:sym typeface="Calibri"/>
            </a:endParaRPr>
          </a:p>
        </p:txBody>
      </p:sp>
      <p:sp>
        <p:nvSpPr>
          <p:cNvPr id="229" name="Google Shape;229;p29"/>
          <p:cNvSpPr/>
          <p:nvPr/>
        </p:nvSpPr>
        <p:spPr>
          <a:xfrm>
            <a:off x="4182300" y="1129750"/>
            <a:ext cx="779400" cy="777900"/>
          </a:xfrm>
          <a:prstGeom prst="ellipse">
            <a:avLst/>
          </a:prstGeom>
          <a:solidFill>
            <a:srgbClr val="002060"/>
          </a:solidFill>
          <a:ln w="28575"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2500" b="1">
                <a:solidFill>
                  <a:srgbClr val="FFFFFF"/>
                </a:solidFill>
                <a:latin typeface="Calibri"/>
                <a:ea typeface="Calibri"/>
                <a:cs typeface="Calibri"/>
                <a:sym typeface="Calibri"/>
              </a:rPr>
              <a:t>1</a:t>
            </a:r>
            <a:endParaRPr sz="25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sldNum" idx="12"/>
          </p:nvPr>
        </p:nvSpPr>
        <p:spPr>
          <a:xfrm>
            <a:off x="8517959" y="4905660"/>
            <a:ext cx="594300" cy="184800"/>
          </a:xfrm>
          <a:prstGeom prst="rect">
            <a:avLst/>
          </a:prstGeom>
        </p:spPr>
        <p:txBody>
          <a:bodyPr spcFirstLastPara="1" wrap="square" lIns="51425" tIns="25700" rIns="51425" bIns="25700" anchor="ctr" anchorCtr="0">
            <a:noAutofit/>
          </a:bodyPr>
          <a:lstStyle/>
          <a:p>
            <a:pPr marL="0" lvl="0" indent="0" algn="r" rtl="0">
              <a:spcBef>
                <a:spcPts val="0"/>
              </a:spcBef>
              <a:spcAft>
                <a:spcPts val="0"/>
              </a:spcAft>
              <a:buClr>
                <a:schemeClr val="lt1"/>
              </a:buClr>
              <a:buSzPts val="800"/>
              <a:buFont typeface="Arial"/>
              <a:buNone/>
            </a:pPr>
            <a:fld id="{00000000-1234-1234-1234-123412341234}" type="slidenum">
              <a:rPr lang="en"/>
              <a:t>8</a:t>
            </a:fld>
            <a:endParaRPr/>
          </a:p>
        </p:txBody>
      </p:sp>
      <p:sp>
        <p:nvSpPr>
          <p:cNvPr id="235" name="Google Shape;235;p30"/>
          <p:cNvSpPr txBox="1"/>
          <p:nvPr/>
        </p:nvSpPr>
        <p:spPr>
          <a:xfrm>
            <a:off x="1931975" y="3693346"/>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Platform Merdeka Mengajar</a:t>
            </a:r>
            <a:endParaRPr sz="1100"/>
          </a:p>
        </p:txBody>
      </p:sp>
      <p:sp>
        <p:nvSpPr>
          <p:cNvPr id="236" name="Google Shape;236;p30"/>
          <p:cNvSpPr txBox="1"/>
          <p:nvPr/>
        </p:nvSpPr>
        <p:spPr>
          <a:xfrm>
            <a:off x="1931975" y="4474275"/>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Helpdesk (Pusat Layanan Bantuan)</a:t>
            </a:r>
            <a:endParaRPr sz="1100"/>
          </a:p>
        </p:txBody>
      </p:sp>
      <p:sp>
        <p:nvSpPr>
          <p:cNvPr id="237" name="Google Shape;237;p30"/>
          <p:cNvSpPr txBox="1"/>
          <p:nvPr/>
        </p:nvSpPr>
        <p:spPr>
          <a:xfrm>
            <a:off x="3437656" y="3127331"/>
            <a:ext cx="11634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Mitra pembangunan</a:t>
            </a:r>
            <a:endParaRPr sz="1100"/>
          </a:p>
        </p:txBody>
      </p:sp>
      <p:cxnSp>
        <p:nvCxnSpPr>
          <p:cNvPr id="238" name="Google Shape;238;p30"/>
          <p:cNvCxnSpPr>
            <a:stCxn id="239" idx="3"/>
            <a:endCxn id="240" idx="1"/>
          </p:cNvCxnSpPr>
          <p:nvPr/>
        </p:nvCxnSpPr>
        <p:spPr>
          <a:xfrm>
            <a:off x="6008153" y="818604"/>
            <a:ext cx="1271100" cy="33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241" name="Google Shape;241;p30"/>
          <p:cNvCxnSpPr/>
          <p:nvPr/>
        </p:nvCxnSpPr>
        <p:spPr>
          <a:xfrm rot="10800000" flipH="1">
            <a:off x="159656" y="2826159"/>
            <a:ext cx="336300" cy="6300"/>
          </a:xfrm>
          <a:prstGeom prst="straightConnector1">
            <a:avLst/>
          </a:prstGeom>
          <a:noFill/>
          <a:ln w="19050" cap="flat" cmpd="sng">
            <a:solidFill>
              <a:schemeClr val="accent5"/>
            </a:solidFill>
            <a:prstDash val="dash"/>
            <a:round/>
            <a:headEnd type="none" w="med" len="med"/>
            <a:tailEnd type="none" w="med" len="med"/>
          </a:ln>
        </p:spPr>
      </p:cxnSp>
      <p:cxnSp>
        <p:nvCxnSpPr>
          <p:cNvPr id="242" name="Google Shape;242;p30"/>
          <p:cNvCxnSpPr/>
          <p:nvPr/>
        </p:nvCxnSpPr>
        <p:spPr>
          <a:xfrm rot="-5400000">
            <a:off x="7478750" y="2483588"/>
            <a:ext cx="215400" cy="20100"/>
          </a:xfrm>
          <a:prstGeom prst="bentConnector3">
            <a:avLst>
              <a:gd name="adj1" fmla="val 50000"/>
            </a:avLst>
          </a:prstGeom>
          <a:noFill/>
          <a:ln w="19050" cap="flat" cmpd="sng">
            <a:solidFill>
              <a:schemeClr val="accent4"/>
            </a:solidFill>
            <a:prstDash val="solid"/>
            <a:round/>
            <a:headEnd type="none" w="med" len="med"/>
            <a:tailEnd type="triangle" w="med" len="med"/>
          </a:ln>
        </p:spPr>
      </p:cxnSp>
      <p:sp>
        <p:nvSpPr>
          <p:cNvPr id="243" name="Google Shape;243;p30"/>
          <p:cNvSpPr txBox="1"/>
          <p:nvPr/>
        </p:nvSpPr>
        <p:spPr>
          <a:xfrm>
            <a:off x="495816" y="26760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parsial</a:t>
            </a:r>
            <a:endParaRPr sz="1100"/>
          </a:p>
        </p:txBody>
      </p:sp>
      <p:cxnSp>
        <p:nvCxnSpPr>
          <p:cNvPr id="244" name="Google Shape;244;p30"/>
          <p:cNvCxnSpPr>
            <a:stCxn id="237" idx="3"/>
            <a:endCxn id="245" idx="1"/>
          </p:cNvCxnSpPr>
          <p:nvPr/>
        </p:nvCxnSpPr>
        <p:spPr>
          <a:xfrm rot="10800000" flipH="1">
            <a:off x="4601056" y="2314781"/>
            <a:ext cx="2256300" cy="1051200"/>
          </a:xfrm>
          <a:prstGeom prst="bentConnector3">
            <a:avLst>
              <a:gd name="adj1" fmla="val 53450"/>
            </a:avLst>
          </a:prstGeom>
          <a:noFill/>
          <a:ln w="19050" cap="flat" cmpd="sng">
            <a:solidFill>
              <a:schemeClr val="accent5"/>
            </a:solidFill>
            <a:prstDash val="dash"/>
            <a:round/>
            <a:headEnd type="none" w="med" len="med"/>
            <a:tailEnd type="triangle" w="med" len="med"/>
          </a:ln>
        </p:spPr>
      </p:cxnSp>
      <p:sp>
        <p:nvSpPr>
          <p:cNvPr id="246" name="Google Shape;246;p30"/>
          <p:cNvSpPr txBox="1"/>
          <p:nvPr/>
        </p:nvSpPr>
        <p:spPr>
          <a:xfrm>
            <a:off x="1931990" y="4083811"/>
            <a:ext cx="6307200" cy="307800"/>
          </a:xfrm>
          <a:prstGeom prst="rect">
            <a:avLst/>
          </a:prstGeom>
          <a:solidFill>
            <a:srgbClr val="9FC5E8"/>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Seri Webinar</a:t>
            </a:r>
            <a:endParaRPr sz="1100"/>
          </a:p>
        </p:txBody>
      </p:sp>
      <p:cxnSp>
        <p:nvCxnSpPr>
          <p:cNvPr id="247" name="Google Shape;247;p30"/>
          <p:cNvCxnSpPr/>
          <p:nvPr/>
        </p:nvCxnSpPr>
        <p:spPr>
          <a:xfrm rot="10800000" flipH="1">
            <a:off x="159656" y="2095491"/>
            <a:ext cx="336300" cy="6300"/>
          </a:xfrm>
          <a:prstGeom prst="straightConnector1">
            <a:avLst/>
          </a:prstGeom>
          <a:noFill/>
          <a:ln w="19050" cap="flat" cmpd="sng">
            <a:solidFill>
              <a:srgbClr val="FF0000"/>
            </a:solidFill>
            <a:prstDash val="solid"/>
            <a:round/>
            <a:headEnd type="none" w="med" len="med"/>
            <a:tailEnd type="none" w="med" len="med"/>
          </a:ln>
        </p:spPr>
      </p:cxnSp>
      <p:sp>
        <p:nvSpPr>
          <p:cNvPr id="248" name="Google Shape;248;p30"/>
          <p:cNvSpPr txBox="1"/>
          <p:nvPr/>
        </p:nvSpPr>
        <p:spPr>
          <a:xfrm>
            <a:off x="495816" y="19331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pendampingan</a:t>
            </a:r>
            <a:endParaRPr sz="1100"/>
          </a:p>
        </p:txBody>
      </p:sp>
      <p:cxnSp>
        <p:nvCxnSpPr>
          <p:cNvPr id="249" name="Google Shape;249;p30"/>
          <p:cNvCxnSpPr/>
          <p:nvPr/>
        </p:nvCxnSpPr>
        <p:spPr>
          <a:xfrm rot="10800000" flipH="1">
            <a:off x="159656" y="2332097"/>
            <a:ext cx="336300" cy="6300"/>
          </a:xfrm>
          <a:prstGeom prst="straightConnector1">
            <a:avLst/>
          </a:prstGeom>
          <a:noFill/>
          <a:ln w="19050" cap="flat" cmpd="sng">
            <a:solidFill>
              <a:srgbClr val="0E65F0"/>
            </a:solidFill>
            <a:prstDash val="solid"/>
            <a:round/>
            <a:headEnd type="none" w="med" len="med"/>
            <a:tailEnd type="none" w="med" len="med"/>
          </a:ln>
        </p:spPr>
      </p:cxnSp>
      <p:sp>
        <p:nvSpPr>
          <p:cNvPr id="250" name="Google Shape;250;p30"/>
          <p:cNvSpPr txBox="1"/>
          <p:nvPr/>
        </p:nvSpPr>
        <p:spPr>
          <a:xfrm>
            <a:off x="495816" y="21820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bimtek cara belajar</a:t>
            </a:r>
            <a:endParaRPr sz="1100"/>
          </a:p>
        </p:txBody>
      </p:sp>
      <p:cxnSp>
        <p:nvCxnSpPr>
          <p:cNvPr id="251" name="Google Shape;251;p30"/>
          <p:cNvCxnSpPr/>
          <p:nvPr/>
        </p:nvCxnSpPr>
        <p:spPr>
          <a:xfrm rot="10800000" flipH="1">
            <a:off x="159656" y="2560697"/>
            <a:ext cx="336300" cy="6300"/>
          </a:xfrm>
          <a:prstGeom prst="straightConnector1">
            <a:avLst/>
          </a:prstGeom>
          <a:noFill/>
          <a:ln w="19050" cap="flat" cmpd="sng">
            <a:solidFill>
              <a:srgbClr val="007885"/>
            </a:solidFill>
            <a:prstDash val="solid"/>
            <a:round/>
            <a:headEnd type="none" w="med" len="med"/>
            <a:tailEnd type="none" w="med" len="med"/>
          </a:ln>
        </p:spPr>
      </p:cxnSp>
      <p:sp>
        <p:nvSpPr>
          <p:cNvPr id="252" name="Google Shape;252;p30"/>
          <p:cNvSpPr txBox="1"/>
          <p:nvPr/>
        </p:nvSpPr>
        <p:spPr>
          <a:xfrm>
            <a:off x="495816" y="2410622"/>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sosialisasi dan bimtek</a:t>
            </a:r>
            <a:endParaRPr sz="1100"/>
          </a:p>
        </p:txBody>
      </p:sp>
      <p:cxnSp>
        <p:nvCxnSpPr>
          <p:cNvPr id="253" name="Google Shape;253;p30"/>
          <p:cNvCxnSpPr>
            <a:stCxn id="254" idx="3"/>
            <a:endCxn id="239" idx="1"/>
          </p:cNvCxnSpPr>
          <p:nvPr/>
        </p:nvCxnSpPr>
        <p:spPr>
          <a:xfrm>
            <a:off x="4373013" y="816378"/>
            <a:ext cx="1126800" cy="2100"/>
          </a:xfrm>
          <a:prstGeom prst="bentConnector3">
            <a:avLst>
              <a:gd name="adj1" fmla="val 50006"/>
            </a:avLst>
          </a:prstGeom>
          <a:noFill/>
          <a:ln w="19050" cap="flat" cmpd="sng">
            <a:solidFill>
              <a:srgbClr val="FF0000"/>
            </a:solidFill>
            <a:prstDash val="solid"/>
            <a:round/>
            <a:headEnd type="none" w="med" len="med"/>
            <a:tailEnd type="triangle" w="med" len="med"/>
          </a:ln>
        </p:spPr>
      </p:cxnSp>
      <p:cxnSp>
        <p:nvCxnSpPr>
          <p:cNvPr id="255" name="Google Shape;255;p30"/>
          <p:cNvCxnSpPr>
            <a:stCxn id="256" idx="2"/>
          </p:cNvCxnSpPr>
          <p:nvPr/>
        </p:nvCxnSpPr>
        <p:spPr>
          <a:xfrm rot="-5400000" flipH="1">
            <a:off x="7455429" y="1491638"/>
            <a:ext cx="231300" cy="9600"/>
          </a:xfrm>
          <a:prstGeom prst="bentConnector3">
            <a:avLst>
              <a:gd name="adj1" fmla="val 50000"/>
            </a:avLst>
          </a:prstGeom>
          <a:noFill/>
          <a:ln w="19050" cap="flat" cmpd="sng">
            <a:solidFill>
              <a:schemeClr val="accent4"/>
            </a:solidFill>
            <a:prstDash val="solid"/>
            <a:round/>
            <a:headEnd type="none" w="med" len="med"/>
            <a:tailEnd type="triangle" w="med" len="med"/>
          </a:ln>
        </p:spPr>
      </p:cxnSp>
      <p:cxnSp>
        <p:nvCxnSpPr>
          <p:cNvPr id="257" name="Google Shape;257;p30"/>
          <p:cNvCxnSpPr/>
          <p:nvPr/>
        </p:nvCxnSpPr>
        <p:spPr>
          <a:xfrm rot="10800000" flipH="1">
            <a:off x="159656" y="3054759"/>
            <a:ext cx="336300" cy="6300"/>
          </a:xfrm>
          <a:prstGeom prst="straightConnector1">
            <a:avLst/>
          </a:prstGeom>
          <a:noFill/>
          <a:ln w="19050" cap="flat" cmpd="sng">
            <a:solidFill>
              <a:srgbClr val="FF9900"/>
            </a:solidFill>
            <a:prstDash val="solid"/>
            <a:round/>
            <a:headEnd type="none" w="med" len="med"/>
            <a:tailEnd type="none" w="med" len="med"/>
          </a:ln>
        </p:spPr>
      </p:cxnSp>
      <p:sp>
        <p:nvSpPr>
          <p:cNvPr id="258" name="Google Shape;258;p30"/>
          <p:cNvSpPr txBox="1"/>
          <p:nvPr/>
        </p:nvSpPr>
        <p:spPr>
          <a:xfrm>
            <a:off x="495816" y="290468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belajar bersama</a:t>
            </a:r>
            <a:endParaRPr sz="1100"/>
          </a:p>
        </p:txBody>
      </p:sp>
      <p:cxnSp>
        <p:nvCxnSpPr>
          <p:cNvPr id="259" name="Google Shape;259;p30"/>
          <p:cNvCxnSpPr>
            <a:stCxn id="237" idx="3"/>
            <a:endCxn id="260" idx="3"/>
          </p:cNvCxnSpPr>
          <p:nvPr/>
        </p:nvCxnSpPr>
        <p:spPr>
          <a:xfrm rot="10800000" flipH="1">
            <a:off x="4601056" y="3155381"/>
            <a:ext cx="3943200" cy="210600"/>
          </a:xfrm>
          <a:prstGeom prst="bentConnector5">
            <a:avLst>
              <a:gd name="adj1" fmla="val 26981"/>
              <a:gd name="adj2" fmla="val -2027"/>
              <a:gd name="adj3" fmla="val 106037"/>
            </a:avLst>
          </a:prstGeom>
          <a:noFill/>
          <a:ln w="19050" cap="flat" cmpd="sng">
            <a:solidFill>
              <a:schemeClr val="accent5"/>
            </a:solidFill>
            <a:prstDash val="dash"/>
            <a:round/>
            <a:headEnd type="none" w="med" len="med"/>
            <a:tailEnd type="triangle" w="med" len="med"/>
          </a:ln>
        </p:spPr>
      </p:cxnSp>
      <p:cxnSp>
        <p:nvCxnSpPr>
          <p:cNvPr id="261" name="Google Shape;261;p30"/>
          <p:cNvCxnSpPr>
            <a:stCxn id="237" idx="3"/>
            <a:endCxn id="235" idx="3"/>
          </p:cNvCxnSpPr>
          <p:nvPr/>
        </p:nvCxnSpPr>
        <p:spPr>
          <a:xfrm>
            <a:off x="4601056" y="3365981"/>
            <a:ext cx="3638100" cy="481200"/>
          </a:xfrm>
          <a:prstGeom prst="bentConnector3">
            <a:avLst>
              <a:gd name="adj1" fmla="val 106546"/>
            </a:avLst>
          </a:prstGeom>
          <a:noFill/>
          <a:ln w="19050" cap="flat" cmpd="sng">
            <a:solidFill>
              <a:schemeClr val="accent5"/>
            </a:solidFill>
            <a:prstDash val="dash"/>
            <a:round/>
            <a:headEnd type="none" w="med" len="med"/>
            <a:tailEnd type="triangle" w="med" len="med"/>
          </a:ln>
        </p:spPr>
      </p:cxnSp>
      <p:cxnSp>
        <p:nvCxnSpPr>
          <p:cNvPr id="262" name="Google Shape;262;p30"/>
          <p:cNvCxnSpPr>
            <a:stCxn id="263" idx="2"/>
            <a:endCxn id="237" idx="0"/>
          </p:cNvCxnSpPr>
          <p:nvPr/>
        </p:nvCxnSpPr>
        <p:spPr>
          <a:xfrm rot="-5400000" flipH="1">
            <a:off x="3161790" y="2269851"/>
            <a:ext cx="1714200" cy="900"/>
          </a:xfrm>
          <a:prstGeom prst="bentConnector3">
            <a:avLst>
              <a:gd name="adj1" fmla="val 49998"/>
            </a:avLst>
          </a:prstGeom>
          <a:noFill/>
          <a:ln w="19050" cap="flat" cmpd="sng">
            <a:solidFill>
              <a:schemeClr val="accent5"/>
            </a:solidFill>
            <a:prstDash val="dash"/>
            <a:round/>
            <a:headEnd type="triangle" w="med" len="med"/>
            <a:tailEnd type="none" w="med" len="med"/>
          </a:ln>
        </p:spPr>
      </p:cxnSp>
      <p:cxnSp>
        <p:nvCxnSpPr>
          <p:cNvPr id="264" name="Google Shape;264;p30"/>
          <p:cNvCxnSpPr>
            <a:stCxn id="237" idx="3"/>
            <a:endCxn id="265" idx="2"/>
          </p:cNvCxnSpPr>
          <p:nvPr/>
        </p:nvCxnSpPr>
        <p:spPr>
          <a:xfrm rot="10800000" flipH="1">
            <a:off x="4601056" y="1388981"/>
            <a:ext cx="1208700" cy="1977000"/>
          </a:xfrm>
          <a:prstGeom prst="bentConnector2">
            <a:avLst/>
          </a:prstGeom>
          <a:noFill/>
          <a:ln w="19050" cap="flat" cmpd="sng">
            <a:solidFill>
              <a:schemeClr val="accent5"/>
            </a:solidFill>
            <a:prstDash val="dash"/>
            <a:round/>
            <a:headEnd type="none" w="med" len="med"/>
            <a:tailEnd type="triangle" w="med" len="med"/>
          </a:ln>
        </p:spPr>
      </p:cxnSp>
      <p:sp>
        <p:nvSpPr>
          <p:cNvPr id="266" name="Google Shape;266;p30"/>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Ekosistem Implementasi Kurikulum Merdeka</a:t>
            </a:r>
            <a:endParaRPr/>
          </a:p>
        </p:txBody>
      </p:sp>
      <p:sp>
        <p:nvSpPr>
          <p:cNvPr id="267" name="Google Shape;267;p30"/>
          <p:cNvSpPr/>
          <p:nvPr/>
        </p:nvSpPr>
        <p:spPr>
          <a:xfrm>
            <a:off x="1762949" y="3697168"/>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1</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268" name="Google Shape;268;p30"/>
          <p:cNvSpPr/>
          <p:nvPr/>
        </p:nvSpPr>
        <p:spPr>
          <a:xfrm>
            <a:off x="1762949" y="4103574"/>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2</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269" name="Google Shape;269;p30"/>
          <p:cNvSpPr/>
          <p:nvPr/>
        </p:nvSpPr>
        <p:spPr>
          <a:xfrm>
            <a:off x="1762949" y="4474262"/>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5</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270" name="Google Shape;270;p30"/>
          <p:cNvSpPr/>
          <p:nvPr/>
        </p:nvSpPr>
        <p:spPr>
          <a:xfrm>
            <a:off x="3486001" y="2884151"/>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6</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271" name="Google Shape;271;p30"/>
          <p:cNvSpPr/>
          <p:nvPr/>
        </p:nvSpPr>
        <p:spPr>
          <a:xfrm>
            <a:off x="7038773" y="2727393"/>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4</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272" name="Google Shape;272;p30"/>
          <p:cNvSpPr/>
          <p:nvPr/>
        </p:nvSpPr>
        <p:spPr>
          <a:xfrm>
            <a:off x="7033749" y="1799525"/>
            <a:ext cx="260632" cy="260632"/>
          </a:xfrm>
          <a:custGeom>
            <a:avLst/>
            <a:gdLst/>
            <a:ahLst/>
            <a:cxnLst/>
            <a:rect l="l" t="t" r="r" b="b"/>
            <a:pathLst>
              <a:path w="35328" h="35328" extrusionOk="0">
                <a:moveTo>
                  <a:pt x="17648" y="0"/>
                </a:moveTo>
                <a:cubicBezTo>
                  <a:pt x="7862" y="0"/>
                  <a:pt x="1" y="7894"/>
                  <a:pt x="1" y="17680"/>
                </a:cubicBezTo>
                <a:cubicBezTo>
                  <a:pt x="1" y="27466"/>
                  <a:pt x="7862" y="35327"/>
                  <a:pt x="17648" y="35327"/>
                </a:cubicBezTo>
                <a:cubicBezTo>
                  <a:pt x="27304" y="35327"/>
                  <a:pt x="35328" y="27466"/>
                  <a:pt x="35328" y="17680"/>
                </a:cubicBezTo>
                <a:cubicBezTo>
                  <a:pt x="35328" y="7894"/>
                  <a:pt x="27304" y="0"/>
                  <a:pt x="17648" y="0"/>
                </a:cubicBezTo>
                <a:close/>
              </a:path>
            </a:pathLst>
          </a:custGeom>
          <a:solidFill>
            <a:srgbClr val="F3F3F3"/>
          </a:soli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500">
                <a:solidFill>
                  <a:srgbClr val="002060"/>
                </a:solidFill>
                <a:latin typeface="Fira Sans Extra Condensed Black"/>
                <a:ea typeface="Fira Sans Extra Condensed Black"/>
                <a:cs typeface="Fira Sans Extra Condensed Black"/>
                <a:sym typeface="Fira Sans Extra Condensed Black"/>
              </a:rPr>
              <a:t>3</a:t>
            </a:r>
            <a:endParaRPr sz="1500">
              <a:solidFill>
                <a:srgbClr val="002060"/>
              </a:solidFill>
              <a:latin typeface="Fira Sans Extra Condensed Black"/>
              <a:ea typeface="Fira Sans Extra Condensed Black"/>
              <a:cs typeface="Fira Sans Extra Condensed Black"/>
              <a:sym typeface="Fira Sans Extra Condensed Black"/>
            </a:endParaRPr>
          </a:p>
        </p:txBody>
      </p:sp>
      <p:sp>
        <p:nvSpPr>
          <p:cNvPr id="273" name="Google Shape;273;p30"/>
          <p:cNvSpPr txBox="1"/>
          <p:nvPr/>
        </p:nvSpPr>
        <p:spPr>
          <a:xfrm>
            <a:off x="1834252" y="1042963"/>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Pusat</a:t>
            </a:r>
            <a:endParaRPr sz="1100">
              <a:solidFill>
                <a:schemeClr val="dk1"/>
              </a:solidFill>
            </a:endParaRPr>
          </a:p>
        </p:txBody>
      </p:sp>
      <p:sp>
        <p:nvSpPr>
          <p:cNvPr id="263" name="Google Shape;263;p30"/>
          <p:cNvSpPr txBox="1"/>
          <p:nvPr/>
        </p:nvSpPr>
        <p:spPr>
          <a:xfrm>
            <a:off x="3649590" y="1059201"/>
            <a:ext cx="737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UPT</a:t>
            </a:r>
            <a:endParaRPr sz="1100">
              <a:solidFill>
                <a:schemeClr val="dk1"/>
              </a:solidFill>
            </a:endParaRPr>
          </a:p>
        </p:txBody>
      </p:sp>
      <p:pic>
        <p:nvPicPr>
          <p:cNvPr id="239" name="Google Shape;239;p30"/>
          <p:cNvPicPr preferRelativeResize="0"/>
          <p:nvPr/>
        </p:nvPicPr>
        <p:blipFill>
          <a:blip r:embed="rId3">
            <a:alphaModFix/>
          </a:blip>
          <a:stretch>
            <a:fillRect/>
          </a:stretch>
        </p:blipFill>
        <p:spPr>
          <a:xfrm>
            <a:off x="5499953" y="564504"/>
            <a:ext cx="508200" cy="508200"/>
          </a:xfrm>
          <a:prstGeom prst="rect">
            <a:avLst/>
          </a:prstGeom>
          <a:noFill/>
          <a:ln>
            <a:noFill/>
          </a:ln>
        </p:spPr>
      </p:pic>
      <p:sp>
        <p:nvSpPr>
          <p:cNvPr id="265" name="Google Shape;265;p30"/>
          <p:cNvSpPr txBox="1"/>
          <p:nvPr/>
        </p:nvSpPr>
        <p:spPr>
          <a:xfrm>
            <a:off x="5121901" y="1035102"/>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Dinas Pendidikan</a:t>
            </a:r>
            <a:endParaRPr sz="1100">
              <a:solidFill>
                <a:schemeClr val="dk1"/>
              </a:solidFill>
            </a:endParaRPr>
          </a:p>
        </p:txBody>
      </p:sp>
      <p:pic>
        <p:nvPicPr>
          <p:cNvPr id="274" name="Google Shape;274;p30"/>
          <p:cNvPicPr preferRelativeResize="0"/>
          <p:nvPr/>
        </p:nvPicPr>
        <p:blipFill rotWithShape="1">
          <a:blip r:embed="rId4">
            <a:alphaModFix/>
          </a:blip>
          <a:srcRect l="6937" t="11793" r="7092" b="23728"/>
          <a:stretch/>
        </p:blipFill>
        <p:spPr>
          <a:xfrm>
            <a:off x="1878000" y="557428"/>
            <a:ext cx="684038" cy="513000"/>
          </a:xfrm>
          <a:prstGeom prst="rect">
            <a:avLst/>
          </a:prstGeom>
          <a:noFill/>
          <a:ln>
            <a:noFill/>
          </a:ln>
        </p:spPr>
      </p:pic>
      <p:pic>
        <p:nvPicPr>
          <p:cNvPr id="254" name="Google Shape;254;p30"/>
          <p:cNvPicPr preferRelativeResize="0"/>
          <p:nvPr/>
        </p:nvPicPr>
        <p:blipFill rotWithShape="1">
          <a:blip r:embed="rId5">
            <a:alphaModFix/>
          </a:blip>
          <a:srcRect l="6937" t="11793" r="7092" b="23728"/>
          <a:stretch/>
        </p:blipFill>
        <p:spPr>
          <a:xfrm>
            <a:off x="3688975" y="559878"/>
            <a:ext cx="684038" cy="513000"/>
          </a:xfrm>
          <a:prstGeom prst="rect">
            <a:avLst/>
          </a:prstGeom>
          <a:noFill/>
          <a:ln>
            <a:noFill/>
          </a:ln>
        </p:spPr>
      </p:pic>
      <p:grpSp>
        <p:nvGrpSpPr>
          <p:cNvPr id="275" name="Google Shape;275;p30"/>
          <p:cNvGrpSpPr/>
          <p:nvPr/>
        </p:nvGrpSpPr>
        <p:grpSpPr>
          <a:xfrm>
            <a:off x="6878529" y="571547"/>
            <a:ext cx="1375500" cy="809241"/>
            <a:chOff x="6878529" y="571547"/>
            <a:chExt cx="1375500" cy="809241"/>
          </a:xfrm>
        </p:grpSpPr>
        <p:pic>
          <p:nvPicPr>
            <p:cNvPr id="240" name="Google Shape;240;p30"/>
            <p:cNvPicPr preferRelativeResize="0"/>
            <p:nvPr/>
          </p:nvPicPr>
          <p:blipFill rotWithShape="1">
            <a:blip r:embed="rId6">
              <a:alphaModFix/>
            </a:blip>
            <a:srcRect l="8219" t="15197" r="8328" b="14444"/>
            <a:stretch/>
          </p:blipFill>
          <p:spPr>
            <a:xfrm>
              <a:off x="7279400" y="571547"/>
              <a:ext cx="594000" cy="500757"/>
            </a:xfrm>
            <a:prstGeom prst="rect">
              <a:avLst/>
            </a:prstGeom>
            <a:noFill/>
            <a:ln>
              <a:noFill/>
            </a:ln>
          </p:spPr>
        </p:pic>
        <p:sp>
          <p:nvSpPr>
            <p:cNvPr id="256" name="Google Shape;256;p30"/>
            <p:cNvSpPr txBox="1"/>
            <p:nvPr/>
          </p:nvSpPr>
          <p:spPr>
            <a:xfrm>
              <a:off x="6878529" y="1026788"/>
              <a:ext cx="1375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Satuan Pendidikan</a:t>
              </a:r>
              <a:endParaRPr sz="1100">
                <a:solidFill>
                  <a:schemeClr val="dk1"/>
                </a:solidFill>
              </a:endParaRPr>
            </a:p>
          </p:txBody>
        </p:sp>
      </p:grpSp>
      <p:cxnSp>
        <p:nvCxnSpPr>
          <p:cNvPr id="276" name="Google Shape;276;p30"/>
          <p:cNvCxnSpPr>
            <a:stCxn id="274" idx="3"/>
            <a:endCxn id="254" idx="1"/>
          </p:cNvCxnSpPr>
          <p:nvPr/>
        </p:nvCxnSpPr>
        <p:spPr>
          <a:xfrm>
            <a:off x="2562038" y="813928"/>
            <a:ext cx="1126800" cy="2400"/>
          </a:xfrm>
          <a:prstGeom prst="straightConnector1">
            <a:avLst/>
          </a:prstGeom>
          <a:noFill/>
          <a:ln w="19050" cap="flat" cmpd="sng">
            <a:solidFill>
              <a:srgbClr val="8E7CC3"/>
            </a:solidFill>
            <a:prstDash val="solid"/>
            <a:round/>
            <a:headEnd type="none" w="med" len="med"/>
            <a:tailEnd type="none" w="med" len="med"/>
          </a:ln>
        </p:spPr>
      </p:cxnSp>
      <p:cxnSp>
        <p:nvCxnSpPr>
          <p:cNvPr id="277" name="Google Shape;277;p30"/>
          <p:cNvCxnSpPr/>
          <p:nvPr/>
        </p:nvCxnSpPr>
        <p:spPr>
          <a:xfrm rot="10800000" flipH="1">
            <a:off x="159656" y="1866891"/>
            <a:ext cx="336300" cy="6300"/>
          </a:xfrm>
          <a:prstGeom prst="straightConnector1">
            <a:avLst/>
          </a:prstGeom>
          <a:noFill/>
          <a:ln w="19050" cap="flat" cmpd="sng">
            <a:solidFill>
              <a:srgbClr val="C27BA0"/>
            </a:solidFill>
            <a:prstDash val="solid"/>
            <a:round/>
            <a:headEnd type="none" w="med" len="med"/>
            <a:tailEnd type="none" w="med" len="med"/>
          </a:ln>
        </p:spPr>
      </p:cxnSp>
      <p:sp>
        <p:nvSpPr>
          <p:cNvPr id="278" name="Google Shape;278;p30"/>
          <p:cNvSpPr txBox="1"/>
          <p:nvPr/>
        </p:nvSpPr>
        <p:spPr>
          <a:xfrm>
            <a:off x="495816" y="1704534"/>
            <a:ext cx="1549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100">
                <a:solidFill>
                  <a:schemeClr val="dk1"/>
                </a:solidFill>
              </a:rPr>
              <a:t>koordinasi</a:t>
            </a:r>
            <a:endParaRPr sz="1100"/>
          </a:p>
        </p:txBody>
      </p:sp>
      <p:cxnSp>
        <p:nvCxnSpPr>
          <p:cNvPr id="279" name="Google Shape;279;p30"/>
          <p:cNvCxnSpPr>
            <a:stCxn id="273" idx="2"/>
            <a:endCxn id="263" idx="2"/>
          </p:cNvCxnSpPr>
          <p:nvPr/>
        </p:nvCxnSpPr>
        <p:spPr>
          <a:xfrm rot="-5400000" flipH="1">
            <a:off x="3102652" y="497413"/>
            <a:ext cx="16200" cy="1815300"/>
          </a:xfrm>
          <a:prstGeom prst="curvedConnector3">
            <a:avLst>
              <a:gd name="adj1" fmla="val 1570139"/>
            </a:avLst>
          </a:prstGeom>
          <a:noFill/>
          <a:ln w="19050" cap="flat" cmpd="sng">
            <a:solidFill>
              <a:srgbClr val="007885"/>
            </a:solidFill>
            <a:prstDash val="solid"/>
            <a:round/>
            <a:headEnd type="none" w="med" len="med"/>
            <a:tailEnd type="triangle" w="med" len="med"/>
          </a:ln>
        </p:spPr>
      </p:cxnSp>
      <p:cxnSp>
        <p:nvCxnSpPr>
          <p:cNvPr id="280" name="Google Shape;280;p30"/>
          <p:cNvCxnSpPr>
            <a:stCxn id="273" idx="2"/>
            <a:endCxn id="265" idx="2"/>
          </p:cNvCxnSpPr>
          <p:nvPr/>
        </p:nvCxnSpPr>
        <p:spPr>
          <a:xfrm rot="-5400000">
            <a:off x="4002502" y="-410237"/>
            <a:ext cx="7800" cy="3606600"/>
          </a:xfrm>
          <a:prstGeom prst="curvedConnector3">
            <a:avLst>
              <a:gd name="adj1" fmla="val -4315569"/>
            </a:avLst>
          </a:prstGeom>
          <a:noFill/>
          <a:ln w="19050" cap="flat" cmpd="sng">
            <a:solidFill>
              <a:srgbClr val="007885"/>
            </a:solidFill>
            <a:prstDash val="solid"/>
            <a:round/>
            <a:headEnd type="none" w="med" len="med"/>
            <a:tailEnd type="triangle" w="med" len="med"/>
          </a:ln>
        </p:spPr>
      </p:cxnSp>
      <p:cxnSp>
        <p:nvCxnSpPr>
          <p:cNvPr id="281" name="Google Shape;281;p30"/>
          <p:cNvCxnSpPr>
            <a:stCxn id="273" idx="2"/>
            <a:endCxn id="237" idx="1"/>
          </p:cNvCxnSpPr>
          <p:nvPr/>
        </p:nvCxnSpPr>
        <p:spPr>
          <a:xfrm rot="-5400000" flipH="1">
            <a:off x="1835902" y="1764163"/>
            <a:ext cx="1968900" cy="1234500"/>
          </a:xfrm>
          <a:prstGeom prst="curvedConnector2">
            <a:avLst/>
          </a:prstGeom>
          <a:noFill/>
          <a:ln w="19050" cap="flat" cmpd="sng">
            <a:solidFill>
              <a:srgbClr val="007885"/>
            </a:solidFill>
            <a:prstDash val="solid"/>
            <a:round/>
            <a:headEnd type="none" w="med" len="med"/>
            <a:tailEnd type="triangle" w="med" len="med"/>
          </a:ln>
        </p:spPr>
      </p:cxnSp>
      <p:cxnSp>
        <p:nvCxnSpPr>
          <p:cNvPr id="282" name="Google Shape;282;p30"/>
          <p:cNvCxnSpPr>
            <a:stCxn id="273" idx="2"/>
            <a:endCxn id="283" idx="1"/>
          </p:cNvCxnSpPr>
          <p:nvPr/>
        </p:nvCxnSpPr>
        <p:spPr>
          <a:xfrm rot="-5400000" flipH="1">
            <a:off x="4361752" y="-761687"/>
            <a:ext cx="494400" cy="4811700"/>
          </a:xfrm>
          <a:prstGeom prst="curvedConnector2">
            <a:avLst/>
          </a:prstGeom>
          <a:noFill/>
          <a:ln w="19050" cap="flat" cmpd="sng">
            <a:solidFill>
              <a:srgbClr val="0000FF"/>
            </a:solidFill>
            <a:prstDash val="solid"/>
            <a:round/>
            <a:headEnd type="none" w="med" len="med"/>
            <a:tailEnd type="triangle" w="med" len="med"/>
          </a:ln>
        </p:spPr>
      </p:cxnSp>
      <p:pic>
        <p:nvPicPr>
          <p:cNvPr id="284" name="Google Shape;284;p30"/>
          <p:cNvPicPr preferRelativeResize="0"/>
          <p:nvPr/>
        </p:nvPicPr>
        <p:blipFill>
          <a:blip r:embed="rId7">
            <a:alphaModFix/>
          </a:blip>
          <a:stretch>
            <a:fillRect/>
          </a:stretch>
        </p:blipFill>
        <p:spPr>
          <a:xfrm>
            <a:off x="7312185" y="1685984"/>
            <a:ext cx="508200" cy="508200"/>
          </a:xfrm>
          <a:prstGeom prst="rect">
            <a:avLst/>
          </a:prstGeom>
          <a:noFill/>
          <a:ln>
            <a:noFill/>
          </a:ln>
        </p:spPr>
      </p:pic>
      <p:sp>
        <p:nvSpPr>
          <p:cNvPr id="245" name="Google Shape;245;p30"/>
          <p:cNvSpPr txBox="1"/>
          <p:nvPr/>
        </p:nvSpPr>
        <p:spPr>
          <a:xfrm>
            <a:off x="6857448" y="2137634"/>
            <a:ext cx="1458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rPr>
              <a:t>Komunitas belajar</a:t>
            </a:r>
            <a:endParaRPr sz="1100">
              <a:solidFill>
                <a:schemeClr val="dk1"/>
              </a:solidFill>
            </a:endParaRPr>
          </a:p>
        </p:txBody>
      </p:sp>
      <p:grpSp>
        <p:nvGrpSpPr>
          <p:cNvPr id="285" name="Google Shape;285;p30"/>
          <p:cNvGrpSpPr/>
          <p:nvPr/>
        </p:nvGrpSpPr>
        <p:grpSpPr>
          <a:xfrm>
            <a:off x="6728900" y="2692223"/>
            <a:ext cx="1815300" cy="617127"/>
            <a:chOff x="6728900" y="2539823"/>
            <a:chExt cx="1815300" cy="617127"/>
          </a:xfrm>
        </p:grpSpPr>
        <p:sp>
          <p:nvSpPr>
            <p:cNvPr id="260" name="Google Shape;260;p30"/>
            <p:cNvSpPr txBox="1"/>
            <p:nvPr/>
          </p:nvSpPr>
          <p:spPr>
            <a:xfrm>
              <a:off x="6728900" y="2849150"/>
              <a:ext cx="18153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t>Penyediaan narasumber</a:t>
              </a:r>
              <a:endParaRPr sz="1100"/>
            </a:p>
          </p:txBody>
        </p:sp>
        <p:pic>
          <p:nvPicPr>
            <p:cNvPr id="286" name="Google Shape;286;p30"/>
            <p:cNvPicPr preferRelativeResize="0"/>
            <p:nvPr/>
          </p:nvPicPr>
          <p:blipFill>
            <a:blip r:embed="rId8">
              <a:alphaModFix/>
            </a:blip>
            <a:stretch>
              <a:fillRect/>
            </a:stretch>
          </p:blipFill>
          <p:spPr>
            <a:xfrm>
              <a:off x="7402925" y="2539823"/>
              <a:ext cx="336300" cy="338765"/>
            </a:xfrm>
            <a:prstGeom prst="rect">
              <a:avLst/>
            </a:prstGeom>
            <a:noFill/>
            <a:ln>
              <a:noFill/>
            </a:ln>
          </p:spPr>
        </p:pic>
      </p:grpSp>
      <p:cxnSp>
        <p:nvCxnSpPr>
          <p:cNvPr id="287" name="Google Shape;287;p30"/>
          <p:cNvCxnSpPr>
            <a:stCxn id="237" idx="3"/>
            <a:endCxn id="245" idx="3"/>
          </p:cNvCxnSpPr>
          <p:nvPr/>
        </p:nvCxnSpPr>
        <p:spPr>
          <a:xfrm rot="10800000" flipH="1">
            <a:off x="4601056" y="2314781"/>
            <a:ext cx="3714300" cy="1051200"/>
          </a:xfrm>
          <a:prstGeom prst="bentConnector3">
            <a:avLst>
              <a:gd name="adj1" fmla="val 112673"/>
            </a:avLst>
          </a:prstGeom>
          <a:noFill/>
          <a:ln w="19050" cap="flat" cmpd="sng">
            <a:solidFill>
              <a:schemeClr val="accent5"/>
            </a:solidFill>
            <a:prstDash val="dash"/>
            <a:round/>
            <a:headEnd type="none" w="med" len="med"/>
            <a:tailEnd type="triangle" w="med" len="med"/>
          </a:ln>
        </p:spPr>
      </p:cxnSp>
      <p:cxnSp>
        <p:nvCxnSpPr>
          <p:cNvPr id="288" name="Google Shape;288;p30"/>
          <p:cNvCxnSpPr>
            <a:stCxn id="237" idx="3"/>
            <a:endCxn id="256" idx="3"/>
          </p:cNvCxnSpPr>
          <p:nvPr/>
        </p:nvCxnSpPr>
        <p:spPr>
          <a:xfrm rot="10800000" flipH="1">
            <a:off x="4601056" y="1203881"/>
            <a:ext cx="3653100" cy="2162100"/>
          </a:xfrm>
          <a:prstGeom prst="bentConnector3">
            <a:avLst>
              <a:gd name="adj1" fmla="val 106515"/>
            </a:avLst>
          </a:prstGeom>
          <a:noFill/>
          <a:ln w="19050" cap="flat" cmpd="sng">
            <a:solidFill>
              <a:schemeClr val="accent5"/>
            </a:solidFill>
            <a:prstDash val="dash"/>
            <a:round/>
            <a:headEnd type="none" w="med" len="med"/>
            <a:tailEnd type="triangle" w="med" len="med"/>
          </a:ln>
        </p:spPr>
      </p:cxnSp>
      <p:pic>
        <p:nvPicPr>
          <p:cNvPr id="289" name="Google Shape;289;p30"/>
          <p:cNvPicPr preferRelativeResize="0"/>
          <p:nvPr/>
        </p:nvPicPr>
        <p:blipFill>
          <a:blip r:embed="rId9">
            <a:alphaModFix/>
          </a:blip>
          <a:stretch>
            <a:fillRect/>
          </a:stretch>
        </p:blipFill>
        <p:spPr>
          <a:xfrm>
            <a:off x="3834873" y="2800436"/>
            <a:ext cx="368900" cy="368900"/>
          </a:xfrm>
          <a:prstGeom prst="rect">
            <a:avLst/>
          </a:prstGeom>
          <a:noFill/>
          <a:ln>
            <a:noFill/>
          </a:ln>
        </p:spPr>
      </p:pic>
      <p:pic>
        <p:nvPicPr>
          <p:cNvPr id="290" name="Google Shape;290;p30"/>
          <p:cNvPicPr preferRelativeResize="0"/>
          <p:nvPr/>
        </p:nvPicPr>
        <p:blipFill rotWithShape="1">
          <a:blip r:embed="rId10">
            <a:alphaModFix/>
          </a:blip>
          <a:srcRect r="65883"/>
          <a:stretch/>
        </p:blipFill>
        <p:spPr>
          <a:xfrm>
            <a:off x="3887337" y="3675852"/>
            <a:ext cx="238125" cy="342786"/>
          </a:xfrm>
          <a:prstGeom prst="rect">
            <a:avLst/>
          </a:prstGeom>
          <a:noFill/>
          <a:ln>
            <a:noFill/>
          </a:ln>
        </p:spPr>
      </p:pic>
      <p:pic>
        <p:nvPicPr>
          <p:cNvPr id="291" name="Google Shape;291;p30"/>
          <p:cNvPicPr preferRelativeResize="0"/>
          <p:nvPr/>
        </p:nvPicPr>
        <p:blipFill>
          <a:blip r:embed="rId11">
            <a:alphaModFix/>
          </a:blip>
          <a:stretch>
            <a:fillRect/>
          </a:stretch>
        </p:blipFill>
        <p:spPr>
          <a:xfrm>
            <a:off x="4203775" y="4069563"/>
            <a:ext cx="336300" cy="336300"/>
          </a:xfrm>
          <a:prstGeom prst="rect">
            <a:avLst/>
          </a:prstGeom>
          <a:noFill/>
          <a:ln>
            <a:noFill/>
          </a:ln>
        </p:spPr>
      </p:pic>
      <p:pic>
        <p:nvPicPr>
          <p:cNvPr id="292" name="Google Shape;292;p30"/>
          <p:cNvPicPr preferRelativeResize="0"/>
          <p:nvPr/>
        </p:nvPicPr>
        <p:blipFill rotWithShape="1">
          <a:blip r:embed="rId12">
            <a:alphaModFix/>
          </a:blip>
          <a:srcRect l="209" r="209"/>
          <a:stretch/>
        </p:blipFill>
        <p:spPr>
          <a:xfrm>
            <a:off x="3688978" y="4508603"/>
            <a:ext cx="238125" cy="239134"/>
          </a:xfrm>
          <a:prstGeom prst="rect">
            <a:avLst/>
          </a:prstGeom>
          <a:noFill/>
          <a:ln>
            <a:noFill/>
          </a:ln>
        </p:spPr>
      </p:pic>
      <p:sp>
        <p:nvSpPr>
          <p:cNvPr id="293" name="Google Shape;293;p30"/>
          <p:cNvSpPr/>
          <p:nvPr/>
        </p:nvSpPr>
        <p:spPr>
          <a:xfrm>
            <a:off x="1503700" y="3583575"/>
            <a:ext cx="7040400" cy="477300"/>
          </a:xfrm>
          <a:prstGeom prst="roundRect">
            <a:avLst>
              <a:gd name="adj" fmla="val 16667"/>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title"/>
          </p:nvPr>
        </p:nvSpPr>
        <p:spPr>
          <a:xfrm>
            <a:off x="0" y="0"/>
            <a:ext cx="9144000" cy="513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Bagaimana Platform Merdeka Mengajar (PMM) membantu guru dan kepala satuan pendidikan dalam implementasi Kurikulum Merdeka secara mandiri?</a:t>
            </a:r>
            <a:endParaRPr/>
          </a:p>
        </p:txBody>
      </p:sp>
      <p:pic>
        <p:nvPicPr>
          <p:cNvPr id="299" name="Google Shape;299;p31" descr="Screen Shot 2021-11-15 at 17.56.59.png"/>
          <p:cNvPicPr preferRelativeResize="0"/>
          <p:nvPr/>
        </p:nvPicPr>
        <p:blipFill rotWithShape="1">
          <a:blip r:embed="rId3">
            <a:alphaModFix/>
          </a:blip>
          <a:srcRect l="7819" t="1852" r="2710" b="2682"/>
          <a:stretch/>
        </p:blipFill>
        <p:spPr>
          <a:xfrm>
            <a:off x="1904603" y="816740"/>
            <a:ext cx="1436629" cy="2742197"/>
          </a:xfrm>
          <a:custGeom>
            <a:avLst/>
            <a:gdLst/>
            <a:ahLst/>
            <a:cxnLst/>
            <a:rect l="l" t="t" r="r" b="b"/>
            <a:pathLst>
              <a:path w="21571" h="21587" extrusionOk="0">
                <a:moveTo>
                  <a:pt x="1808" y="1"/>
                </a:moveTo>
                <a:lnTo>
                  <a:pt x="1315" y="123"/>
                </a:lnTo>
                <a:cubicBezTo>
                  <a:pt x="1014" y="197"/>
                  <a:pt x="709" y="321"/>
                  <a:pt x="542" y="435"/>
                </a:cubicBezTo>
                <a:cubicBezTo>
                  <a:pt x="98" y="739"/>
                  <a:pt x="7" y="424"/>
                  <a:pt x="0" y="4771"/>
                </a:cubicBezTo>
                <a:cubicBezTo>
                  <a:pt x="-2" y="6220"/>
                  <a:pt x="3" y="8188"/>
                  <a:pt x="10" y="10868"/>
                </a:cubicBezTo>
                <a:lnTo>
                  <a:pt x="35" y="20637"/>
                </a:lnTo>
                <a:lnTo>
                  <a:pt x="256" y="20857"/>
                </a:lnTo>
                <a:cubicBezTo>
                  <a:pt x="622" y="21221"/>
                  <a:pt x="1274" y="21453"/>
                  <a:pt x="2187" y="21543"/>
                </a:cubicBezTo>
                <a:cubicBezTo>
                  <a:pt x="2498" y="21574"/>
                  <a:pt x="6593" y="21588"/>
                  <a:pt x="10682" y="21587"/>
                </a:cubicBezTo>
                <a:cubicBezTo>
                  <a:pt x="14771" y="21586"/>
                  <a:pt x="18855" y="21569"/>
                  <a:pt x="19148" y="21538"/>
                </a:cubicBezTo>
                <a:cubicBezTo>
                  <a:pt x="19747" y="21475"/>
                  <a:pt x="20412" y="21314"/>
                  <a:pt x="20694" y="21164"/>
                </a:cubicBezTo>
                <a:cubicBezTo>
                  <a:pt x="20808" y="21104"/>
                  <a:pt x="20999" y="20950"/>
                  <a:pt x="21117" y="20822"/>
                </a:cubicBezTo>
                <a:lnTo>
                  <a:pt x="21334" y="20590"/>
                </a:lnTo>
                <a:lnTo>
                  <a:pt x="21359" y="16193"/>
                </a:lnTo>
                <a:cubicBezTo>
                  <a:pt x="21375" y="13402"/>
                  <a:pt x="21419" y="11781"/>
                  <a:pt x="21477" y="11753"/>
                </a:cubicBezTo>
                <a:cubicBezTo>
                  <a:pt x="21540" y="11721"/>
                  <a:pt x="21571" y="10916"/>
                  <a:pt x="21571" y="10113"/>
                </a:cubicBezTo>
                <a:cubicBezTo>
                  <a:pt x="21570" y="9311"/>
                  <a:pt x="21535" y="8511"/>
                  <a:pt x="21472" y="8491"/>
                </a:cubicBezTo>
                <a:cubicBezTo>
                  <a:pt x="21346" y="8453"/>
                  <a:pt x="21346" y="7042"/>
                  <a:pt x="21472" y="7004"/>
                </a:cubicBezTo>
                <a:cubicBezTo>
                  <a:pt x="21593" y="6967"/>
                  <a:pt x="21598" y="5618"/>
                  <a:pt x="21477" y="5558"/>
                </a:cubicBezTo>
                <a:cubicBezTo>
                  <a:pt x="21423" y="5531"/>
                  <a:pt x="21375" y="4592"/>
                  <a:pt x="21359" y="3210"/>
                </a:cubicBezTo>
                <a:lnTo>
                  <a:pt x="21334" y="907"/>
                </a:lnTo>
                <a:lnTo>
                  <a:pt x="21073" y="645"/>
                </a:lnTo>
                <a:cubicBezTo>
                  <a:pt x="20930" y="501"/>
                  <a:pt x="20666" y="327"/>
                  <a:pt x="20487" y="259"/>
                </a:cubicBezTo>
                <a:cubicBezTo>
                  <a:pt x="19770" y="-12"/>
                  <a:pt x="20271" y="1"/>
                  <a:pt x="10657" y="1"/>
                </a:cubicBezTo>
                <a:lnTo>
                  <a:pt x="1808" y="1"/>
                </a:lnTo>
                <a:close/>
              </a:path>
            </a:pathLst>
          </a:custGeom>
          <a:noFill/>
          <a:ln>
            <a:noFill/>
          </a:ln>
          <a:effectLst>
            <a:outerShdw blurRad="57150" dist="19050" dir="5400000" algn="bl" rotWithShape="0">
              <a:srgbClr val="000000">
                <a:alpha val="49020"/>
              </a:srgbClr>
            </a:outerShdw>
          </a:effectLst>
        </p:spPr>
      </p:pic>
      <p:grpSp>
        <p:nvGrpSpPr>
          <p:cNvPr id="300" name="Google Shape;300;p31"/>
          <p:cNvGrpSpPr/>
          <p:nvPr/>
        </p:nvGrpSpPr>
        <p:grpSpPr>
          <a:xfrm>
            <a:off x="3456227" y="816532"/>
            <a:ext cx="1440805" cy="2742132"/>
            <a:chOff x="6158074" y="1465322"/>
            <a:chExt cx="1743471" cy="3507460"/>
          </a:xfrm>
        </p:grpSpPr>
        <p:grpSp>
          <p:nvGrpSpPr>
            <p:cNvPr id="301" name="Google Shape;301;p31"/>
            <p:cNvGrpSpPr/>
            <p:nvPr/>
          </p:nvGrpSpPr>
          <p:grpSpPr>
            <a:xfrm>
              <a:off x="6158074" y="1465322"/>
              <a:ext cx="1743471" cy="3507460"/>
              <a:chOff x="6158074" y="1465322"/>
              <a:chExt cx="1743471" cy="3507460"/>
            </a:xfrm>
          </p:grpSpPr>
          <p:pic>
            <p:nvPicPr>
              <p:cNvPr id="302" name="Google Shape;302;p31" descr="Screen Shot 2021-11-15 at 17.55.43.png"/>
              <p:cNvPicPr preferRelativeResize="0"/>
              <p:nvPr/>
            </p:nvPicPr>
            <p:blipFill rotWithShape="1">
              <a:blip r:embed="rId4">
                <a:alphaModFix/>
              </a:blip>
              <a:srcRect l="12378" t="2061" r="10353" b="2519"/>
              <a:stretch/>
            </p:blipFill>
            <p:spPr>
              <a:xfrm>
                <a:off x="6158074" y="1465322"/>
                <a:ext cx="1743471" cy="3507460"/>
              </a:xfrm>
              <a:custGeom>
                <a:avLst/>
                <a:gdLst/>
                <a:ahLst/>
                <a:cxnLst/>
                <a:rect l="l" t="t" r="r" b="b"/>
                <a:pathLst>
                  <a:path w="21599" h="21595" extrusionOk="0">
                    <a:moveTo>
                      <a:pt x="1800" y="0"/>
                    </a:moveTo>
                    <a:lnTo>
                      <a:pt x="1298" y="130"/>
                    </a:lnTo>
                    <a:cubicBezTo>
                      <a:pt x="699" y="285"/>
                      <a:pt x="253" y="585"/>
                      <a:pt x="103" y="933"/>
                    </a:cubicBezTo>
                    <a:cubicBezTo>
                      <a:pt x="32" y="1099"/>
                      <a:pt x="0" y="4044"/>
                      <a:pt x="0" y="10800"/>
                    </a:cubicBezTo>
                    <a:cubicBezTo>
                      <a:pt x="0" y="20257"/>
                      <a:pt x="6" y="20439"/>
                      <a:pt x="187" y="20731"/>
                    </a:cubicBezTo>
                    <a:cubicBezTo>
                      <a:pt x="464" y="21178"/>
                      <a:pt x="999" y="21416"/>
                      <a:pt x="2011" y="21542"/>
                    </a:cubicBezTo>
                    <a:cubicBezTo>
                      <a:pt x="2371" y="21587"/>
                      <a:pt x="4417" y="21600"/>
                      <a:pt x="10891" y="21593"/>
                    </a:cubicBezTo>
                    <a:cubicBezTo>
                      <a:pt x="18740" y="21585"/>
                      <a:pt x="19337" y="21578"/>
                      <a:pt x="19741" y="21500"/>
                    </a:cubicBezTo>
                    <a:cubicBezTo>
                      <a:pt x="20401" y="21373"/>
                      <a:pt x="20897" y="21134"/>
                      <a:pt x="21147" y="20826"/>
                    </a:cubicBezTo>
                    <a:lnTo>
                      <a:pt x="21363" y="20560"/>
                    </a:lnTo>
                    <a:lnTo>
                      <a:pt x="21388" y="16183"/>
                    </a:lnTo>
                    <a:cubicBezTo>
                      <a:pt x="21404" y="13435"/>
                      <a:pt x="21449" y="11791"/>
                      <a:pt x="21506" y="11763"/>
                    </a:cubicBezTo>
                    <a:cubicBezTo>
                      <a:pt x="21568" y="11732"/>
                      <a:pt x="21600" y="10924"/>
                      <a:pt x="21599" y="10121"/>
                    </a:cubicBezTo>
                    <a:cubicBezTo>
                      <a:pt x="21599" y="9318"/>
                      <a:pt x="21568" y="8518"/>
                      <a:pt x="21506" y="8499"/>
                    </a:cubicBezTo>
                    <a:cubicBezTo>
                      <a:pt x="21450" y="8481"/>
                      <a:pt x="21412" y="8181"/>
                      <a:pt x="21412" y="7753"/>
                    </a:cubicBezTo>
                    <a:cubicBezTo>
                      <a:pt x="21412" y="7326"/>
                      <a:pt x="21450" y="7025"/>
                      <a:pt x="21506" y="7008"/>
                    </a:cubicBezTo>
                    <a:cubicBezTo>
                      <a:pt x="21561" y="6991"/>
                      <a:pt x="21599" y="6699"/>
                      <a:pt x="21599" y="6287"/>
                    </a:cubicBezTo>
                    <a:cubicBezTo>
                      <a:pt x="21599" y="5875"/>
                      <a:pt x="21561" y="5581"/>
                      <a:pt x="21506" y="5564"/>
                    </a:cubicBezTo>
                    <a:cubicBezTo>
                      <a:pt x="21446" y="5545"/>
                      <a:pt x="21412" y="4783"/>
                      <a:pt x="21412" y="3428"/>
                    </a:cubicBezTo>
                    <a:cubicBezTo>
                      <a:pt x="21412" y="2105"/>
                      <a:pt x="21373" y="1218"/>
                      <a:pt x="21309" y="1046"/>
                    </a:cubicBezTo>
                    <a:cubicBezTo>
                      <a:pt x="21128" y="558"/>
                      <a:pt x="20714" y="278"/>
                      <a:pt x="19913" y="98"/>
                    </a:cubicBezTo>
                    <a:cubicBezTo>
                      <a:pt x="19499" y="4"/>
                      <a:pt x="19344" y="1"/>
                      <a:pt x="10645" y="0"/>
                    </a:cubicBezTo>
                    <a:lnTo>
                      <a:pt x="1800" y="0"/>
                    </a:lnTo>
                    <a:close/>
                  </a:path>
                </a:pathLst>
              </a:custGeom>
              <a:noFill/>
              <a:ln>
                <a:noFill/>
              </a:ln>
              <a:effectLst>
                <a:outerShdw blurRad="57150" dist="19050" dir="5400000" algn="bl" rotWithShape="0">
                  <a:srgbClr val="000000">
                    <a:alpha val="49020"/>
                  </a:srgbClr>
                </a:outerShdw>
              </a:effectLst>
            </p:spPr>
          </p:pic>
          <p:pic>
            <p:nvPicPr>
              <p:cNvPr id="303" name="Google Shape;303;p31" descr="Group"/>
              <p:cNvPicPr preferRelativeResize="0"/>
              <p:nvPr/>
            </p:nvPicPr>
            <p:blipFill rotWithShape="1">
              <a:blip r:embed="rId5">
                <a:alphaModFix/>
              </a:blip>
              <a:srcRect/>
              <a:stretch/>
            </p:blipFill>
            <p:spPr>
              <a:xfrm>
                <a:off x="6246336" y="1800227"/>
                <a:ext cx="1566948" cy="2768021"/>
              </a:xfrm>
              <a:prstGeom prst="rect">
                <a:avLst/>
              </a:prstGeom>
              <a:noFill/>
              <a:ln>
                <a:noFill/>
              </a:ln>
              <a:effectLst>
                <a:outerShdw blurRad="57150" dist="19050" dir="5400000" algn="bl" rotWithShape="0">
                  <a:srgbClr val="000000">
                    <a:alpha val="49020"/>
                  </a:srgbClr>
                </a:outerShdw>
              </a:effectLst>
            </p:spPr>
          </p:pic>
        </p:grpSp>
        <p:pic>
          <p:nvPicPr>
            <p:cNvPr id="304" name="Google Shape;304;p31"/>
            <p:cNvPicPr preferRelativeResize="0"/>
            <p:nvPr/>
          </p:nvPicPr>
          <p:blipFill rotWithShape="1">
            <a:blip r:embed="rId6">
              <a:alphaModFix/>
            </a:blip>
            <a:srcRect t="39745" b="19706"/>
            <a:stretch/>
          </p:blipFill>
          <p:spPr>
            <a:xfrm>
              <a:off x="6246338" y="2172050"/>
              <a:ext cx="1566950" cy="2396201"/>
            </a:xfrm>
            <a:prstGeom prst="rect">
              <a:avLst/>
            </a:prstGeom>
            <a:noFill/>
            <a:ln>
              <a:noFill/>
            </a:ln>
            <a:effectLst>
              <a:outerShdw blurRad="57150" dist="19050" dir="5400000" algn="bl" rotWithShape="0">
                <a:srgbClr val="000000">
                  <a:alpha val="49020"/>
                </a:srgbClr>
              </a:outerShdw>
            </a:effectLst>
          </p:spPr>
        </p:pic>
      </p:grpSp>
      <p:pic>
        <p:nvPicPr>
          <p:cNvPr id="305" name="Google Shape;305;p31" descr="Screen Shot 2021-11-15 at 17.55.43.png"/>
          <p:cNvPicPr preferRelativeResize="0"/>
          <p:nvPr/>
        </p:nvPicPr>
        <p:blipFill rotWithShape="1">
          <a:blip r:embed="rId4">
            <a:alphaModFix/>
          </a:blip>
          <a:srcRect l="12378" t="2061" r="10353" b="2519"/>
          <a:stretch/>
        </p:blipFill>
        <p:spPr>
          <a:xfrm>
            <a:off x="350274" y="800774"/>
            <a:ext cx="1436549" cy="2734251"/>
          </a:xfrm>
          <a:custGeom>
            <a:avLst/>
            <a:gdLst/>
            <a:ahLst/>
            <a:cxnLst/>
            <a:rect l="l" t="t" r="r" b="b"/>
            <a:pathLst>
              <a:path w="21599" h="21595" extrusionOk="0">
                <a:moveTo>
                  <a:pt x="1800" y="0"/>
                </a:moveTo>
                <a:lnTo>
                  <a:pt x="1298" y="130"/>
                </a:lnTo>
                <a:cubicBezTo>
                  <a:pt x="699" y="285"/>
                  <a:pt x="253" y="585"/>
                  <a:pt x="103" y="933"/>
                </a:cubicBezTo>
                <a:cubicBezTo>
                  <a:pt x="32" y="1099"/>
                  <a:pt x="0" y="4044"/>
                  <a:pt x="0" y="10800"/>
                </a:cubicBezTo>
                <a:cubicBezTo>
                  <a:pt x="0" y="20257"/>
                  <a:pt x="6" y="20439"/>
                  <a:pt x="187" y="20731"/>
                </a:cubicBezTo>
                <a:cubicBezTo>
                  <a:pt x="464" y="21178"/>
                  <a:pt x="999" y="21416"/>
                  <a:pt x="2011" y="21542"/>
                </a:cubicBezTo>
                <a:cubicBezTo>
                  <a:pt x="2371" y="21587"/>
                  <a:pt x="4417" y="21600"/>
                  <a:pt x="10891" y="21593"/>
                </a:cubicBezTo>
                <a:cubicBezTo>
                  <a:pt x="18740" y="21585"/>
                  <a:pt x="19337" y="21578"/>
                  <a:pt x="19741" y="21500"/>
                </a:cubicBezTo>
                <a:cubicBezTo>
                  <a:pt x="20401" y="21373"/>
                  <a:pt x="20897" y="21134"/>
                  <a:pt x="21147" y="20826"/>
                </a:cubicBezTo>
                <a:lnTo>
                  <a:pt x="21363" y="20560"/>
                </a:lnTo>
                <a:lnTo>
                  <a:pt x="21388" y="16183"/>
                </a:lnTo>
                <a:cubicBezTo>
                  <a:pt x="21404" y="13435"/>
                  <a:pt x="21449" y="11791"/>
                  <a:pt x="21506" y="11763"/>
                </a:cubicBezTo>
                <a:cubicBezTo>
                  <a:pt x="21568" y="11732"/>
                  <a:pt x="21600" y="10924"/>
                  <a:pt x="21599" y="10121"/>
                </a:cubicBezTo>
                <a:cubicBezTo>
                  <a:pt x="21599" y="9318"/>
                  <a:pt x="21568" y="8518"/>
                  <a:pt x="21506" y="8499"/>
                </a:cubicBezTo>
                <a:cubicBezTo>
                  <a:pt x="21450" y="8481"/>
                  <a:pt x="21412" y="8181"/>
                  <a:pt x="21412" y="7753"/>
                </a:cubicBezTo>
                <a:cubicBezTo>
                  <a:pt x="21412" y="7326"/>
                  <a:pt x="21450" y="7025"/>
                  <a:pt x="21506" y="7008"/>
                </a:cubicBezTo>
                <a:cubicBezTo>
                  <a:pt x="21561" y="6991"/>
                  <a:pt x="21599" y="6699"/>
                  <a:pt x="21599" y="6287"/>
                </a:cubicBezTo>
                <a:cubicBezTo>
                  <a:pt x="21599" y="5875"/>
                  <a:pt x="21561" y="5581"/>
                  <a:pt x="21506" y="5564"/>
                </a:cubicBezTo>
                <a:cubicBezTo>
                  <a:pt x="21446" y="5545"/>
                  <a:pt x="21412" y="4783"/>
                  <a:pt x="21412" y="3428"/>
                </a:cubicBezTo>
                <a:cubicBezTo>
                  <a:pt x="21412" y="2105"/>
                  <a:pt x="21373" y="1218"/>
                  <a:pt x="21309" y="1046"/>
                </a:cubicBezTo>
                <a:cubicBezTo>
                  <a:pt x="21128" y="558"/>
                  <a:pt x="20714" y="278"/>
                  <a:pt x="19913" y="98"/>
                </a:cubicBezTo>
                <a:cubicBezTo>
                  <a:pt x="19499" y="4"/>
                  <a:pt x="19344" y="1"/>
                  <a:pt x="10645" y="0"/>
                </a:cubicBezTo>
                <a:lnTo>
                  <a:pt x="1800" y="0"/>
                </a:lnTo>
                <a:close/>
              </a:path>
            </a:pathLst>
          </a:custGeom>
          <a:noFill/>
          <a:ln>
            <a:noFill/>
          </a:ln>
        </p:spPr>
      </p:pic>
      <p:pic>
        <p:nvPicPr>
          <p:cNvPr id="306" name="Google Shape;306;p31"/>
          <p:cNvPicPr preferRelativeResize="0"/>
          <p:nvPr/>
        </p:nvPicPr>
        <p:blipFill rotWithShape="1">
          <a:blip r:embed="rId7">
            <a:alphaModFix/>
          </a:blip>
          <a:srcRect b="90025"/>
          <a:stretch/>
        </p:blipFill>
        <p:spPr>
          <a:xfrm>
            <a:off x="2009230" y="1086950"/>
            <a:ext cx="1287702" cy="263300"/>
          </a:xfrm>
          <a:prstGeom prst="rect">
            <a:avLst/>
          </a:prstGeom>
          <a:noFill/>
          <a:ln>
            <a:noFill/>
          </a:ln>
        </p:spPr>
      </p:pic>
      <p:pic>
        <p:nvPicPr>
          <p:cNvPr id="307" name="Google Shape;307;p31"/>
          <p:cNvPicPr preferRelativeResize="0"/>
          <p:nvPr/>
        </p:nvPicPr>
        <p:blipFill rotWithShape="1">
          <a:blip r:embed="rId7">
            <a:alphaModFix/>
          </a:blip>
          <a:srcRect b="90025"/>
          <a:stretch/>
        </p:blipFill>
        <p:spPr>
          <a:xfrm>
            <a:off x="3519327" y="1086939"/>
            <a:ext cx="1287702" cy="263300"/>
          </a:xfrm>
          <a:prstGeom prst="rect">
            <a:avLst/>
          </a:prstGeom>
          <a:noFill/>
          <a:ln>
            <a:noFill/>
          </a:ln>
        </p:spPr>
      </p:pic>
      <p:pic>
        <p:nvPicPr>
          <p:cNvPr id="308" name="Google Shape;308;p31"/>
          <p:cNvPicPr preferRelativeResize="0"/>
          <p:nvPr/>
        </p:nvPicPr>
        <p:blipFill rotWithShape="1">
          <a:blip r:embed="rId8">
            <a:alphaModFix/>
          </a:blip>
          <a:srcRect t="2789"/>
          <a:stretch/>
        </p:blipFill>
        <p:spPr>
          <a:xfrm>
            <a:off x="1947447" y="1075968"/>
            <a:ext cx="1287704" cy="2183853"/>
          </a:xfrm>
          <a:prstGeom prst="rect">
            <a:avLst/>
          </a:prstGeom>
          <a:noFill/>
          <a:ln>
            <a:noFill/>
          </a:ln>
        </p:spPr>
      </p:pic>
      <p:sp>
        <p:nvSpPr>
          <p:cNvPr id="309" name="Google Shape;309;p31"/>
          <p:cNvSpPr/>
          <p:nvPr/>
        </p:nvSpPr>
        <p:spPr>
          <a:xfrm>
            <a:off x="3576012" y="1767200"/>
            <a:ext cx="1185300" cy="5409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1998576" y="2718925"/>
            <a:ext cx="1185300" cy="5409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 name="Google Shape;311;p31"/>
          <p:cNvCxnSpPr>
            <a:stCxn id="310" idx="3"/>
            <a:endCxn id="309" idx="1"/>
          </p:cNvCxnSpPr>
          <p:nvPr/>
        </p:nvCxnSpPr>
        <p:spPr>
          <a:xfrm rot="10800000" flipH="1">
            <a:off x="3183876" y="2037775"/>
            <a:ext cx="392100" cy="951600"/>
          </a:xfrm>
          <a:prstGeom prst="bentConnector3">
            <a:avLst>
              <a:gd name="adj1" fmla="val 50005"/>
            </a:avLst>
          </a:prstGeom>
          <a:noFill/>
          <a:ln w="19050" cap="flat" cmpd="sng">
            <a:solidFill>
              <a:schemeClr val="accent4"/>
            </a:solidFill>
            <a:prstDash val="solid"/>
            <a:round/>
            <a:headEnd type="none" w="med" len="med"/>
            <a:tailEnd type="none" w="med" len="med"/>
          </a:ln>
        </p:spPr>
      </p:cxnSp>
      <p:sp>
        <p:nvSpPr>
          <p:cNvPr id="312" name="Google Shape;312;p31"/>
          <p:cNvSpPr txBox="1"/>
          <p:nvPr/>
        </p:nvSpPr>
        <p:spPr>
          <a:xfrm>
            <a:off x="404500" y="3749175"/>
            <a:ext cx="4416300" cy="9852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17406D"/>
                </a:solidFill>
                <a:highlight>
                  <a:schemeClr val="lt1"/>
                </a:highlight>
                <a:latin typeface="Calibri"/>
                <a:ea typeface="Calibri"/>
                <a:cs typeface="Calibri"/>
                <a:sym typeface="Calibri"/>
              </a:rPr>
              <a:t>BERKARYA</a:t>
            </a:r>
            <a:endParaRPr b="1">
              <a:solidFill>
                <a:srgbClr val="17406D"/>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500"/>
              <a:buFont typeface="Arial"/>
              <a:buNone/>
            </a:pPr>
            <a:r>
              <a:rPr lang="en" b="1">
                <a:solidFill>
                  <a:srgbClr val="17406D"/>
                </a:solidFill>
                <a:latin typeface="Calibri"/>
                <a:ea typeface="Calibri"/>
                <a:cs typeface="Calibri"/>
                <a:sym typeface="Calibri"/>
              </a:rPr>
              <a:t>Bukti Karya </a:t>
            </a:r>
            <a:endParaRPr b="1">
              <a:solidFill>
                <a:srgbClr val="17406D"/>
              </a:solidFill>
              <a:latin typeface="Calibri"/>
              <a:ea typeface="Calibri"/>
              <a:cs typeface="Calibri"/>
              <a:sym typeface="Calibri"/>
            </a:endParaRPr>
          </a:p>
          <a:p>
            <a:pPr marL="0" lvl="0" indent="0" algn="l" rtl="0">
              <a:spcBef>
                <a:spcPts val="0"/>
              </a:spcBef>
              <a:spcAft>
                <a:spcPts val="0"/>
              </a:spcAft>
              <a:buClr>
                <a:schemeClr val="dk1"/>
              </a:buClr>
              <a:buSzPts val="1300"/>
              <a:buFont typeface="Arial"/>
              <a:buNone/>
            </a:pPr>
            <a:r>
              <a:rPr lang="en" sz="1200">
                <a:solidFill>
                  <a:srgbClr val="17406D"/>
                </a:solidFill>
                <a:latin typeface="Calibri"/>
                <a:ea typeface="Calibri"/>
                <a:cs typeface="Calibri"/>
                <a:sym typeface="Calibri"/>
              </a:rPr>
              <a:t>Guru dapat membangun portofolio hasil karyanya agar dapat </a:t>
            </a:r>
            <a:r>
              <a:rPr lang="en" sz="1200" b="1">
                <a:solidFill>
                  <a:srgbClr val="17406D"/>
                </a:solidFill>
                <a:latin typeface="Calibri"/>
                <a:ea typeface="Calibri"/>
                <a:cs typeface="Calibri"/>
                <a:sym typeface="Calibri"/>
              </a:rPr>
              <a:t>saling berbagi inspirasi dan berkolaborasi.</a:t>
            </a:r>
            <a:endParaRPr sz="1300"/>
          </a:p>
        </p:txBody>
      </p:sp>
      <p:sp>
        <p:nvSpPr>
          <p:cNvPr id="313" name="Google Shape;313;p31"/>
          <p:cNvSpPr/>
          <p:nvPr/>
        </p:nvSpPr>
        <p:spPr>
          <a:xfrm>
            <a:off x="1998702" y="1852375"/>
            <a:ext cx="626700" cy="509100"/>
          </a:xfrm>
          <a:prstGeom prst="rect">
            <a:avLst/>
          </a:prstGeom>
          <a:no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 name="Google Shape;314;p31"/>
          <p:cNvCxnSpPr>
            <a:stCxn id="313" idx="1"/>
            <a:endCxn id="312" idx="1"/>
          </p:cNvCxnSpPr>
          <p:nvPr/>
        </p:nvCxnSpPr>
        <p:spPr>
          <a:xfrm flipH="1">
            <a:off x="404502" y="2106925"/>
            <a:ext cx="1594200" cy="2134800"/>
          </a:xfrm>
          <a:prstGeom prst="bentConnector3">
            <a:avLst>
              <a:gd name="adj1" fmla="val 114937"/>
            </a:avLst>
          </a:prstGeom>
          <a:noFill/>
          <a:ln w="19050" cap="flat" cmpd="sng">
            <a:solidFill>
              <a:srgbClr val="3C78D8"/>
            </a:solidFill>
            <a:prstDash val="solid"/>
            <a:round/>
            <a:headEnd type="none" w="med" len="med"/>
            <a:tailEnd type="none" w="med" len="med"/>
          </a:ln>
        </p:spPr>
      </p:cxnSp>
      <p:sp>
        <p:nvSpPr>
          <p:cNvPr id="315" name="Google Shape;315;p31"/>
          <p:cNvSpPr/>
          <p:nvPr/>
        </p:nvSpPr>
        <p:spPr>
          <a:xfrm>
            <a:off x="1998702" y="1305175"/>
            <a:ext cx="1185300" cy="446700"/>
          </a:xfrm>
          <a:prstGeom prst="rect">
            <a:avLst/>
          </a:prstGeom>
          <a:noFill/>
          <a:ln w="19050" cap="flat" cmpd="sng">
            <a:solidFill>
              <a:srgbClr val="FF4C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txBox="1"/>
          <p:nvPr/>
        </p:nvSpPr>
        <p:spPr>
          <a:xfrm>
            <a:off x="5139075" y="646725"/>
            <a:ext cx="3939900" cy="1831800"/>
          </a:xfrm>
          <a:prstGeom prst="rect">
            <a:avLst/>
          </a:prstGeom>
          <a:solidFill>
            <a:srgbClr val="F4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17406D"/>
                </a:solidFill>
                <a:highlight>
                  <a:schemeClr val="lt1"/>
                </a:highlight>
                <a:latin typeface="Calibri"/>
                <a:ea typeface="Calibri"/>
                <a:cs typeface="Calibri"/>
                <a:sym typeface="Calibri"/>
              </a:rPr>
              <a:t>BELAJAR</a:t>
            </a:r>
            <a:endParaRPr sz="1300" b="1">
              <a:solidFill>
                <a:srgbClr val="17406D"/>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700"/>
              <a:buFont typeface="Arial"/>
              <a:buNone/>
            </a:pPr>
            <a:r>
              <a:rPr lang="en" sz="1300" b="1">
                <a:solidFill>
                  <a:srgbClr val="013066"/>
                </a:solidFill>
                <a:latin typeface="Calibri"/>
                <a:ea typeface="Calibri"/>
                <a:cs typeface="Calibri"/>
                <a:sym typeface="Calibri"/>
              </a:rPr>
              <a:t>Pelatihan Mandiri</a:t>
            </a:r>
            <a:endParaRPr sz="1300" b="1">
              <a:solidFill>
                <a:srgbClr val="013066"/>
              </a:solidFill>
              <a:latin typeface="Calibri"/>
              <a:ea typeface="Calibri"/>
              <a:cs typeface="Calibri"/>
              <a:sym typeface="Calibri"/>
            </a:endParaRPr>
          </a:p>
          <a:p>
            <a:pPr marL="0" lvl="0" indent="0" algn="l" rtl="0">
              <a:spcBef>
                <a:spcPts val="0"/>
              </a:spcBef>
              <a:spcAft>
                <a:spcPts val="0"/>
              </a:spcAft>
              <a:buNone/>
            </a:pPr>
            <a:r>
              <a:rPr lang="en" sz="1100">
                <a:solidFill>
                  <a:srgbClr val="013066"/>
                </a:solidFill>
                <a:latin typeface="Calibri"/>
                <a:ea typeface="Calibri"/>
                <a:cs typeface="Calibri"/>
                <a:sym typeface="Calibri"/>
              </a:rPr>
              <a:t>Guru dapat memperoleh </a:t>
            </a:r>
            <a:r>
              <a:rPr lang="en" sz="1100" b="1">
                <a:solidFill>
                  <a:srgbClr val="013066"/>
                </a:solidFill>
                <a:latin typeface="Calibri"/>
                <a:ea typeface="Calibri"/>
                <a:cs typeface="Calibri"/>
                <a:sym typeface="Calibri"/>
              </a:rPr>
              <a:t>materi pelatihan berkualitas</a:t>
            </a:r>
            <a:r>
              <a:rPr lang="en" sz="1100">
                <a:solidFill>
                  <a:srgbClr val="013066"/>
                </a:solidFill>
                <a:latin typeface="Calibri"/>
                <a:ea typeface="Calibri"/>
                <a:cs typeface="Calibri"/>
                <a:sym typeface="Calibri"/>
              </a:rPr>
              <a:t> dengan </a:t>
            </a:r>
            <a:r>
              <a:rPr lang="en" sz="1100" b="1">
                <a:solidFill>
                  <a:srgbClr val="013066"/>
                </a:solidFill>
                <a:latin typeface="Calibri"/>
                <a:ea typeface="Calibri"/>
                <a:cs typeface="Calibri"/>
                <a:sym typeface="Calibri"/>
              </a:rPr>
              <a:t>mengaksesnya secara mandiri, </a:t>
            </a:r>
            <a:r>
              <a:rPr lang="en" sz="1100">
                <a:solidFill>
                  <a:srgbClr val="013066"/>
                </a:solidFill>
                <a:latin typeface="Calibri"/>
                <a:ea typeface="Calibri"/>
                <a:cs typeface="Calibri"/>
                <a:sym typeface="Calibri"/>
              </a:rPr>
              <a:t>sehingga setiap guru mendapat kualitas pelatihan yang sama.</a:t>
            </a:r>
            <a:endParaRPr sz="500">
              <a:solidFill>
                <a:srgbClr val="013066"/>
              </a:solidFill>
              <a:latin typeface="Calibri"/>
              <a:ea typeface="Calibri"/>
              <a:cs typeface="Calibri"/>
              <a:sym typeface="Calibri"/>
            </a:endParaRPr>
          </a:p>
          <a:p>
            <a:pPr marL="0" lvl="0" indent="0" algn="l" rtl="0">
              <a:spcBef>
                <a:spcPts val="0"/>
              </a:spcBef>
              <a:spcAft>
                <a:spcPts val="0"/>
              </a:spcAft>
              <a:buNone/>
            </a:pPr>
            <a:endParaRPr sz="1300" b="1">
              <a:solidFill>
                <a:srgbClr val="17406D"/>
              </a:solidFill>
              <a:latin typeface="Calibri"/>
              <a:ea typeface="Calibri"/>
              <a:cs typeface="Calibri"/>
              <a:sym typeface="Calibri"/>
            </a:endParaRPr>
          </a:p>
          <a:p>
            <a:pPr marL="0" lvl="0" indent="0" algn="l" rtl="0">
              <a:spcBef>
                <a:spcPts val="0"/>
              </a:spcBef>
              <a:spcAft>
                <a:spcPts val="0"/>
              </a:spcAft>
              <a:buClr>
                <a:schemeClr val="dk1"/>
              </a:buClr>
              <a:buSzPts val="1700"/>
              <a:buFont typeface="Arial"/>
              <a:buNone/>
            </a:pPr>
            <a:r>
              <a:rPr lang="en" sz="1300" b="1">
                <a:solidFill>
                  <a:srgbClr val="013066"/>
                </a:solidFill>
                <a:latin typeface="Calibri"/>
                <a:ea typeface="Calibri"/>
                <a:cs typeface="Calibri"/>
                <a:sym typeface="Calibri"/>
              </a:rPr>
              <a:t>Video Inspirasi</a:t>
            </a:r>
            <a:endParaRPr sz="1300" b="1">
              <a:solidFill>
                <a:srgbClr val="013066"/>
              </a:solidFill>
              <a:latin typeface="Calibri"/>
              <a:ea typeface="Calibri"/>
              <a:cs typeface="Calibri"/>
              <a:sym typeface="Calibri"/>
            </a:endParaRPr>
          </a:p>
          <a:p>
            <a:pPr marL="0" lvl="0" indent="0" algn="l" rtl="0">
              <a:spcBef>
                <a:spcPts val="0"/>
              </a:spcBef>
              <a:spcAft>
                <a:spcPts val="0"/>
              </a:spcAft>
              <a:buNone/>
            </a:pPr>
            <a:r>
              <a:rPr lang="en" sz="1100">
                <a:solidFill>
                  <a:srgbClr val="013066"/>
                </a:solidFill>
                <a:latin typeface="Calibri"/>
                <a:ea typeface="Calibri"/>
                <a:cs typeface="Calibri"/>
                <a:sym typeface="Calibri"/>
              </a:rPr>
              <a:t>Guru bisa mendapatkan beragam video inspiratif untuk </a:t>
            </a:r>
            <a:r>
              <a:rPr lang="en" sz="1100" b="1">
                <a:solidFill>
                  <a:srgbClr val="013066"/>
                </a:solidFill>
                <a:latin typeface="Calibri"/>
                <a:ea typeface="Calibri"/>
                <a:cs typeface="Calibri"/>
                <a:sym typeface="Calibri"/>
              </a:rPr>
              <a:t>mengembangkan diri dengan akses tidak terbatas.</a:t>
            </a:r>
            <a:endParaRPr sz="1300" b="1">
              <a:solidFill>
                <a:srgbClr val="17406D"/>
              </a:solidFill>
              <a:latin typeface="Calibri"/>
              <a:ea typeface="Calibri"/>
              <a:cs typeface="Calibri"/>
              <a:sym typeface="Calibri"/>
            </a:endParaRPr>
          </a:p>
        </p:txBody>
      </p:sp>
      <p:sp>
        <p:nvSpPr>
          <p:cNvPr id="317" name="Google Shape;317;p31"/>
          <p:cNvSpPr txBox="1"/>
          <p:nvPr/>
        </p:nvSpPr>
        <p:spPr>
          <a:xfrm>
            <a:off x="5139075" y="2595449"/>
            <a:ext cx="3939900" cy="21240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17406D"/>
                </a:solidFill>
                <a:highlight>
                  <a:schemeClr val="lt1"/>
                </a:highlight>
                <a:latin typeface="Calibri"/>
                <a:ea typeface="Calibri"/>
                <a:cs typeface="Calibri"/>
                <a:sym typeface="Calibri"/>
              </a:rPr>
              <a:t>MENGAJAR</a:t>
            </a:r>
            <a:endParaRPr sz="1300" b="1">
              <a:solidFill>
                <a:srgbClr val="17406D"/>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700"/>
              <a:buFont typeface="Arial"/>
              <a:buNone/>
            </a:pPr>
            <a:r>
              <a:rPr lang="en" sz="1300" b="1">
                <a:solidFill>
                  <a:srgbClr val="013066"/>
                </a:solidFill>
                <a:latin typeface="Calibri"/>
                <a:ea typeface="Calibri"/>
                <a:cs typeface="Calibri"/>
                <a:sym typeface="Calibri"/>
              </a:rPr>
              <a:t>Perangkat Ajar</a:t>
            </a:r>
            <a:endParaRPr sz="1300" b="1">
              <a:solidFill>
                <a:srgbClr val="013066"/>
              </a:solidFill>
              <a:latin typeface="Calibri"/>
              <a:ea typeface="Calibri"/>
              <a:cs typeface="Calibri"/>
              <a:sym typeface="Calibri"/>
            </a:endParaRPr>
          </a:p>
          <a:p>
            <a:pPr marL="0" lvl="0" indent="0" algn="l" rtl="0">
              <a:spcBef>
                <a:spcPts val="0"/>
              </a:spcBef>
              <a:spcAft>
                <a:spcPts val="0"/>
              </a:spcAft>
              <a:buNone/>
            </a:pPr>
            <a:r>
              <a:rPr lang="en" sz="1100">
                <a:solidFill>
                  <a:srgbClr val="013066"/>
                </a:solidFill>
                <a:latin typeface="Calibri"/>
                <a:ea typeface="Calibri"/>
                <a:cs typeface="Calibri"/>
                <a:sym typeface="Calibri"/>
              </a:rPr>
              <a:t>Saat ini tersedia lebih dari 2000 r</a:t>
            </a:r>
            <a:r>
              <a:rPr lang="en" sz="1100" b="1">
                <a:solidFill>
                  <a:srgbClr val="013066"/>
                </a:solidFill>
                <a:latin typeface="Calibri"/>
                <a:ea typeface="Calibri"/>
                <a:cs typeface="Calibri"/>
                <a:sym typeface="Calibri"/>
              </a:rPr>
              <a:t>eferensi perangkat ajar </a:t>
            </a:r>
            <a:r>
              <a:rPr lang="en" sz="1100">
                <a:solidFill>
                  <a:srgbClr val="013066"/>
                </a:solidFill>
                <a:latin typeface="Calibri"/>
                <a:ea typeface="Calibri"/>
                <a:cs typeface="Calibri"/>
                <a:sym typeface="Calibri"/>
              </a:rPr>
              <a:t>(RPP, modul ajar, modul projek, buku siswa) berbasis Kurikulum Merdeka</a:t>
            </a:r>
            <a:endParaRPr sz="1100">
              <a:solidFill>
                <a:srgbClr val="013066"/>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000">
              <a:solidFill>
                <a:srgbClr val="013066"/>
              </a:solidFill>
              <a:latin typeface="Calibri"/>
              <a:ea typeface="Calibri"/>
              <a:cs typeface="Calibri"/>
              <a:sym typeface="Calibri"/>
            </a:endParaRPr>
          </a:p>
          <a:p>
            <a:pPr marL="0" lvl="0" indent="0" algn="l" rtl="0">
              <a:spcBef>
                <a:spcPts val="0"/>
              </a:spcBef>
              <a:spcAft>
                <a:spcPts val="0"/>
              </a:spcAft>
              <a:buClr>
                <a:schemeClr val="dk1"/>
              </a:buClr>
              <a:buSzPts val="1700"/>
              <a:buFont typeface="Arial"/>
              <a:buNone/>
            </a:pPr>
            <a:r>
              <a:rPr lang="en" sz="1300" b="1">
                <a:solidFill>
                  <a:srgbClr val="013066"/>
                </a:solidFill>
                <a:latin typeface="Calibri"/>
                <a:ea typeface="Calibri"/>
                <a:cs typeface="Calibri"/>
                <a:sym typeface="Calibri"/>
              </a:rPr>
              <a:t>Asesmen Murid</a:t>
            </a:r>
            <a:endParaRPr sz="1300" b="1">
              <a:solidFill>
                <a:srgbClr val="013066"/>
              </a:solidFill>
              <a:latin typeface="Calibri"/>
              <a:ea typeface="Calibri"/>
              <a:cs typeface="Calibri"/>
              <a:sym typeface="Calibri"/>
            </a:endParaRPr>
          </a:p>
          <a:p>
            <a:pPr marL="0" lvl="0" indent="0" algn="l" rtl="0">
              <a:spcBef>
                <a:spcPts val="0"/>
              </a:spcBef>
              <a:spcAft>
                <a:spcPts val="0"/>
              </a:spcAft>
              <a:buNone/>
            </a:pPr>
            <a:r>
              <a:rPr lang="en" sz="1100">
                <a:solidFill>
                  <a:srgbClr val="013066"/>
                </a:solidFill>
                <a:latin typeface="Calibri"/>
                <a:ea typeface="Calibri"/>
                <a:cs typeface="Calibri"/>
                <a:sym typeface="Calibri"/>
              </a:rPr>
              <a:t>Membantu guru melakukan </a:t>
            </a:r>
            <a:r>
              <a:rPr lang="en" sz="1100" b="1">
                <a:solidFill>
                  <a:srgbClr val="013066"/>
                </a:solidFill>
                <a:latin typeface="Calibri"/>
                <a:ea typeface="Calibri"/>
                <a:cs typeface="Calibri"/>
                <a:sym typeface="Calibri"/>
              </a:rPr>
              <a:t>analisis awal literasi dan numerasi dengan cepat </a:t>
            </a:r>
            <a:r>
              <a:rPr lang="en" sz="1100">
                <a:solidFill>
                  <a:srgbClr val="013066"/>
                </a:solidFill>
                <a:latin typeface="Calibri"/>
                <a:ea typeface="Calibri"/>
                <a:cs typeface="Calibri"/>
                <a:sym typeface="Calibri"/>
              </a:rPr>
              <a:t>sehingga dapat menerapkan pembelajaran yang </a:t>
            </a:r>
            <a:r>
              <a:rPr lang="en" sz="1100" b="1">
                <a:solidFill>
                  <a:srgbClr val="013066"/>
                </a:solidFill>
                <a:latin typeface="Calibri"/>
                <a:ea typeface="Calibri"/>
                <a:cs typeface="Calibri"/>
                <a:sym typeface="Calibri"/>
              </a:rPr>
              <a:t>sesuai dengan tahap capaian dan perkembangan peserta didik. </a:t>
            </a:r>
            <a:r>
              <a:rPr lang="en" sz="1100">
                <a:solidFill>
                  <a:srgbClr val="013066"/>
                </a:solidFill>
                <a:latin typeface="Calibri"/>
                <a:ea typeface="Calibri"/>
                <a:cs typeface="Calibri"/>
                <a:sym typeface="Calibri"/>
              </a:rPr>
              <a:t>Asesmen ini bisa digunakan oleh semua mapel.</a:t>
            </a:r>
            <a:endParaRPr sz="1300">
              <a:solidFill>
                <a:srgbClr val="17406D"/>
              </a:solidFill>
              <a:latin typeface="Calibri"/>
              <a:ea typeface="Calibri"/>
              <a:cs typeface="Calibri"/>
              <a:sym typeface="Calibri"/>
            </a:endParaRPr>
          </a:p>
        </p:txBody>
      </p:sp>
      <p:cxnSp>
        <p:nvCxnSpPr>
          <p:cNvPr id="318" name="Google Shape;318;p31"/>
          <p:cNvCxnSpPr>
            <a:stCxn id="317" idx="1"/>
            <a:endCxn id="309" idx="3"/>
          </p:cNvCxnSpPr>
          <p:nvPr/>
        </p:nvCxnSpPr>
        <p:spPr>
          <a:xfrm rot="10800000">
            <a:off x="4761375" y="2037749"/>
            <a:ext cx="377700" cy="1619700"/>
          </a:xfrm>
          <a:prstGeom prst="bentConnector3">
            <a:avLst>
              <a:gd name="adj1" fmla="val 32658"/>
            </a:avLst>
          </a:prstGeom>
          <a:noFill/>
          <a:ln w="19050" cap="flat" cmpd="sng">
            <a:solidFill>
              <a:schemeClr val="accent4"/>
            </a:solidFill>
            <a:prstDash val="solid"/>
            <a:round/>
            <a:headEnd type="none" w="med" len="med"/>
            <a:tailEnd type="none" w="med" len="med"/>
          </a:ln>
        </p:spPr>
      </p:cxnSp>
      <p:cxnSp>
        <p:nvCxnSpPr>
          <p:cNvPr id="319" name="Google Shape;319;p31"/>
          <p:cNvCxnSpPr>
            <a:stCxn id="315" idx="0"/>
            <a:endCxn id="316" idx="1"/>
          </p:cNvCxnSpPr>
          <p:nvPr/>
        </p:nvCxnSpPr>
        <p:spPr>
          <a:xfrm rot="-5400000" flipH="1">
            <a:off x="3736452" y="160075"/>
            <a:ext cx="257400" cy="2547600"/>
          </a:xfrm>
          <a:prstGeom prst="bentConnector4">
            <a:avLst>
              <a:gd name="adj1" fmla="val -249058"/>
              <a:gd name="adj2" fmla="val 93337"/>
            </a:avLst>
          </a:prstGeom>
          <a:noFill/>
          <a:ln w="19050" cap="flat" cmpd="sng">
            <a:solidFill>
              <a:srgbClr val="FF4C3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Peragaan Layar (16:9)</PresentationFormat>
  <Slides>39</Slides>
  <Notes>39</Notes>
  <HiddenSlides>0</HiddenSlides>
  <ScaleCrop>false</ScaleCrop>
  <HeadingPairs>
    <vt:vector size="4" baseType="variant">
      <vt:variant>
        <vt:lpstr>Tema</vt:lpstr>
      </vt:variant>
      <vt:variant>
        <vt:i4>1</vt:i4>
      </vt:variant>
      <vt:variant>
        <vt:lpstr>Judul Slide</vt:lpstr>
      </vt:variant>
      <vt:variant>
        <vt:i4>39</vt:i4>
      </vt:variant>
    </vt:vector>
  </HeadingPairs>
  <TitlesOfParts>
    <vt:vector size="40" baseType="lpstr">
      <vt:lpstr>Simple Light</vt:lpstr>
      <vt:lpstr>Presentasi PowerPoint</vt:lpstr>
      <vt:lpstr>Yang terjadi saat ini, bukan hanya perubahan kurikulum, tetapi perubahan strategi Kemendikbudristek dalam implementasi kurikulum</vt:lpstr>
      <vt:lpstr>Presentasi PowerPoint</vt:lpstr>
      <vt:lpstr>Presentasi PowerPoint</vt:lpstr>
      <vt:lpstr>Ekosistem Implementasi Kurikulum Merdeka</vt:lpstr>
      <vt:lpstr>Secara umum, strategi Satuan Pendidikan dalam menerapkan Kurikulum Merdeka </vt:lpstr>
      <vt:lpstr>Presentasi PowerPoint</vt:lpstr>
      <vt:lpstr>Ekosistem Implementasi Kurikulum Merdeka</vt:lpstr>
      <vt:lpstr>Bagaimana Platform Merdeka Mengajar (PMM) membantu guru dan kepala satuan pendidikan dalam implementasi Kurikulum Merdeka secara mandiri?</vt:lpstr>
      <vt:lpstr>Mengapa harus melalui platform?</vt:lpstr>
      <vt:lpstr>Platform Merdeka Mengajar dapat digunakan melalui aplikasi di gawai Android atau melalui laman situs  </vt:lpstr>
      <vt:lpstr>Presentasi PowerPoint</vt:lpstr>
      <vt:lpstr>Ekosistem Implementasi Kurikulum Merdeka</vt:lpstr>
      <vt:lpstr>Presentasi PowerPoint</vt:lpstr>
      <vt:lpstr>Presentasi PowerPoint</vt:lpstr>
      <vt:lpstr>Presentasi PowerPoint</vt:lpstr>
      <vt:lpstr>Ekosistem Implementasi Kurikulum Merdeka</vt:lpstr>
      <vt:lpstr>Komunitas belajar dalam implementasi Kurikulum Merdeka</vt:lpstr>
      <vt:lpstr>Tiga Jenis Komunitas Belajar</vt:lpstr>
      <vt:lpstr>Presentasi PowerPoint</vt:lpstr>
      <vt:lpstr>Segera Rilis di 22 Juni: fitur Komunitas Belajar di OMM</vt:lpstr>
      <vt:lpstr>Presentasi PowerPoint</vt:lpstr>
      <vt:lpstr>Ekosistem Implementasi Kurikulum Merdeka</vt:lpstr>
      <vt:lpstr>Presentasi PowerPoint</vt:lpstr>
      <vt:lpstr>Presentasi PowerPoint</vt:lpstr>
      <vt:lpstr>Presentasi PowerPoint</vt:lpstr>
      <vt:lpstr>Ekosistem Implementasi Kurikulum Merdeka</vt:lpstr>
      <vt:lpstr>Presentasi PowerPoint</vt:lpstr>
      <vt:lpstr>Presentasi PowerPoint</vt:lpstr>
      <vt:lpstr>Dianjurkan untuk membaca panduan, PMM, dan FAQ sebelum menghubungi Pusat Layanan Bantuan</vt:lpstr>
      <vt:lpstr>Presentasi PowerPoint</vt:lpstr>
      <vt:lpstr>Ekosistem Implementasi Kurikulum Merdeka</vt:lpstr>
      <vt:lpstr>Presentasi PowerPoint</vt:lpstr>
      <vt:lpstr>Presentasi PowerPoint</vt:lpstr>
      <vt:lpstr>Peran Mitra Pembangunan yang diharapkan dalam mendukung implementasi Kurikulum Merdeka secara umum:</vt:lpstr>
      <vt:lpstr>Presentasi PowerPoint</vt:lpstr>
      <vt:lpstr>Bagaimana satuan pendidikan mendapatkan buku teks pelajaran?</vt:lpstr>
      <vt:lpstr>Pelajari Kurikulum Merdeka lebih lanjut di:</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MUHAMMAD ASKARI</cp:lastModifiedBy>
  <cp:revision>2</cp:revision>
  <dcterms:modified xsi:type="dcterms:W3CDTF">2022-06-24T03:16:32Z</dcterms:modified>
</cp:coreProperties>
</file>