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0" r:id="rId1"/>
    <p:sldMasterId id="2147483721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20104100" cy="11303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rbel" panose="020B0503020204020204" pitchFamily="34" charset="0"/>
      <p:regular r:id="rId16"/>
      <p:bold r:id="rId17"/>
      <p:italic r:id="rId18"/>
      <p:boldItalic r:id="rId19"/>
    </p:embeddedFont>
    <p:embeddedFont>
      <p:font typeface="Helvetica Neue" panose="020B0604020202020204" pitchFamily="34" charset="0"/>
      <p:regular r:id="rId20"/>
      <p:bold r:id="rId21"/>
      <p:italic r:id="rId22"/>
      <p:boldItalic r:id="rId23"/>
    </p:embeddedFont>
    <p:embeddedFont>
      <p:font typeface="Montserrat" panose="02000000000000000000" pitchFamily="2" charset="0"/>
      <p:regular r:id="rId24"/>
      <p:bold r:id="rId25"/>
      <p:italic r:id="rId26"/>
      <p:boldItalic r:id="rId27"/>
    </p:embeddedFont>
    <p:embeddedFont>
      <p:font typeface="Montserrat ExtraBold" panose="02000000000000000000" pitchFamily="2" charset="0"/>
      <p:bold r:id="rId28"/>
      <p:boldItalic r:id="rId29"/>
    </p:embeddedFont>
    <p:embeddedFont>
      <p:font typeface="Montserrat SemiBold" panose="02000000000000000000" pitchFamily="2" charset="0"/>
      <p:regular r:id="rId30"/>
      <p:bold r:id="rId31"/>
      <p:italic r:id="rId32"/>
      <p:boldItalic r:id="rId33"/>
    </p:embeddedFont>
    <p:embeddedFont>
      <p:font typeface="Signika" pitchFamily="2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400" y="28"/>
      </p:cViewPr>
      <p:guideLst>
        <p:guide orient="horz" pos="21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font" Target="fonts/font2.fntdata" /><Relationship Id="rId18" Type="http://schemas.openxmlformats.org/officeDocument/2006/relationships/font" Target="fonts/font7.fntdata" /><Relationship Id="rId26" Type="http://schemas.openxmlformats.org/officeDocument/2006/relationships/font" Target="fonts/font15.fntdata" /><Relationship Id="rId39" Type="http://schemas.openxmlformats.org/officeDocument/2006/relationships/tableStyles" Target="tableStyles.xml" /><Relationship Id="rId3" Type="http://schemas.openxmlformats.org/officeDocument/2006/relationships/slide" Target="slides/slide1.xml" /><Relationship Id="rId21" Type="http://schemas.openxmlformats.org/officeDocument/2006/relationships/font" Target="fonts/font10.fntdata" /><Relationship Id="rId34" Type="http://schemas.openxmlformats.org/officeDocument/2006/relationships/font" Target="fonts/font23.fntdata" /><Relationship Id="rId7" Type="http://schemas.openxmlformats.org/officeDocument/2006/relationships/slide" Target="slides/slide5.xml" /><Relationship Id="rId12" Type="http://schemas.openxmlformats.org/officeDocument/2006/relationships/font" Target="fonts/font1.fntdata" /><Relationship Id="rId17" Type="http://schemas.openxmlformats.org/officeDocument/2006/relationships/font" Target="fonts/font6.fntdata" /><Relationship Id="rId25" Type="http://schemas.openxmlformats.org/officeDocument/2006/relationships/font" Target="fonts/font14.fntdata" /><Relationship Id="rId33" Type="http://schemas.openxmlformats.org/officeDocument/2006/relationships/font" Target="fonts/font22.fntdata" /><Relationship Id="rId38" Type="http://schemas.openxmlformats.org/officeDocument/2006/relationships/theme" Target="theme/theme1.xml" /><Relationship Id="rId2" Type="http://schemas.openxmlformats.org/officeDocument/2006/relationships/slideMaster" Target="slideMasters/slideMaster2.xml" /><Relationship Id="rId16" Type="http://schemas.openxmlformats.org/officeDocument/2006/relationships/font" Target="fonts/font5.fntdata" /><Relationship Id="rId20" Type="http://schemas.openxmlformats.org/officeDocument/2006/relationships/font" Target="fonts/font9.fntdata" /><Relationship Id="rId29" Type="http://schemas.openxmlformats.org/officeDocument/2006/relationships/font" Target="fonts/font18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notesMaster" Target="notesMasters/notesMaster1.xml" /><Relationship Id="rId24" Type="http://schemas.openxmlformats.org/officeDocument/2006/relationships/font" Target="fonts/font13.fntdata" /><Relationship Id="rId32" Type="http://schemas.openxmlformats.org/officeDocument/2006/relationships/font" Target="fonts/font21.fntdata" /><Relationship Id="rId37" Type="http://schemas.openxmlformats.org/officeDocument/2006/relationships/viewProps" Target="viewProps.xml" /><Relationship Id="rId5" Type="http://schemas.openxmlformats.org/officeDocument/2006/relationships/slide" Target="slides/slide3.xml" /><Relationship Id="rId15" Type="http://schemas.openxmlformats.org/officeDocument/2006/relationships/font" Target="fonts/font4.fntdata" /><Relationship Id="rId23" Type="http://schemas.openxmlformats.org/officeDocument/2006/relationships/font" Target="fonts/font12.fntdata" /><Relationship Id="rId28" Type="http://schemas.openxmlformats.org/officeDocument/2006/relationships/font" Target="fonts/font17.fntdata" /><Relationship Id="rId36" Type="http://schemas.openxmlformats.org/officeDocument/2006/relationships/presProps" Target="presProps.xml" /><Relationship Id="rId10" Type="http://schemas.openxmlformats.org/officeDocument/2006/relationships/slide" Target="slides/slide8.xml" /><Relationship Id="rId19" Type="http://schemas.openxmlformats.org/officeDocument/2006/relationships/font" Target="fonts/font8.fntdata" /><Relationship Id="rId31" Type="http://schemas.openxmlformats.org/officeDocument/2006/relationships/font" Target="fonts/font20.fntdata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font" Target="fonts/font3.fntdata" /><Relationship Id="rId22" Type="http://schemas.openxmlformats.org/officeDocument/2006/relationships/font" Target="fonts/font11.fntdata" /><Relationship Id="rId27" Type="http://schemas.openxmlformats.org/officeDocument/2006/relationships/font" Target="fonts/font16.fntdata" /><Relationship Id="rId30" Type="http://schemas.openxmlformats.org/officeDocument/2006/relationships/font" Target="fonts/font19.fntdata" /><Relationship Id="rId35" Type="http://schemas.openxmlformats.org/officeDocument/2006/relationships/font" Target="fonts/font24.fntdata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1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13.03.2022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1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89175" y="512763"/>
            <a:ext cx="456565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8" name="Google Shape;408;p1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9" name="Google Shape;409;p1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2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13.03.2022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2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89175" y="512763"/>
            <a:ext cx="456565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1" name="Google Shape;451;p2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2" name="Google Shape;452;p2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2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3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13.03.2022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3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89175" y="512763"/>
            <a:ext cx="456565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4" name="Google Shape;494;p3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5" name="Google Shape;495;p3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3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4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13.03.2022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4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89175" y="512763"/>
            <a:ext cx="456565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0" name="Google Shape;540;p4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1" name="Google Shape;541;p4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4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5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13.03.2022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5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89175" y="512763"/>
            <a:ext cx="4565700" cy="25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6" name="Google Shape;566;p5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7" name="Google Shape;567;p5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5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6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6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13.03.2022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6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89175" y="512763"/>
            <a:ext cx="456565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9" name="Google Shape;589;p6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0" name="Google Shape;590;p6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6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7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7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13.03.2022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7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89175" y="512763"/>
            <a:ext cx="456565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5" name="Google Shape;605;p7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6" name="Google Shape;606;p7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7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502" y="685800"/>
            <a:ext cx="609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9" name="Google Shape;61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2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2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2.xml" 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2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2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4947000" cy="4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050" tIns="56500" rIns="113050" bIns="565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947000" cy="4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050" tIns="56500" rIns="113050" bIns="565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1" name="Google Shape;91;p14"/>
          <p:cNvPicPr preferRelativeResize="0"/>
          <p:nvPr/>
        </p:nvPicPr>
        <p:blipFill rotWithShape="1">
          <a:blip r:embed="rId2">
            <a:alphaModFix amt="51000"/>
          </a:blip>
          <a:srcRect t="3427" b="3417"/>
          <a:stretch/>
        </p:blipFill>
        <p:spPr>
          <a:xfrm>
            <a:off x="0" y="45043"/>
            <a:ext cx="20103652" cy="11257958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/>
          <p:nvPr/>
        </p:nvSpPr>
        <p:spPr>
          <a:xfrm>
            <a:off x="11505114" y="10695510"/>
            <a:ext cx="76590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Autofit/>
          </a:bodyPr>
          <a:lstStyle/>
          <a:p>
            <a:pPr marL="74930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Kementerian Pendidikan, Kebudayaan, Riset, dan Teknologi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18813040" y="10437944"/>
            <a:ext cx="12063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2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2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2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2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2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2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2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2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2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Master">
  <p:cSld name="Title Mast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>
            <a:off x="0" y="10382015"/>
            <a:ext cx="20104200" cy="921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50750" tIns="75350" rIns="150750" bIns="753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15"/>
          <p:cNvPicPr preferRelativeResize="0"/>
          <p:nvPr/>
        </p:nvPicPr>
        <p:blipFill rotWithShape="1">
          <a:blip r:embed="rId2">
            <a:alphaModFix amt="51000"/>
          </a:blip>
          <a:srcRect t="3427" b="3417"/>
          <a:stretch/>
        </p:blipFill>
        <p:spPr>
          <a:xfrm>
            <a:off x="451" y="0"/>
            <a:ext cx="20103652" cy="11302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15"/>
          <p:cNvGrpSpPr/>
          <p:nvPr/>
        </p:nvGrpSpPr>
        <p:grpSpPr>
          <a:xfrm>
            <a:off x="6973296" y="10640"/>
            <a:ext cx="13131317" cy="11302670"/>
            <a:chOff x="4228801" y="7184"/>
            <a:chExt cx="7963200" cy="6858000"/>
          </a:xfrm>
        </p:grpSpPr>
        <p:sp>
          <p:nvSpPr>
            <p:cNvPr id="98" name="Google Shape;98;p15"/>
            <p:cNvSpPr/>
            <p:nvPr/>
          </p:nvSpPr>
          <p:spPr>
            <a:xfrm>
              <a:off x="5691001" y="7184"/>
              <a:ext cx="6501000" cy="68436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13050" tIns="56500" rIns="113050" bIns="565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</a:pPr>
              <a:endParaRPr sz="3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5"/>
            <p:cNvSpPr/>
            <p:nvPr/>
          </p:nvSpPr>
          <p:spPr>
            <a:xfrm flipH="1">
              <a:off x="4228801" y="7184"/>
              <a:ext cx="1462200" cy="68580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13050" tIns="56500" rIns="113050" bIns="565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</a:pPr>
              <a:endParaRPr sz="3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Google Shape;100;p15"/>
          <p:cNvSpPr txBox="1"/>
          <p:nvPr/>
        </p:nvSpPr>
        <p:spPr>
          <a:xfrm>
            <a:off x="8570505" y="3452591"/>
            <a:ext cx="11473500" cy="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1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KEMENTERIAN PENDIDIKAN, KEBUDAYAAN,</a:t>
            </a: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1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RISET, DAN TEKNOLOGI</a:t>
            </a: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5" descr="D:\Ade\KEMENDIKBUD\Paparan Menteri\ppt\Gand Design PGRI\33ddc3bc2640689.png"/>
          <p:cNvPicPr preferRelativeResize="0"/>
          <p:nvPr/>
        </p:nvPicPr>
        <p:blipFill rotWithShape="1">
          <a:blip r:embed="rId3">
            <a:alphaModFix/>
          </a:blip>
          <a:srcRect l="6794"/>
          <a:stretch/>
        </p:blipFill>
        <p:spPr>
          <a:xfrm>
            <a:off x="13101757" y="1568800"/>
            <a:ext cx="2410949" cy="182786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8867768" y="5110771"/>
            <a:ext cx="10879200" cy="25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013066"/>
              </a:buClr>
              <a:buSzPts val="5300"/>
              <a:buFont typeface="Arial"/>
              <a:buNone/>
              <a:defRPr sz="5300" b="1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6515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080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26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26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>
              <a:lnSpc>
                <a:spcPct val="90000"/>
              </a:lnSpc>
              <a:spcBef>
                <a:spcPts val="3500"/>
              </a:spcBef>
              <a:spcAft>
                <a:spcPts val="350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2"/>
          </p:nvPr>
        </p:nvSpPr>
        <p:spPr>
          <a:xfrm>
            <a:off x="8867768" y="8624370"/>
            <a:ext cx="10879200" cy="5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013066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6515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080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26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26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>
              <a:lnSpc>
                <a:spcPct val="90000"/>
              </a:lnSpc>
              <a:spcBef>
                <a:spcPts val="3500"/>
              </a:spcBef>
              <a:spcAft>
                <a:spcPts val="350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18813040" y="10437944"/>
            <a:ext cx="12063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ctrTitle"/>
          </p:nvPr>
        </p:nvSpPr>
        <p:spPr>
          <a:xfrm>
            <a:off x="10323743" y="3722398"/>
            <a:ext cx="9095100" cy="3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5300"/>
              <a:buNone/>
              <a:defRPr sz="5300">
                <a:solidFill>
                  <a:srgbClr val="07376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5300"/>
              <a:buNone/>
              <a:defRPr sz="5300">
                <a:solidFill>
                  <a:srgbClr val="07376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5300"/>
              <a:buNone/>
              <a:defRPr sz="5300">
                <a:solidFill>
                  <a:srgbClr val="07376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5300"/>
              <a:buNone/>
              <a:defRPr sz="5300">
                <a:solidFill>
                  <a:srgbClr val="07376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5300"/>
              <a:buNone/>
              <a:defRPr sz="5300">
                <a:solidFill>
                  <a:srgbClr val="07376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5300"/>
              <a:buNone/>
              <a:defRPr sz="5300">
                <a:solidFill>
                  <a:srgbClr val="07376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5300"/>
              <a:buNone/>
              <a:defRPr sz="5300">
                <a:solidFill>
                  <a:srgbClr val="07376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5300"/>
              <a:buNone/>
              <a:defRPr sz="5300">
                <a:solidFill>
                  <a:srgbClr val="07376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5300"/>
              <a:buNone/>
              <a:defRPr sz="5300"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subTitle" idx="1"/>
          </p:nvPr>
        </p:nvSpPr>
        <p:spPr>
          <a:xfrm>
            <a:off x="11104800" y="7065336"/>
            <a:ext cx="8313900" cy="17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sldNum" idx="12"/>
          </p:nvPr>
        </p:nvSpPr>
        <p:spPr>
          <a:xfrm>
            <a:off x="18627640" y="10247563"/>
            <a:ext cx="12063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" name="Google Shape;109;p16"/>
          <p:cNvSpPr/>
          <p:nvPr/>
        </p:nvSpPr>
        <p:spPr>
          <a:xfrm rot="5400000" flipH="1">
            <a:off x="-179315" y="191087"/>
            <a:ext cx="11332447" cy="10920831"/>
          </a:xfrm>
          <a:prstGeom prst="flowChartManualInput">
            <a:avLst/>
          </a:prstGeom>
          <a:solidFill>
            <a:srgbClr val="E7E6E6"/>
          </a:solidFill>
          <a:ln>
            <a:noFill/>
          </a:ln>
        </p:spPr>
        <p:txBody>
          <a:bodyPr spcFirstLastPara="1" wrap="square" lIns="200975" tIns="200975" rIns="200975" bIns="2009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073763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685307" y="4224204"/>
            <a:ext cx="18733500" cy="18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0"/>
              <a:buNone/>
              <a:defRPr sz="13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600"/>
              <a:buNone/>
              <a:defRPr sz="156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600"/>
              <a:buNone/>
              <a:defRPr sz="156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600"/>
              <a:buNone/>
              <a:defRPr sz="156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600"/>
              <a:buNone/>
              <a:defRPr sz="156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600"/>
              <a:buNone/>
              <a:defRPr sz="156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600"/>
              <a:buNone/>
              <a:defRPr sz="156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600"/>
              <a:buNone/>
              <a:defRPr sz="156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600"/>
              <a:buNone/>
              <a:defRPr sz="15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18627640" y="10247563"/>
            <a:ext cx="12063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350239" y="475601"/>
            <a:ext cx="19210500" cy="10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350239" y="1561401"/>
            <a:ext cx="19484100" cy="88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t" anchorCtr="0">
            <a:noAutofit/>
          </a:bodyPr>
          <a:lstStyle>
            <a:lvl1pPr marL="457200" lvl="0" indent="-425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1pPr>
            <a:lvl2pPr marL="914400" lvl="1" indent="-368300" algn="l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algn="l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algn="l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algn="l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algn="l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algn="l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algn="l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algn="l">
              <a:lnSpc>
                <a:spcPct val="115000"/>
              </a:lnSpc>
              <a:spcBef>
                <a:spcPts val="3500"/>
              </a:spcBef>
              <a:spcAft>
                <a:spcPts val="35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ldNum" idx="12"/>
          </p:nvPr>
        </p:nvSpPr>
        <p:spPr>
          <a:xfrm>
            <a:off x="18627640" y="10247563"/>
            <a:ext cx="12063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350239" y="475601"/>
            <a:ext cx="19210500" cy="10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1"/>
          </p:nvPr>
        </p:nvSpPr>
        <p:spPr>
          <a:xfrm>
            <a:off x="350239" y="1561401"/>
            <a:ext cx="8951100" cy="84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t" anchorCtr="0">
            <a:noAutofit/>
          </a:bodyPr>
          <a:lstStyle>
            <a:lvl1pPr marL="457200" lvl="0" indent="-425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1pPr>
            <a:lvl2pPr marL="914400" lvl="1" indent="-393700" algn="l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 algn="l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SzPts val="2600"/>
              <a:buChar char="■"/>
              <a:defRPr sz="2600"/>
            </a:lvl3pPr>
            <a:lvl4pPr marL="1828800" lvl="3" indent="-393700" algn="l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 algn="l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 algn="l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 algn="l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 algn="l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 algn="l">
              <a:lnSpc>
                <a:spcPct val="115000"/>
              </a:lnSpc>
              <a:spcBef>
                <a:spcPts val="3500"/>
              </a:spcBef>
              <a:spcAft>
                <a:spcPts val="350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2"/>
          </p:nvPr>
        </p:nvSpPr>
        <p:spPr>
          <a:xfrm>
            <a:off x="10467275" y="1561401"/>
            <a:ext cx="8951100" cy="84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t" anchorCtr="0">
            <a:noAutofit/>
          </a:bodyPr>
          <a:lstStyle>
            <a:lvl1pPr marL="457200" lvl="0" indent="-425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1pPr>
            <a:lvl2pPr marL="914400" lvl="1" indent="-393700" algn="l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 algn="l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SzPts val="2600"/>
              <a:buChar char="■"/>
              <a:defRPr sz="2600"/>
            </a:lvl3pPr>
            <a:lvl4pPr marL="1828800" lvl="3" indent="-393700" algn="l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 algn="l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 algn="l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 algn="l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 algn="l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 algn="l">
              <a:lnSpc>
                <a:spcPct val="115000"/>
              </a:lnSpc>
              <a:spcBef>
                <a:spcPts val="3500"/>
              </a:spcBef>
              <a:spcAft>
                <a:spcPts val="350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sldNum" idx="12"/>
          </p:nvPr>
        </p:nvSpPr>
        <p:spPr>
          <a:xfrm>
            <a:off x="18627640" y="10247563"/>
            <a:ext cx="12063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350239" y="475601"/>
            <a:ext cx="19210500" cy="10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18627640" y="10247563"/>
            <a:ext cx="12063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xfrm>
            <a:off x="402071" y="268637"/>
            <a:ext cx="192078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100450" rIns="200975" bIns="10045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06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sldNum" idx="12"/>
          </p:nvPr>
        </p:nvSpPr>
        <p:spPr>
          <a:xfrm>
            <a:off x="18687900" y="10660736"/>
            <a:ext cx="13065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1"/>
          </p:nvPr>
        </p:nvSpPr>
        <p:spPr>
          <a:xfrm>
            <a:off x="402080" y="10661101"/>
            <a:ext cx="59436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100450" rIns="200975" bIns="10045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651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080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2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2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title" idx="2"/>
          </p:nvPr>
        </p:nvSpPr>
        <p:spPr>
          <a:xfrm>
            <a:off x="402071" y="1071351"/>
            <a:ext cx="19207800" cy="91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100450" rIns="200975" bIns="10045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sldNum" idx="3"/>
          </p:nvPr>
        </p:nvSpPr>
        <p:spPr>
          <a:xfrm>
            <a:off x="19272317" y="10431158"/>
            <a:ext cx="7473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 2">
  <p:cSld name="Title and Content 2 2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402071" y="268637"/>
            <a:ext cx="192078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100450" rIns="200975" bIns="10045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06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sldNum" idx="12"/>
          </p:nvPr>
        </p:nvSpPr>
        <p:spPr>
          <a:xfrm>
            <a:off x="18687900" y="10660736"/>
            <a:ext cx="13065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body" idx="1"/>
          </p:nvPr>
        </p:nvSpPr>
        <p:spPr>
          <a:xfrm>
            <a:off x="402080" y="10661101"/>
            <a:ext cx="59436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100450" rIns="200975" bIns="10045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651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080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2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2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title" idx="2"/>
          </p:nvPr>
        </p:nvSpPr>
        <p:spPr>
          <a:xfrm>
            <a:off x="402071" y="1071351"/>
            <a:ext cx="19207800" cy="91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100450" rIns="200975" bIns="10045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sldNum" idx="3"/>
          </p:nvPr>
        </p:nvSpPr>
        <p:spPr>
          <a:xfrm>
            <a:off x="19272317" y="-111525"/>
            <a:ext cx="7473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5">
  <p:cSld name="Title and Content 5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>
            <a:spLocks noGrp="1"/>
          </p:cNvSpPr>
          <p:nvPr>
            <p:ph type="title"/>
          </p:nvPr>
        </p:nvSpPr>
        <p:spPr>
          <a:xfrm>
            <a:off x="402082" y="603528"/>
            <a:ext cx="19207800" cy="12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06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sldNum" idx="12"/>
          </p:nvPr>
        </p:nvSpPr>
        <p:spPr>
          <a:xfrm>
            <a:off x="18687900" y="10660736"/>
            <a:ext cx="13065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050" tIns="56500" rIns="113050" bIns="56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body" idx="1"/>
          </p:nvPr>
        </p:nvSpPr>
        <p:spPr>
          <a:xfrm>
            <a:off x="402080" y="10661101"/>
            <a:ext cx="59436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6515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080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26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26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>
              <a:lnSpc>
                <a:spcPct val="90000"/>
              </a:lnSpc>
              <a:spcBef>
                <a:spcPts val="3500"/>
              </a:spcBef>
              <a:spcAft>
                <a:spcPts val="350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OBJEC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>
            <a:spLocks noGrp="1"/>
          </p:cNvSpPr>
          <p:nvPr>
            <p:ph type="title"/>
          </p:nvPr>
        </p:nvSpPr>
        <p:spPr>
          <a:xfrm>
            <a:off x="1382157" y="230475"/>
            <a:ext cx="17339700" cy="11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00" tIns="42375" rIns="84800" bIns="4237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body" idx="1"/>
          </p:nvPr>
        </p:nvSpPr>
        <p:spPr>
          <a:xfrm>
            <a:off x="1382157" y="2184154"/>
            <a:ext cx="17339700" cy="76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00" tIns="42375" rIns="84800" bIns="42375" anchor="t" anchorCtr="0">
            <a:noAutofit/>
          </a:bodyPr>
          <a:lstStyle>
            <a:lvl1pPr marL="457200" marR="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11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dt" idx="10"/>
          </p:nvPr>
        </p:nvSpPr>
        <p:spPr>
          <a:xfrm>
            <a:off x="1382157" y="10476208"/>
            <a:ext cx="4523400" cy="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00" tIns="42375" rIns="84800" bIns="423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ftr" idx="11"/>
          </p:nvPr>
        </p:nvSpPr>
        <p:spPr>
          <a:xfrm>
            <a:off x="6659483" y="10476208"/>
            <a:ext cx="6785100" cy="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00" tIns="42375" rIns="84800" bIns="423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sldNum" idx="12"/>
          </p:nvPr>
        </p:nvSpPr>
        <p:spPr>
          <a:xfrm>
            <a:off x="15580678" y="10701219"/>
            <a:ext cx="4523400" cy="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00" tIns="42375" rIns="84800" bIns="423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>
            <a:spLocks noGrp="1"/>
          </p:cNvSpPr>
          <p:nvPr>
            <p:ph type="title"/>
          </p:nvPr>
        </p:nvSpPr>
        <p:spPr>
          <a:xfrm>
            <a:off x="402082" y="603528"/>
            <a:ext cx="19207800" cy="12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000" b="1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sldNum" idx="12"/>
          </p:nvPr>
        </p:nvSpPr>
        <p:spPr>
          <a:xfrm>
            <a:off x="18687900" y="10660736"/>
            <a:ext cx="13065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050" tIns="56500" rIns="113050" bIns="56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body" idx="1"/>
          </p:nvPr>
        </p:nvSpPr>
        <p:spPr>
          <a:xfrm>
            <a:off x="402080" y="10661101"/>
            <a:ext cx="59436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4">
  <p:cSld name="Title and Content 4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>
            <a:spLocks noGrp="1"/>
          </p:cNvSpPr>
          <p:nvPr>
            <p:ph type="title"/>
          </p:nvPr>
        </p:nvSpPr>
        <p:spPr>
          <a:xfrm>
            <a:off x="1382157" y="601781"/>
            <a:ext cx="17339700" cy="21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6"/>
          <p:cNvSpPr txBox="1">
            <a:spLocks noGrp="1"/>
          </p:cNvSpPr>
          <p:nvPr>
            <p:ph type="body" idx="1"/>
          </p:nvPr>
        </p:nvSpPr>
        <p:spPr>
          <a:xfrm>
            <a:off x="1382157" y="3008901"/>
            <a:ext cx="17339700" cy="7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Autofit/>
          </a:bodyPr>
          <a:lstStyle>
            <a:lvl1pPr marL="457200" lvl="0" indent="-42545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100"/>
              <a:buChar char="●"/>
              <a:defRPr/>
            </a:lvl1pPr>
            <a:lvl2pPr marL="914400" lvl="1" indent="-42545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3100"/>
              <a:buChar char="○"/>
              <a:defRPr/>
            </a:lvl2pPr>
            <a:lvl3pPr marL="1371600" lvl="2" indent="-42545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3100"/>
              <a:buChar char="■"/>
              <a:defRPr/>
            </a:lvl3pPr>
            <a:lvl4pPr marL="1828800" lvl="3" indent="-42545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3100"/>
              <a:buChar char="●"/>
              <a:defRPr/>
            </a:lvl4pPr>
            <a:lvl5pPr marL="2286000" lvl="4" indent="-42545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3100"/>
              <a:buChar char="○"/>
              <a:defRPr/>
            </a:lvl5pPr>
            <a:lvl6pPr marL="2743200" lvl="5" indent="-42545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3100"/>
              <a:buChar char="■"/>
              <a:defRPr/>
            </a:lvl6pPr>
            <a:lvl7pPr marL="3200400" lvl="6" indent="-42545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3100"/>
              <a:buChar char="●"/>
              <a:defRPr/>
            </a:lvl7pPr>
            <a:lvl8pPr marL="3657600" lvl="7" indent="-42545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3100"/>
              <a:buChar char="○"/>
              <a:defRPr/>
            </a:lvl8pPr>
            <a:lvl9pPr marL="4114800" lvl="8" indent="-425450" algn="l">
              <a:lnSpc>
                <a:spcPct val="90000"/>
              </a:lnSpc>
              <a:spcBef>
                <a:spcPts val="3500"/>
              </a:spcBef>
              <a:spcAft>
                <a:spcPts val="3500"/>
              </a:spcAft>
              <a:buClr>
                <a:schemeClr val="dk1"/>
              </a:buClr>
              <a:buSzPts val="3100"/>
              <a:buChar char="■"/>
              <a:defRPr/>
            </a:lvl9pPr>
          </a:lstStyle>
          <a:p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dt" idx="10"/>
          </p:nvPr>
        </p:nvSpPr>
        <p:spPr>
          <a:xfrm>
            <a:off x="1382157" y="10476208"/>
            <a:ext cx="4523400" cy="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ftr" idx="11"/>
          </p:nvPr>
        </p:nvSpPr>
        <p:spPr>
          <a:xfrm>
            <a:off x="6659483" y="10476208"/>
            <a:ext cx="6785100" cy="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sldNum" idx="12"/>
          </p:nvPr>
        </p:nvSpPr>
        <p:spPr>
          <a:xfrm>
            <a:off x="14198521" y="10476208"/>
            <a:ext cx="4523400" cy="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Title and Content 2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>
            <a:spLocks noGrp="1"/>
          </p:cNvSpPr>
          <p:nvPr>
            <p:ph type="title"/>
          </p:nvPr>
        </p:nvSpPr>
        <p:spPr>
          <a:xfrm>
            <a:off x="402082" y="603525"/>
            <a:ext cx="19207800" cy="12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100450" rIns="200975" bIns="10045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06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59" name="Google Shape;159;p27"/>
          <p:cNvSpPr txBox="1">
            <a:spLocks noGrp="1"/>
          </p:cNvSpPr>
          <p:nvPr>
            <p:ph type="sldNum" idx="12"/>
          </p:nvPr>
        </p:nvSpPr>
        <p:spPr>
          <a:xfrm>
            <a:off x="18687900" y="10660736"/>
            <a:ext cx="13065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body" idx="1"/>
          </p:nvPr>
        </p:nvSpPr>
        <p:spPr>
          <a:xfrm>
            <a:off x="402080" y="10661101"/>
            <a:ext cx="71406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100450" rIns="200975" bIns="10045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6515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080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26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26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>
              <a:lnSpc>
                <a:spcPct val="90000"/>
              </a:lnSpc>
              <a:spcBef>
                <a:spcPts val="3500"/>
              </a:spcBef>
              <a:spcAft>
                <a:spcPts val="350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d slide layout">
  <p:cSld name="2_End slide layou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>
            <a:spLocks noGrp="1"/>
          </p:cNvSpPr>
          <p:nvPr>
            <p:ph type="sldNum" idx="12"/>
          </p:nvPr>
        </p:nvSpPr>
        <p:spPr>
          <a:xfrm>
            <a:off x="19272317" y="-111525"/>
            <a:ext cx="7473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3" name="Google Shape;163;p28"/>
          <p:cNvSpPr txBox="1">
            <a:spLocks noGrp="1"/>
          </p:cNvSpPr>
          <p:nvPr>
            <p:ph type="sldNum" idx="2"/>
          </p:nvPr>
        </p:nvSpPr>
        <p:spPr>
          <a:xfrm>
            <a:off x="19272317" y="-111525"/>
            <a:ext cx="7473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1042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5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29"/>
          <p:cNvSpPr txBox="1">
            <a:spLocks noGrp="1"/>
          </p:cNvSpPr>
          <p:nvPr>
            <p:ph type="sldNum" idx="12"/>
          </p:nvPr>
        </p:nvSpPr>
        <p:spPr>
          <a:xfrm>
            <a:off x="19460784" y="10902190"/>
            <a:ext cx="4161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7" name="Google Shape;167;p29"/>
          <p:cNvSpPr txBox="1">
            <a:spLocks noGrp="1"/>
          </p:cNvSpPr>
          <p:nvPr>
            <p:ph type="sldNum" idx="2"/>
          </p:nvPr>
        </p:nvSpPr>
        <p:spPr>
          <a:xfrm>
            <a:off x="19272317" y="-111525"/>
            <a:ext cx="7473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 1">
  <p:cSld name="Title and Content 1 1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>
            <a:spLocks noGrp="1"/>
          </p:cNvSpPr>
          <p:nvPr>
            <p:ph type="title"/>
          </p:nvPr>
        </p:nvSpPr>
        <p:spPr>
          <a:xfrm>
            <a:off x="402071" y="268637"/>
            <a:ext cx="192078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100450" rIns="200975" bIns="10045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06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" name="Google Shape;170;p30"/>
          <p:cNvSpPr txBox="1">
            <a:spLocks noGrp="1"/>
          </p:cNvSpPr>
          <p:nvPr>
            <p:ph type="sldNum" idx="12"/>
          </p:nvPr>
        </p:nvSpPr>
        <p:spPr>
          <a:xfrm>
            <a:off x="18687900" y="10660736"/>
            <a:ext cx="13065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1" name="Google Shape;171;p30"/>
          <p:cNvSpPr txBox="1">
            <a:spLocks noGrp="1"/>
          </p:cNvSpPr>
          <p:nvPr>
            <p:ph type="body" idx="1"/>
          </p:nvPr>
        </p:nvSpPr>
        <p:spPr>
          <a:xfrm>
            <a:off x="402080" y="10661101"/>
            <a:ext cx="59436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100450" rIns="200975" bIns="10045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651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080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2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2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Google Shape;172;p30"/>
          <p:cNvSpPr txBox="1">
            <a:spLocks noGrp="1"/>
          </p:cNvSpPr>
          <p:nvPr>
            <p:ph type="title" idx="2"/>
          </p:nvPr>
        </p:nvSpPr>
        <p:spPr>
          <a:xfrm>
            <a:off x="402071" y="1071351"/>
            <a:ext cx="19207800" cy="91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100450" rIns="200975" bIns="10045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3" name="Google Shape;173;p30"/>
          <p:cNvSpPr txBox="1">
            <a:spLocks noGrp="1"/>
          </p:cNvSpPr>
          <p:nvPr>
            <p:ph type="sldNum" idx="3"/>
          </p:nvPr>
        </p:nvSpPr>
        <p:spPr>
          <a:xfrm>
            <a:off x="19272317" y="10431158"/>
            <a:ext cx="7473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5 1">
  <p:cSld name="Title and Content 5 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>
            <a:spLocks noGrp="1"/>
          </p:cNvSpPr>
          <p:nvPr>
            <p:ph type="title"/>
          </p:nvPr>
        </p:nvSpPr>
        <p:spPr>
          <a:xfrm>
            <a:off x="402082" y="603528"/>
            <a:ext cx="19207800" cy="12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06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Google Shape;176;p31"/>
          <p:cNvSpPr txBox="1">
            <a:spLocks noGrp="1"/>
          </p:cNvSpPr>
          <p:nvPr>
            <p:ph type="sldNum" idx="12"/>
          </p:nvPr>
        </p:nvSpPr>
        <p:spPr>
          <a:xfrm>
            <a:off x="18687900" y="10660736"/>
            <a:ext cx="13065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050" tIns="56500" rIns="113050" bIns="56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7" name="Google Shape;177;p31"/>
          <p:cNvSpPr txBox="1">
            <a:spLocks noGrp="1"/>
          </p:cNvSpPr>
          <p:nvPr>
            <p:ph type="body" idx="1"/>
          </p:nvPr>
        </p:nvSpPr>
        <p:spPr>
          <a:xfrm>
            <a:off x="402080" y="10661101"/>
            <a:ext cx="59436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651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080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2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2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2">
  <p:cSld name="TITLE_AND_BODY_2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 txBox="1">
            <a:spLocks noGrp="1"/>
          </p:cNvSpPr>
          <p:nvPr>
            <p:ph type="title"/>
          </p:nvPr>
        </p:nvSpPr>
        <p:spPr>
          <a:xfrm>
            <a:off x="337872" y="291722"/>
            <a:ext cx="19478100" cy="15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000"/>
              <a:buNone/>
              <a:defRPr sz="4000" b="1">
                <a:solidFill>
                  <a:srgbClr val="0737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000"/>
              <a:buNone/>
              <a:defRPr b="1">
                <a:solidFill>
                  <a:srgbClr val="07376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000"/>
              <a:buNone/>
              <a:defRPr b="1">
                <a:solidFill>
                  <a:srgbClr val="07376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000"/>
              <a:buNone/>
              <a:defRPr b="1">
                <a:solidFill>
                  <a:srgbClr val="07376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000"/>
              <a:buNone/>
              <a:defRPr b="1">
                <a:solidFill>
                  <a:srgbClr val="07376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000"/>
              <a:buNone/>
              <a:defRPr b="1">
                <a:solidFill>
                  <a:srgbClr val="07376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000"/>
              <a:buNone/>
              <a:defRPr b="1">
                <a:solidFill>
                  <a:srgbClr val="07376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000"/>
              <a:buNone/>
              <a:defRPr b="1">
                <a:solidFill>
                  <a:srgbClr val="07376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000"/>
              <a:buNone/>
              <a:defRPr b="1"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32"/>
          <p:cNvSpPr txBox="1">
            <a:spLocks noGrp="1"/>
          </p:cNvSpPr>
          <p:nvPr>
            <p:ph type="body" idx="1"/>
          </p:nvPr>
        </p:nvSpPr>
        <p:spPr>
          <a:xfrm>
            <a:off x="337872" y="1844443"/>
            <a:ext cx="19478100" cy="83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t" anchorCtr="0">
            <a:noAutofit/>
          </a:bodyPr>
          <a:lstStyle>
            <a:lvl1pPr marL="457200" lvl="0" indent="-425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1pPr>
            <a:lvl2pPr marL="914400" lvl="1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181" name="Google Shape;181;p32"/>
          <p:cNvSpPr/>
          <p:nvPr/>
        </p:nvSpPr>
        <p:spPr>
          <a:xfrm>
            <a:off x="0" y="10476223"/>
            <a:ext cx="20104200" cy="826800"/>
          </a:xfrm>
          <a:prstGeom prst="rect">
            <a:avLst/>
          </a:prstGeom>
          <a:solidFill>
            <a:srgbClr val="073763"/>
          </a:solidFill>
          <a:ln w="12700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50750" tIns="75350" rIns="150750" bIns="753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alibri"/>
              <a:buNone/>
            </a:pPr>
            <a:endParaRPr sz="2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2"/>
          <p:cNvSpPr txBox="1">
            <a:spLocks noGrp="1"/>
          </p:cNvSpPr>
          <p:nvPr>
            <p:ph type="sldNum" idx="12"/>
          </p:nvPr>
        </p:nvSpPr>
        <p:spPr>
          <a:xfrm>
            <a:off x="19088726" y="10532436"/>
            <a:ext cx="91290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3" name="Google Shape;183;p32"/>
          <p:cNvSpPr txBox="1"/>
          <p:nvPr/>
        </p:nvSpPr>
        <p:spPr>
          <a:xfrm>
            <a:off x="230964" y="10649784"/>
            <a:ext cx="3808500" cy="5181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200975" tIns="200975" rIns="200975" bIns="200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DRAFT </a:t>
            </a: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DAN RAHASIA</a:t>
            </a: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 ONLY">
  <p:cSld name="INTERNAL ONLY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/>
          <p:nvPr/>
        </p:nvSpPr>
        <p:spPr>
          <a:xfrm>
            <a:off x="0" y="10476223"/>
            <a:ext cx="20104200" cy="826800"/>
          </a:xfrm>
          <a:prstGeom prst="rect">
            <a:avLst/>
          </a:prstGeom>
          <a:solidFill>
            <a:srgbClr val="073763"/>
          </a:solidFill>
          <a:ln w="12700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50750" tIns="75350" rIns="150750" bIns="753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alibri"/>
              <a:buNone/>
            </a:pPr>
            <a:endParaRPr sz="2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3"/>
          <p:cNvSpPr txBox="1">
            <a:spLocks noGrp="1"/>
          </p:cNvSpPr>
          <p:nvPr>
            <p:ph type="sldNum" idx="12"/>
          </p:nvPr>
        </p:nvSpPr>
        <p:spPr>
          <a:xfrm>
            <a:off x="19088726" y="10532436"/>
            <a:ext cx="91290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7" name="Google Shape;187;p33"/>
          <p:cNvSpPr txBox="1"/>
          <p:nvPr/>
        </p:nvSpPr>
        <p:spPr>
          <a:xfrm>
            <a:off x="230964" y="10649784"/>
            <a:ext cx="15876300" cy="5181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200975" tIns="200975" rIns="200975" bIns="2009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INTERNAL ONLY</a:t>
            </a: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- TIDAK UNTUK DIPRESENTASIKAN DALAM SESI SOSIALISASI KEPALA SEKOLAH</a:t>
            </a: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3"/>
          <p:cNvSpPr txBox="1">
            <a:spLocks noGrp="1"/>
          </p:cNvSpPr>
          <p:nvPr>
            <p:ph type="title"/>
          </p:nvPr>
        </p:nvSpPr>
        <p:spPr>
          <a:xfrm>
            <a:off x="0" y="356934"/>
            <a:ext cx="201042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2000" tIns="200975" rIns="200975" bIns="20097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i="0" u="none" strike="noStrike" cap="none">
                <a:solidFill>
                  <a:srgbClr val="002060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i="0" u="none" strike="noStrike" cap="none">
                <a:solidFill>
                  <a:srgbClr val="000000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i="0" u="none" strike="noStrike" cap="none">
                <a:solidFill>
                  <a:srgbClr val="000000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i="0" u="none" strike="noStrike" cap="none">
                <a:solidFill>
                  <a:srgbClr val="000000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i="0" u="none" strike="noStrike" cap="none">
                <a:solidFill>
                  <a:srgbClr val="000000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i="0" u="none" strike="noStrike" cap="none">
                <a:solidFill>
                  <a:srgbClr val="000000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i="0" u="none" strike="noStrike" cap="none">
                <a:solidFill>
                  <a:srgbClr val="000000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i="0" u="none" strike="noStrike" cap="none">
                <a:solidFill>
                  <a:srgbClr val="000000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 ONLY - DRAF">
  <p:cSld name="INTERNAL ONLY - DRAF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/>
          <p:nvPr/>
        </p:nvSpPr>
        <p:spPr>
          <a:xfrm>
            <a:off x="0" y="10476223"/>
            <a:ext cx="20104200" cy="826800"/>
          </a:xfrm>
          <a:prstGeom prst="rect">
            <a:avLst/>
          </a:prstGeom>
          <a:solidFill>
            <a:srgbClr val="073763"/>
          </a:solidFill>
          <a:ln w="12700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50750" tIns="75350" rIns="150750" bIns="753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alibri"/>
              <a:buNone/>
            </a:pPr>
            <a:endParaRPr sz="2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4"/>
          <p:cNvSpPr txBox="1">
            <a:spLocks noGrp="1"/>
          </p:cNvSpPr>
          <p:nvPr>
            <p:ph type="sldNum" idx="12"/>
          </p:nvPr>
        </p:nvSpPr>
        <p:spPr>
          <a:xfrm>
            <a:off x="19088726" y="10532436"/>
            <a:ext cx="91290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2" name="Google Shape;192;p34"/>
          <p:cNvSpPr txBox="1"/>
          <p:nvPr/>
        </p:nvSpPr>
        <p:spPr>
          <a:xfrm>
            <a:off x="230964" y="10649784"/>
            <a:ext cx="18857400" cy="5181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200975" tIns="200975" rIns="200975" bIns="2009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DRAF DAN RAHASIA - </a:t>
            </a:r>
            <a:r>
              <a:rPr lang="en-US" sz="2400" b="1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INTERNAL ONLY</a:t>
            </a: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- BELUM UNTUK DIPRESENTASIKAN KE DINAS PENDIDIKAN ATAU SEKOLAH</a:t>
            </a: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4"/>
          <p:cNvSpPr txBox="1">
            <a:spLocks noGrp="1"/>
          </p:cNvSpPr>
          <p:nvPr>
            <p:ph type="title"/>
          </p:nvPr>
        </p:nvSpPr>
        <p:spPr>
          <a:xfrm>
            <a:off x="0" y="356934"/>
            <a:ext cx="201042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2000" tIns="200975" rIns="200975" bIns="20097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i="0" u="none" strike="noStrike" cap="none">
                <a:solidFill>
                  <a:srgbClr val="002060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i="0" u="none" strike="noStrike" cap="none">
                <a:solidFill>
                  <a:srgbClr val="000000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i="0" u="none" strike="noStrike" cap="none">
                <a:solidFill>
                  <a:srgbClr val="000000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i="0" u="none" strike="noStrike" cap="none">
                <a:solidFill>
                  <a:srgbClr val="000000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i="0" u="none" strike="noStrike" cap="none">
                <a:solidFill>
                  <a:srgbClr val="000000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i="0" u="none" strike="noStrike" cap="none">
                <a:solidFill>
                  <a:srgbClr val="000000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i="0" u="none" strike="noStrike" cap="none">
                <a:solidFill>
                  <a:srgbClr val="000000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i="0" u="none" strike="noStrike" cap="none">
                <a:solidFill>
                  <a:srgbClr val="000000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8">
  <p:cSld name="Title and Content 8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5"/>
          <p:cNvSpPr txBox="1">
            <a:spLocks noGrp="1"/>
          </p:cNvSpPr>
          <p:nvPr>
            <p:ph type="title"/>
          </p:nvPr>
        </p:nvSpPr>
        <p:spPr>
          <a:xfrm>
            <a:off x="402071" y="268637"/>
            <a:ext cx="192078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100450" rIns="200975" bIns="10045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06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Google Shape;196;p35"/>
          <p:cNvSpPr txBox="1">
            <a:spLocks noGrp="1"/>
          </p:cNvSpPr>
          <p:nvPr>
            <p:ph type="sldNum" idx="12"/>
          </p:nvPr>
        </p:nvSpPr>
        <p:spPr>
          <a:xfrm>
            <a:off x="18687900" y="10660736"/>
            <a:ext cx="13065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7" name="Google Shape;197;p35"/>
          <p:cNvSpPr txBox="1">
            <a:spLocks noGrp="1"/>
          </p:cNvSpPr>
          <p:nvPr>
            <p:ph type="title" idx="2"/>
          </p:nvPr>
        </p:nvSpPr>
        <p:spPr>
          <a:xfrm>
            <a:off x="402071" y="1071351"/>
            <a:ext cx="19207800" cy="91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100450" rIns="200975" bIns="10045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Google Shape;198;p35"/>
          <p:cNvSpPr txBox="1">
            <a:spLocks noGrp="1"/>
          </p:cNvSpPr>
          <p:nvPr>
            <p:ph type="sldNum" idx="3"/>
          </p:nvPr>
        </p:nvSpPr>
        <p:spPr>
          <a:xfrm>
            <a:off x="19272317" y="10431158"/>
            <a:ext cx="7473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9" name="Google Shape;199;p35"/>
          <p:cNvSpPr txBox="1"/>
          <p:nvPr/>
        </p:nvSpPr>
        <p:spPr>
          <a:xfrm>
            <a:off x="170942" y="10661266"/>
            <a:ext cx="102183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[DRAFT - Untuk Diskusi - Belum Final, Tidak Untuk Disebarluaskan]</a:t>
            </a:r>
            <a:endParaRPr sz="2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1042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5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2" name="Google Shape;202;p36"/>
          <p:cNvSpPr txBox="1">
            <a:spLocks noGrp="1"/>
          </p:cNvSpPr>
          <p:nvPr>
            <p:ph type="sldNum" idx="12"/>
          </p:nvPr>
        </p:nvSpPr>
        <p:spPr>
          <a:xfrm>
            <a:off x="19460784" y="10902190"/>
            <a:ext cx="4161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3" name="Google Shape;203;p36"/>
          <p:cNvSpPr txBox="1">
            <a:spLocks noGrp="1"/>
          </p:cNvSpPr>
          <p:nvPr>
            <p:ph type="sldNum" idx="2"/>
          </p:nvPr>
        </p:nvSpPr>
        <p:spPr>
          <a:xfrm>
            <a:off x="19272317" y="-111525"/>
            <a:ext cx="7473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3">
  <p:cSld name="Title and Content 3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7"/>
          <p:cNvSpPr txBox="1">
            <a:spLocks noGrp="1"/>
          </p:cNvSpPr>
          <p:nvPr>
            <p:ph type="title"/>
          </p:nvPr>
        </p:nvSpPr>
        <p:spPr>
          <a:xfrm>
            <a:off x="402082" y="603525"/>
            <a:ext cx="19207800" cy="12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100450" rIns="200975" bIns="10045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06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Google Shape;206;p37"/>
          <p:cNvSpPr txBox="1">
            <a:spLocks noGrp="1"/>
          </p:cNvSpPr>
          <p:nvPr>
            <p:ph type="sldNum" idx="12"/>
          </p:nvPr>
        </p:nvSpPr>
        <p:spPr>
          <a:xfrm>
            <a:off x="18687900" y="10660736"/>
            <a:ext cx="13065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7" name="Google Shape;207;p37"/>
          <p:cNvSpPr txBox="1">
            <a:spLocks noGrp="1"/>
          </p:cNvSpPr>
          <p:nvPr>
            <p:ph type="body" idx="1"/>
          </p:nvPr>
        </p:nvSpPr>
        <p:spPr>
          <a:xfrm>
            <a:off x="402080" y="10661101"/>
            <a:ext cx="59436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100450" rIns="200975" bIns="10045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651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080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2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2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6">
  <p:cSld name="Title and Content 6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8"/>
          <p:cNvSpPr txBox="1">
            <a:spLocks noGrp="1"/>
          </p:cNvSpPr>
          <p:nvPr>
            <p:ph type="title"/>
          </p:nvPr>
        </p:nvSpPr>
        <p:spPr>
          <a:xfrm>
            <a:off x="402082" y="603525"/>
            <a:ext cx="19207800" cy="12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100450" rIns="200975" bIns="10045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06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0" name="Google Shape;210;p38"/>
          <p:cNvSpPr txBox="1">
            <a:spLocks noGrp="1"/>
          </p:cNvSpPr>
          <p:nvPr>
            <p:ph type="sldNum" idx="12"/>
          </p:nvPr>
        </p:nvSpPr>
        <p:spPr>
          <a:xfrm>
            <a:off x="18687900" y="10660736"/>
            <a:ext cx="13065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1" name="Google Shape;211;p38"/>
          <p:cNvSpPr txBox="1">
            <a:spLocks noGrp="1"/>
          </p:cNvSpPr>
          <p:nvPr>
            <p:ph type="body" idx="1"/>
          </p:nvPr>
        </p:nvSpPr>
        <p:spPr>
          <a:xfrm>
            <a:off x="402080" y="10661101"/>
            <a:ext cx="59436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100450" rIns="200975" bIns="10045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651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080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2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2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7">
  <p:cSld name="Title and Content 7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9"/>
          <p:cNvSpPr txBox="1">
            <a:spLocks noGrp="1"/>
          </p:cNvSpPr>
          <p:nvPr>
            <p:ph type="title"/>
          </p:nvPr>
        </p:nvSpPr>
        <p:spPr>
          <a:xfrm>
            <a:off x="402082" y="603525"/>
            <a:ext cx="19207800" cy="12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100450" rIns="200975" bIns="10045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06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14" name="Google Shape;214;p39"/>
          <p:cNvSpPr txBox="1">
            <a:spLocks noGrp="1"/>
          </p:cNvSpPr>
          <p:nvPr>
            <p:ph type="sldNum" idx="12"/>
          </p:nvPr>
        </p:nvSpPr>
        <p:spPr>
          <a:xfrm>
            <a:off x="18687900" y="10660736"/>
            <a:ext cx="13065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5" name="Google Shape;215;p39"/>
          <p:cNvSpPr txBox="1">
            <a:spLocks noGrp="1"/>
          </p:cNvSpPr>
          <p:nvPr>
            <p:ph type="body" idx="1"/>
          </p:nvPr>
        </p:nvSpPr>
        <p:spPr>
          <a:xfrm>
            <a:off x="402080" y="10661101"/>
            <a:ext cx="59436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100450" rIns="200975" bIns="10045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6515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080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26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26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>
              <a:lnSpc>
                <a:spcPct val="90000"/>
              </a:lnSpc>
              <a:spcBef>
                <a:spcPts val="3500"/>
              </a:spcBef>
              <a:spcAft>
                <a:spcPts val="350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9">
  <p:cSld name="Title and Content 9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0"/>
          <p:cNvSpPr txBox="1">
            <a:spLocks noGrp="1"/>
          </p:cNvSpPr>
          <p:nvPr>
            <p:ph type="title"/>
          </p:nvPr>
        </p:nvSpPr>
        <p:spPr>
          <a:xfrm>
            <a:off x="402071" y="268637"/>
            <a:ext cx="192078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100450" rIns="200975" bIns="10045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06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8" name="Google Shape;218;p40"/>
          <p:cNvSpPr txBox="1">
            <a:spLocks noGrp="1"/>
          </p:cNvSpPr>
          <p:nvPr>
            <p:ph type="sldNum" idx="12"/>
          </p:nvPr>
        </p:nvSpPr>
        <p:spPr>
          <a:xfrm>
            <a:off x="18687900" y="10660736"/>
            <a:ext cx="13065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9" name="Google Shape;219;p40"/>
          <p:cNvSpPr txBox="1">
            <a:spLocks noGrp="1"/>
          </p:cNvSpPr>
          <p:nvPr>
            <p:ph type="title" idx="2"/>
          </p:nvPr>
        </p:nvSpPr>
        <p:spPr>
          <a:xfrm>
            <a:off x="402071" y="1071351"/>
            <a:ext cx="19207800" cy="91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100450" rIns="200975" bIns="10045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rgbClr val="000000"/>
              </a:buClr>
              <a:buSzPts val="31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0" name="Google Shape;220;p40"/>
          <p:cNvSpPr txBox="1">
            <a:spLocks noGrp="1"/>
          </p:cNvSpPr>
          <p:nvPr>
            <p:ph type="sldNum" idx="3"/>
          </p:nvPr>
        </p:nvSpPr>
        <p:spPr>
          <a:xfrm>
            <a:off x="19272317" y="10431158"/>
            <a:ext cx="7473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1" name="Google Shape;221;p40"/>
          <p:cNvSpPr txBox="1"/>
          <p:nvPr/>
        </p:nvSpPr>
        <p:spPr>
          <a:xfrm>
            <a:off x="170942" y="10661266"/>
            <a:ext cx="102183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[DRAFT - Untuk Diskusi - Belum Final, Tidak Untuk Disebarluaskan]</a:t>
            </a:r>
            <a:endParaRPr sz="2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Slide">
  <p:cSld name="Table Slide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1"/>
          <p:cNvSpPr/>
          <p:nvPr/>
        </p:nvSpPr>
        <p:spPr>
          <a:xfrm>
            <a:off x="17962796" y="9564254"/>
            <a:ext cx="635100" cy="63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41"/>
          <p:cNvSpPr/>
          <p:nvPr/>
        </p:nvSpPr>
        <p:spPr>
          <a:xfrm>
            <a:off x="18689775" y="9539172"/>
            <a:ext cx="1436340" cy="674900"/>
          </a:xfrm>
          <a:custGeom>
            <a:avLst/>
            <a:gdLst/>
            <a:ahLst/>
            <a:cxnLst/>
            <a:rect l="l" t="t" r="r" b="b"/>
            <a:pathLst>
              <a:path w="870509" h="409651" extrusionOk="0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200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1"/>
          <p:cNvSpPr txBox="1">
            <a:spLocks noGrp="1"/>
          </p:cNvSpPr>
          <p:nvPr>
            <p:ph type="title"/>
          </p:nvPr>
        </p:nvSpPr>
        <p:spPr>
          <a:xfrm>
            <a:off x="1338532" y="3518260"/>
            <a:ext cx="5611800" cy="1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600"/>
              <a:buFont typeface="Corbe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6" name="Google Shape;226;p4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4947000" cy="4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Google Shape;227;p41"/>
          <p:cNvSpPr txBox="1">
            <a:spLocks noGrp="1"/>
          </p:cNvSpPr>
          <p:nvPr>
            <p:ph type="ftr" idx="11"/>
          </p:nvPr>
        </p:nvSpPr>
        <p:spPr>
          <a:xfrm>
            <a:off x="1339431" y="9555583"/>
            <a:ext cx="6785100" cy="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8" name="Google Shape;228;p41"/>
          <p:cNvSpPr>
            <a:spLocks noGrp="1"/>
          </p:cNvSpPr>
          <p:nvPr>
            <p:ph type="sldNum" idx="12"/>
          </p:nvPr>
        </p:nvSpPr>
        <p:spPr>
          <a:xfrm>
            <a:off x="19340547" y="10524120"/>
            <a:ext cx="474900" cy="47460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9" name="Google Shape;229;p41"/>
          <p:cNvSpPr txBox="1">
            <a:spLocks noGrp="1"/>
          </p:cNvSpPr>
          <p:nvPr>
            <p:ph type="body" idx="1"/>
          </p:nvPr>
        </p:nvSpPr>
        <p:spPr>
          <a:xfrm>
            <a:off x="1334676" y="5360230"/>
            <a:ext cx="5599800" cy="30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3100"/>
              <a:buNone/>
              <a:defRPr sz="3100" b="1" i="0"/>
            </a:lvl1pPr>
            <a:lvl2pPr marL="914400" lvl="1" indent="-2286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rgbClr val="3F3F3F"/>
              </a:buClr>
              <a:buSzPts val="3100"/>
              <a:buNone/>
              <a:defRPr sz="3100" b="1" i="1"/>
            </a:lvl2pPr>
            <a:lvl3pPr marL="1371600" lvl="2" indent="-2286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rgbClr val="3F3F3F"/>
              </a:buClr>
              <a:buSzPts val="3100"/>
              <a:buNone/>
              <a:defRPr sz="3100" b="1" i="1"/>
            </a:lvl3pPr>
            <a:lvl4pPr marL="1828800" lvl="3" indent="-2286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rgbClr val="3F3F3F"/>
              </a:buClr>
              <a:buSzPts val="3100"/>
              <a:buNone/>
              <a:defRPr sz="3100" b="1" i="1"/>
            </a:lvl4pPr>
            <a:lvl5pPr marL="2286000" lvl="4" indent="-2286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rgbClr val="3F3F3F"/>
              </a:buClr>
              <a:buSzPts val="3100"/>
              <a:buNone/>
              <a:defRPr sz="3100" b="1" i="1"/>
            </a:lvl5pPr>
            <a:lvl6pPr marL="2743200" lvl="5" indent="-42545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3100"/>
              <a:buChar char="■"/>
              <a:defRPr sz="2400"/>
            </a:lvl6pPr>
            <a:lvl7pPr marL="3200400" lvl="6" indent="-42545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3100"/>
              <a:buChar char="●"/>
              <a:defRPr sz="2400"/>
            </a:lvl7pPr>
            <a:lvl8pPr marL="3657600" lvl="7" indent="-42545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3100"/>
              <a:buChar char="○"/>
              <a:defRPr sz="2400"/>
            </a:lvl8pPr>
            <a:lvl9pPr marL="4114800" lvl="8" indent="-425450" algn="l">
              <a:lnSpc>
                <a:spcPct val="90000"/>
              </a:lnSpc>
              <a:spcBef>
                <a:spcPts val="3500"/>
              </a:spcBef>
              <a:spcAft>
                <a:spcPts val="3500"/>
              </a:spcAft>
              <a:buClr>
                <a:schemeClr val="dk1"/>
              </a:buClr>
              <a:buSzPts val="3100"/>
              <a:buChar char="■"/>
              <a:defRPr sz="2400"/>
            </a:lvl9pPr>
          </a:lstStyle>
          <a:p>
            <a:endParaRPr/>
          </a:p>
        </p:txBody>
      </p:sp>
      <p:grpSp>
        <p:nvGrpSpPr>
          <p:cNvPr id="230" name="Google Shape;230;p41"/>
          <p:cNvGrpSpPr/>
          <p:nvPr/>
        </p:nvGrpSpPr>
        <p:grpSpPr>
          <a:xfrm flipH="1">
            <a:off x="-9684" y="-13132"/>
            <a:ext cx="3626852" cy="3206349"/>
            <a:chOff x="9994666" y="-7969"/>
            <a:chExt cx="2199425" cy="1945482"/>
          </a:xfrm>
        </p:grpSpPr>
        <p:sp>
          <p:nvSpPr>
            <p:cNvPr id="231" name="Google Shape;231;p41"/>
            <p:cNvSpPr/>
            <p:nvPr/>
          </p:nvSpPr>
          <p:spPr>
            <a:xfrm>
              <a:off x="10712341" y="-7969"/>
              <a:ext cx="1466283" cy="1009397"/>
            </a:xfrm>
            <a:custGeom>
              <a:avLst/>
              <a:gdLst/>
              <a:ahLst/>
              <a:cxnLst/>
              <a:rect l="l" t="t" r="r" b="b"/>
              <a:pathLst>
                <a:path w="1466283" h="1009397" extrusionOk="0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0750" tIns="75350" rIns="150750" bIns="75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41"/>
            <p:cNvSpPr/>
            <p:nvPr/>
          </p:nvSpPr>
          <p:spPr>
            <a:xfrm>
              <a:off x="10014209" y="321414"/>
              <a:ext cx="2178174" cy="1593786"/>
            </a:xfrm>
            <a:custGeom>
              <a:avLst/>
              <a:gdLst/>
              <a:ahLst/>
              <a:cxnLst/>
              <a:rect l="l" t="t" r="r" b="b"/>
              <a:pathLst>
                <a:path w="2178174" h="1593786" extrusionOk="0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50750" tIns="75350" rIns="150750" bIns="75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41"/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/>
              <a:ahLst/>
              <a:cxnLst/>
              <a:rect l="l" t="t" r="r" b="b"/>
              <a:pathLst>
                <a:path w="1455658" h="839394" extrusionOk="0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50750" tIns="75350" rIns="150750" bIns="75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41"/>
            <p:cNvSpPr/>
            <p:nvPr/>
          </p:nvSpPr>
          <p:spPr>
            <a:xfrm>
              <a:off x="11124635" y="1146995"/>
              <a:ext cx="1062524" cy="743766"/>
            </a:xfrm>
            <a:custGeom>
              <a:avLst/>
              <a:gdLst/>
              <a:ahLst/>
              <a:cxnLst/>
              <a:rect l="l" t="t" r="r" b="b"/>
              <a:pathLst>
                <a:path w="1062524" h="743766" extrusionOk="0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50750" tIns="75350" rIns="150750" bIns="75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41"/>
            <p:cNvSpPr/>
            <p:nvPr/>
          </p:nvSpPr>
          <p:spPr>
            <a:xfrm>
              <a:off x="11105057" y="1128932"/>
              <a:ext cx="1083774" cy="775642"/>
            </a:xfrm>
            <a:custGeom>
              <a:avLst/>
              <a:gdLst/>
              <a:ahLst/>
              <a:cxnLst/>
              <a:rect l="l" t="t" r="r" b="b"/>
              <a:pathLst>
                <a:path w="1083774" h="775642" extrusionOk="0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0750" tIns="75350" rIns="150750" bIns="75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41"/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/>
              <a:ahLst/>
              <a:cxnLst/>
              <a:rect l="l" t="t" r="r" b="b"/>
              <a:pathLst>
                <a:path w="2199425" h="1636287" extrusionOk="0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0750" tIns="75350" rIns="150750" bIns="75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7" name="Google Shape;237;p41"/>
          <p:cNvSpPr/>
          <p:nvPr/>
        </p:nvSpPr>
        <p:spPr>
          <a:xfrm>
            <a:off x="1476908" y="4799673"/>
            <a:ext cx="4590135" cy="272338"/>
          </a:xfrm>
          <a:custGeom>
            <a:avLst/>
            <a:gdLst/>
            <a:ahLst/>
            <a:cxnLst/>
            <a:rect l="l" t="t" r="r" b="b"/>
            <a:pathLst>
              <a:path w="2781900" h="165304" extrusionOk="0">
                <a:moveTo>
                  <a:pt x="2726257" y="158686"/>
                </a:moveTo>
                <a:lnTo>
                  <a:pt x="65137" y="158686"/>
                </a:lnTo>
                <a:cubicBezTo>
                  <a:pt x="33457" y="158686"/>
                  <a:pt x="7717" y="124353"/>
                  <a:pt x="7717" y="83663"/>
                </a:cubicBezTo>
                <a:lnTo>
                  <a:pt x="7717" y="83663"/>
                </a:lnTo>
                <a:cubicBezTo>
                  <a:pt x="7717" y="42972"/>
                  <a:pt x="33457" y="9911"/>
                  <a:pt x="65137" y="9911"/>
                </a:cubicBezTo>
                <a:lnTo>
                  <a:pt x="2725267" y="9911"/>
                </a:lnTo>
                <a:cubicBezTo>
                  <a:pt x="2756947" y="9911"/>
                  <a:pt x="2782687" y="42972"/>
                  <a:pt x="2782687" y="83663"/>
                </a:cubicBezTo>
                <a:lnTo>
                  <a:pt x="2782687" y="83663"/>
                </a:lnTo>
                <a:cubicBezTo>
                  <a:pt x="2783677" y="124353"/>
                  <a:pt x="2757937" y="158686"/>
                  <a:pt x="2726257" y="1586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ntro">
  <p:cSld name="Large Intro">
    <p:bg>
      <p:bgPr>
        <a:solidFill>
          <a:srgbClr val="F2F2F2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2"/>
          <p:cNvSpPr/>
          <p:nvPr/>
        </p:nvSpPr>
        <p:spPr>
          <a:xfrm>
            <a:off x="10114139" y="0"/>
            <a:ext cx="9996274" cy="11298555"/>
          </a:xfrm>
          <a:custGeom>
            <a:avLst/>
            <a:gdLst/>
            <a:ahLst/>
            <a:cxnLst/>
            <a:rect l="l" t="t" r="r" b="b"/>
            <a:pathLst>
              <a:path w="6058348" h="6858000" extrusionOk="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>
            <a:gsLst>
              <a:gs pos="0">
                <a:srgbClr val="323F4F"/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42"/>
          <p:cNvSpPr txBox="1">
            <a:spLocks noGrp="1"/>
          </p:cNvSpPr>
          <p:nvPr>
            <p:ph type="body" idx="1"/>
          </p:nvPr>
        </p:nvSpPr>
        <p:spPr>
          <a:xfrm>
            <a:off x="712352" y="6055909"/>
            <a:ext cx="7329300" cy="44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2545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3100"/>
              <a:buChar char="●"/>
              <a:defRPr sz="2400">
                <a:solidFill>
                  <a:srgbClr val="3F3F3F"/>
                </a:solidFill>
              </a:defRPr>
            </a:lvl1pPr>
            <a:lvl2pPr marL="914400" lvl="1" indent="-3937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rgbClr val="3F3F3F"/>
              </a:buClr>
              <a:buSzPts val="2600"/>
              <a:buChar char="○"/>
              <a:defRPr sz="2400">
                <a:solidFill>
                  <a:srgbClr val="3F3F3F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■"/>
              <a:defRPr sz="2400">
                <a:solidFill>
                  <a:srgbClr val="3F3F3F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●"/>
              <a:defRPr sz="2400">
                <a:solidFill>
                  <a:srgbClr val="3F3F3F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○"/>
              <a:defRPr sz="2400">
                <a:solidFill>
                  <a:srgbClr val="3F3F3F"/>
                </a:solidFill>
              </a:defRPr>
            </a:lvl5pPr>
            <a:lvl6pPr marL="2743200" lvl="5" indent="-42545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3100"/>
              <a:buChar char="■"/>
              <a:defRPr sz="2400"/>
            </a:lvl6pPr>
            <a:lvl7pPr marL="3200400" lvl="6" indent="-42545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3100"/>
              <a:buChar char="●"/>
              <a:defRPr sz="2400"/>
            </a:lvl7pPr>
            <a:lvl8pPr marL="3657600" lvl="7" indent="-42545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3100"/>
              <a:buChar char="○"/>
              <a:defRPr sz="2400"/>
            </a:lvl8pPr>
            <a:lvl9pPr marL="4114800" lvl="8" indent="-425450" algn="l">
              <a:lnSpc>
                <a:spcPct val="90000"/>
              </a:lnSpc>
              <a:spcBef>
                <a:spcPts val="3500"/>
              </a:spcBef>
              <a:spcAft>
                <a:spcPts val="3500"/>
              </a:spcAft>
              <a:buClr>
                <a:schemeClr val="dk1"/>
              </a:buClr>
              <a:buSzPts val="3100"/>
              <a:buChar char="■"/>
              <a:defRPr sz="2400"/>
            </a:lvl9pPr>
          </a:lstStyle>
          <a:p>
            <a:endParaRPr/>
          </a:p>
        </p:txBody>
      </p:sp>
      <p:sp>
        <p:nvSpPr>
          <p:cNvPr id="241" name="Google Shape;241;p42"/>
          <p:cNvSpPr txBox="1">
            <a:spLocks noGrp="1"/>
          </p:cNvSpPr>
          <p:nvPr>
            <p:ph type="ftr" idx="11"/>
          </p:nvPr>
        </p:nvSpPr>
        <p:spPr>
          <a:xfrm>
            <a:off x="712350" y="10491935"/>
            <a:ext cx="67851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2" name="Google Shape;242;p42"/>
          <p:cNvSpPr>
            <a:spLocks noGrp="1"/>
          </p:cNvSpPr>
          <p:nvPr>
            <p:ph type="sldNum" idx="12"/>
          </p:nvPr>
        </p:nvSpPr>
        <p:spPr>
          <a:xfrm>
            <a:off x="19340547" y="10524120"/>
            <a:ext cx="474900" cy="474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3" name="Google Shape;243;p42"/>
          <p:cNvSpPr>
            <a:spLocks noGrp="1"/>
          </p:cNvSpPr>
          <p:nvPr>
            <p:ph type="pic" idx="2"/>
          </p:nvPr>
        </p:nvSpPr>
        <p:spPr>
          <a:xfrm>
            <a:off x="7526851" y="323092"/>
            <a:ext cx="5730600" cy="58596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44" name="Google Shape;244;p42"/>
          <p:cNvSpPr txBox="1">
            <a:spLocks noGrp="1"/>
          </p:cNvSpPr>
          <p:nvPr>
            <p:ph type="ctrTitle"/>
          </p:nvPr>
        </p:nvSpPr>
        <p:spPr>
          <a:xfrm>
            <a:off x="12959937" y="4572765"/>
            <a:ext cx="6370200" cy="11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Corbel"/>
              <a:buNone/>
              <a:defRPr sz="7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5" name="Google Shape;245;p42"/>
          <p:cNvSpPr txBox="1">
            <a:spLocks noGrp="1"/>
          </p:cNvSpPr>
          <p:nvPr>
            <p:ph type="subTitle" idx="3"/>
          </p:nvPr>
        </p:nvSpPr>
        <p:spPr>
          <a:xfrm>
            <a:off x="12959937" y="6111522"/>
            <a:ext cx="6370200" cy="23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rgbClr val="3F3F3F"/>
              </a:buClr>
              <a:buSzPts val="3300"/>
              <a:buNone/>
              <a:defRPr sz="3300"/>
            </a:lvl2pPr>
            <a:lvl3pPr lvl="2" algn="ctr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rgbClr val="3F3F3F"/>
              </a:buClr>
              <a:buSzPts val="3100"/>
              <a:buNone/>
              <a:defRPr sz="3100"/>
            </a:lvl3pPr>
            <a:lvl4pPr lvl="3" algn="ctr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rgbClr val="3F3F3F"/>
              </a:buClr>
              <a:buSzPts val="2600"/>
              <a:buNone/>
              <a:defRPr sz="2600"/>
            </a:lvl4pPr>
            <a:lvl5pPr lvl="4" algn="ctr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rgbClr val="3F3F3F"/>
              </a:buClr>
              <a:buSzPts val="2600"/>
              <a:buNone/>
              <a:defRPr sz="2600"/>
            </a:lvl5pPr>
            <a:lvl6pPr lvl="5" algn="ctr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6pPr>
            <a:lvl7pPr lvl="6" algn="ctr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7pPr>
            <a:lvl8pPr lvl="7" algn="ctr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8pPr>
            <a:lvl9pPr lvl="8" algn="ctr">
              <a:lnSpc>
                <a:spcPct val="90000"/>
              </a:lnSpc>
              <a:spcBef>
                <a:spcPts val="3500"/>
              </a:spcBef>
              <a:spcAft>
                <a:spcPts val="3500"/>
              </a:spcAft>
              <a:buClr>
                <a:schemeClr val="dk1"/>
              </a:buClr>
              <a:buSzPts val="2600"/>
              <a:buNone/>
              <a:defRPr sz="2600"/>
            </a:lvl9pPr>
          </a:lstStyle>
          <a:p>
            <a:endParaRPr/>
          </a:p>
        </p:txBody>
      </p:sp>
      <p:pic>
        <p:nvPicPr>
          <p:cNvPr id="246" name="Google Shape;246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734949" y="10481284"/>
            <a:ext cx="1452324" cy="560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3"/>
          <p:cNvSpPr txBox="1">
            <a:spLocks noGrp="1"/>
          </p:cNvSpPr>
          <p:nvPr>
            <p:ph type="body" idx="1"/>
          </p:nvPr>
        </p:nvSpPr>
        <p:spPr>
          <a:xfrm>
            <a:off x="712350" y="1898667"/>
            <a:ext cx="90825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9153C"/>
              </a:buClr>
              <a:buSzPts val="4000"/>
              <a:buNone/>
              <a:defRPr sz="4000" b="1">
                <a:solidFill>
                  <a:srgbClr val="09153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rgbClr val="3F3F3F"/>
              </a:buClr>
              <a:buSzPts val="3300"/>
              <a:buNone/>
              <a:defRPr sz="3300" b="1"/>
            </a:lvl2pPr>
            <a:lvl3pPr marL="1371600" lvl="2" indent="-2286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rgbClr val="3F3F3F"/>
              </a:buClr>
              <a:buSzPts val="3100"/>
              <a:buNone/>
              <a:defRPr sz="3100" b="1"/>
            </a:lvl3pPr>
            <a:lvl4pPr marL="1828800" lvl="3" indent="-2286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rgbClr val="3F3F3F"/>
              </a:buClr>
              <a:buSzPts val="2600"/>
              <a:buNone/>
              <a:defRPr sz="2600" b="1"/>
            </a:lvl4pPr>
            <a:lvl5pPr marL="2286000" lvl="4" indent="-2286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rgbClr val="3F3F3F"/>
              </a:buClr>
              <a:buSzPts val="2600"/>
              <a:buNone/>
              <a:defRPr sz="2600" b="1"/>
            </a:lvl5pPr>
            <a:lvl6pPr marL="2743200" lvl="5" indent="-2286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6pPr>
            <a:lvl7pPr marL="3200400" lvl="6" indent="-2286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7pPr>
            <a:lvl8pPr marL="3657600" lvl="7" indent="-2286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8pPr>
            <a:lvl9pPr marL="4114800" lvl="8" indent="-228600" algn="l">
              <a:lnSpc>
                <a:spcPct val="90000"/>
              </a:lnSpc>
              <a:spcBef>
                <a:spcPts val="3500"/>
              </a:spcBef>
              <a:spcAft>
                <a:spcPts val="3500"/>
              </a:spcAft>
              <a:buClr>
                <a:schemeClr val="dk1"/>
              </a:buClr>
              <a:buSzPts val="2600"/>
              <a:buNone/>
              <a:defRPr sz="2600" b="1"/>
            </a:lvl9pPr>
          </a:lstStyle>
          <a:p>
            <a:endParaRPr/>
          </a:p>
        </p:txBody>
      </p:sp>
      <p:sp>
        <p:nvSpPr>
          <p:cNvPr id="249" name="Google Shape;249;p43"/>
          <p:cNvSpPr txBox="1">
            <a:spLocks noGrp="1"/>
          </p:cNvSpPr>
          <p:nvPr>
            <p:ph type="body" idx="2"/>
          </p:nvPr>
        </p:nvSpPr>
        <p:spPr>
          <a:xfrm>
            <a:off x="712350" y="2610667"/>
            <a:ext cx="9082500" cy="75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2545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3100"/>
              <a:buChar char="●"/>
              <a:defRPr sz="2400">
                <a:solidFill>
                  <a:srgbClr val="3F3F3F"/>
                </a:solidFill>
              </a:defRPr>
            </a:lvl1pPr>
            <a:lvl2pPr marL="914400" lvl="1" indent="-3937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rgbClr val="3F3F3F"/>
              </a:buClr>
              <a:buSzPts val="2600"/>
              <a:buChar char="○"/>
              <a:defRPr sz="2400">
                <a:solidFill>
                  <a:srgbClr val="3F3F3F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■"/>
              <a:defRPr sz="2400">
                <a:solidFill>
                  <a:srgbClr val="3F3F3F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●"/>
              <a:defRPr sz="2400">
                <a:solidFill>
                  <a:srgbClr val="3F3F3F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○"/>
              <a:defRPr sz="2400">
                <a:solidFill>
                  <a:srgbClr val="3F3F3F"/>
                </a:solidFill>
              </a:defRPr>
            </a:lvl5pPr>
            <a:lvl6pPr marL="2743200" lvl="5" indent="-42545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3100"/>
              <a:buChar char="■"/>
              <a:defRPr sz="2400"/>
            </a:lvl6pPr>
            <a:lvl7pPr marL="3200400" lvl="6" indent="-42545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3100"/>
              <a:buChar char="●"/>
              <a:defRPr sz="2400"/>
            </a:lvl7pPr>
            <a:lvl8pPr marL="3657600" lvl="7" indent="-42545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3100"/>
              <a:buChar char="○"/>
              <a:defRPr sz="2400"/>
            </a:lvl8pPr>
            <a:lvl9pPr marL="4114800" lvl="8" indent="-425450" algn="l">
              <a:lnSpc>
                <a:spcPct val="90000"/>
              </a:lnSpc>
              <a:spcBef>
                <a:spcPts val="3500"/>
              </a:spcBef>
              <a:spcAft>
                <a:spcPts val="3500"/>
              </a:spcAft>
              <a:buClr>
                <a:schemeClr val="dk1"/>
              </a:buClr>
              <a:buSzPts val="3100"/>
              <a:buChar char="■"/>
              <a:defRPr sz="2400"/>
            </a:lvl9pPr>
          </a:lstStyle>
          <a:p>
            <a:endParaRPr/>
          </a:p>
        </p:txBody>
      </p:sp>
      <p:sp>
        <p:nvSpPr>
          <p:cNvPr id="250" name="Google Shape;250;p43"/>
          <p:cNvSpPr txBox="1">
            <a:spLocks noGrp="1"/>
          </p:cNvSpPr>
          <p:nvPr>
            <p:ph type="body" idx="3"/>
          </p:nvPr>
        </p:nvSpPr>
        <p:spPr>
          <a:xfrm>
            <a:off x="10311266" y="2611203"/>
            <a:ext cx="9082500" cy="75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2545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3100"/>
              <a:buChar char="●"/>
              <a:defRPr sz="2400"/>
            </a:lvl1pPr>
            <a:lvl2pPr marL="914400" lvl="1" indent="-42545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rgbClr val="3F3F3F"/>
              </a:buClr>
              <a:buSzPts val="3100"/>
              <a:buChar char="○"/>
              <a:defRPr sz="2400"/>
            </a:lvl2pPr>
            <a:lvl3pPr marL="1371600" lvl="2" indent="-42545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rgbClr val="3F3F3F"/>
              </a:buClr>
              <a:buSzPts val="3100"/>
              <a:buChar char="■"/>
              <a:defRPr sz="2400"/>
            </a:lvl3pPr>
            <a:lvl4pPr marL="1828800" lvl="3" indent="-42545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rgbClr val="3F3F3F"/>
              </a:buClr>
              <a:buSzPts val="3100"/>
              <a:buChar char="●"/>
              <a:defRPr sz="2400"/>
            </a:lvl4pPr>
            <a:lvl5pPr marL="2286000" lvl="4" indent="-42545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rgbClr val="3F3F3F"/>
              </a:buClr>
              <a:buSzPts val="3100"/>
              <a:buChar char="○"/>
              <a:defRPr sz="2400"/>
            </a:lvl5pPr>
            <a:lvl6pPr marL="2743200" lvl="5" indent="-42545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3100"/>
              <a:buChar char="■"/>
              <a:defRPr sz="2400"/>
            </a:lvl6pPr>
            <a:lvl7pPr marL="3200400" lvl="6" indent="-42545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3100"/>
              <a:buChar char="●"/>
              <a:defRPr sz="2400"/>
            </a:lvl7pPr>
            <a:lvl8pPr marL="3657600" lvl="7" indent="-42545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3100"/>
              <a:buChar char="○"/>
              <a:defRPr sz="2400"/>
            </a:lvl8pPr>
            <a:lvl9pPr marL="4114800" lvl="8" indent="-425450" algn="l">
              <a:lnSpc>
                <a:spcPct val="90000"/>
              </a:lnSpc>
              <a:spcBef>
                <a:spcPts val="3500"/>
              </a:spcBef>
              <a:spcAft>
                <a:spcPts val="3500"/>
              </a:spcAft>
              <a:buClr>
                <a:schemeClr val="dk1"/>
              </a:buClr>
              <a:buSzPts val="3100"/>
              <a:buChar char="■"/>
              <a:defRPr sz="2400"/>
            </a:lvl9pPr>
          </a:lstStyle>
          <a:p>
            <a:endParaRPr/>
          </a:p>
        </p:txBody>
      </p:sp>
      <p:sp>
        <p:nvSpPr>
          <p:cNvPr id="251" name="Google Shape;251;p43"/>
          <p:cNvSpPr txBox="1">
            <a:spLocks noGrp="1"/>
          </p:cNvSpPr>
          <p:nvPr>
            <p:ph type="body" idx="4"/>
          </p:nvPr>
        </p:nvSpPr>
        <p:spPr>
          <a:xfrm>
            <a:off x="10311266" y="1899532"/>
            <a:ext cx="9082500" cy="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9153C"/>
              </a:buClr>
              <a:buSzPts val="4000"/>
              <a:buNone/>
              <a:defRPr sz="4000" b="1">
                <a:solidFill>
                  <a:srgbClr val="09153C"/>
                </a:solidFill>
              </a:defRPr>
            </a:lvl1pPr>
            <a:lvl2pPr marL="914400" lvl="1" indent="-42545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rgbClr val="3F3F3F"/>
              </a:buClr>
              <a:buSzPts val="3100"/>
              <a:buChar char="○"/>
              <a:defRPr sz="2400"/>
            </a:lvl2pPr>
            <a:lvl3pPr marL="1371600" lvl="2" indent="-42545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rgbClr val="3F3F3F"/>
              </a:buClr>
              <a:buSzPts val="3100"/>
              <a:buChar char="■"/>
              <a:defRPr sz="2400"/>
            </a:lvl3pPr>
            <a:lvl4pPr marL="1828800" lvl="3" indent="-42545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rgbClr val="3F3F3F"/>
              </a:buClr>
              <a:buSzPts val="3100"/>
              <a:buChar char="●"/>
              <a:defRPr sz="2400"/>
            </a:lvl4pPr>
            <a:lvl5pPr marL="2286000" lvl="4" indent="-42545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rgbClr val="3F3F3F"/>
              </a:buClr>
              <a:buSzPts val="3100"/>
              <a:buChar char="○"/>
              <a:defRPr sz="2400"/>
            </a:lvl5pPr>
            <a:lvl6pPr marL="2743200" lvl="5" indent="-42545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3100"/>
              <a:buChar char="■"/>
              <a:defRPr sz="2400"/>
            </a:lvl6pPr>
            <a:lvl7pPr marL="3200400" lvl="6" indent="-42545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3100"/>
              <a:buChar char="●"/>
              <a:defRPr sz="2400"/>
            </a:lvl7pPr>
            <a:lvl8pPr marL="3657600" lvl="7" indent="-42545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3100"/>
              <a:buChar char="○"/>
              <a:defRPr sz="2400"/>
            </a:lvl8pPr>
            <a:lvl9pPr marL="4114800" lvl="8" indent="-425450" algn="l">
              <a:lnSpc>
                <a:spcPct val="90000"/>
              </a:lnSpc>
              <a:spcBef>
                <a:spcPts val="3500"/>
              </a:spcBef>
              <a:spcAft>
                <a:spcPts val="3500"/>
              </a:spcAft>
              <a:buClr>
                <a:schemeClr val="dk1"/>
              </a:buClr>
              <a:buSzPts val="3100"/>
              <a:buChar char="■"/>
              <a:defRPr sz="2400"/>
            </a:lvl9pPr>
          </a:lstStyle>
          <a:p>
            <a:endParaRPr/>
          </a:p>
        </p:txBody>
      </p:sp>
      <p:sp>
        <p:nvSpPr>
          <p:cNvPr id="252" name="Google Shape;252;p43"/>
          <p:cNvSpPr txBox="1">
            <a:spLocks noGrp="1"/>
          </p:cNvSpPr>
          <p:nvPr>
            <p:ph type="title"/>
          </p:nvPr>
        </p:nvSpPr>
        <p:spPr>
          <a:xfrm>
            <a:off x="712350" y="712000"/>
            <a:ext cx="18681300" cy="7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1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3" name="Google Shape;253;p43"/>
          <p:cNvSpPr txBox="1">
            <a:spLocks noGrp="1"/>
          </p:cNvSpPr>
          <p:nvPr>
            <p:ph type="ftr" idx="11"/>
          </p:nvPr>
        </p:nvSpPr>
        <p:spPr>
          <a:xfrm>
            <a:off x="712350" y="10491935"/>
            <a:ext cx="67851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4" name="Google Shape;254;p43"/>
          <p:cNvSpPr>
            <a:spLocks noGrp="1"/>
          </p:cNvSpPr>
          <p:nvPr>
            <p:ph type="sldNum" idx="12"/>
          </p:nvPr>
        </p:nvSpPr>
        <p:spPr>
          <a:xfrm>
            <a:off x="19340547" y="10524120"/>
            <a:ext cx="474900" cy="47460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Title Slide">
  <p:cSld name="Image and Title Slide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4"/>
          <p:cNvSpPr>
            <a:spLocks noGrp="1"/>
          </p:cNvSpPr>
          <p:nvPr>
            <p:ph type="pic" idx="2"/>
          </p:nvPr>
        </p:nvSpPr>
        <p:spPr>
          <a:xfrm>
            <a:off x="0" y="2"/>
            <a:ext cx="20102100" cy="9179400"/>
          </a:xfrm>
          <a:prstGeom prst="rect">
            <a:avLst/>
          </a:prstGeom>
          <a:noFill/>
          <a:ln>
            <a:noFill/>
          </a:ln>
        </p:spPr>
      </p:sp>
      <p:sp>
        <p:nvSpPr>
          <p:cNvPr id="257" name="Google Shape;257;p44"/>
          <p:cNvSpPr/>
          <p:nvPr/>
        </p:nvSpPr>
        <p:spPr>
          <a:xfrm>
            <a:off x="12113002" y="-20931"/>
            <a:ext cx="8005597" cy="3787481"/>
          </a:xfrm>
          <a:custGeom>
            <a:avLst/>
            <a:gdLst/>
            <a:ahLst/>
            <a:cxnLst/>
            <a:rect l="l" t="t" r="r" b="b"/>
            <a:pathLst>
              <a:path w="4851877" h="2298926" extrusionOk="0">
                <a:moveTo>
                  <a:pt x="4844811" y="12701"/>
                </a:moveTo>
                <a:lnTo>
                  <a:pt x="2851985" y="12701"/>
                </a:lnTo>
                <a:lnTo>
                  <a:pt x="371430" y="1235832"/>
                </a:lnTo>
                <a:cubicBezTo>
                  <a:pt x="371430" y="1235832"/>
                  <a:pt x="-163292" y="1500018"/>
                  <a:pt x="72951" y="1977585"/>
                </a:cubicBezTo>
                <a:lnTo>
                  <a:pt x="81842" y="1995367"/>
                </a:lnTo>
                <a:cubicBezTo>
                  <a:pt x="81842" y="1995367"/>
                  <a:pt x="316815" y="2472934"/>
                  <a:pt x="851538" y="2210018"/>
                </a:cubicBezTo>
                <a:lnTo>
                  <a:pt x="4844811" y="240054"/>
                </a:lnTo>
                <a:lnTo>
                  <a:pt x="4844811" y="127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44"/>
          <p:cNvSpPr/>
          <p:nvPr/>
        </p:nvSpPr>
        <p:spPr>
          <a:xfrm>
            <a:off x="16130618" y="755702"/>
            <a:ext cx="3981841" cy="4247837"/>
          </a:xfrm>
          <a:custGeom>
            <a:avLst/>
            <a:gdLst/>
            <a:ahLst/>
            <a:cxnLst/>
            <a:rect l="l" t="t" r="r" b="b"/>
            <a:pathLst>
              <a:path w="2413237" h="2578353" extrusionOk="0">
                <a:moveTo>
                  <a:pt x="2408354" y="12701"/>
                </a:moveTo>
                <a:lnTo>
                  <a:pt x="487924" y="960215"/>
                </a:lnTo>
                <a:cubicBezTo>
                  <a:pt x="487924" y="960215"/>
                  <a:pt x="-250018" y="1324740"/>
                  <a:pt x="113238" y="2062683"/>
                </a:cubicBezTo>
                <a:lnTo>
                  <a:pt x="127209" y="2090626"/>
                </a:lnTo>
                <a:cubicBezTo>
                  <a:pt x="127209" y="2090626"/>
                  <a:pt x="491735" y="2828568"/>
                  <a:pt x="1229678" y="2465313"/>
                </a:cubicBezTo>
                <a:lnTo>
                  <a:pt x="2408354" y="1883595"/>
                </a:lnTo>
                <a:lnTo>
                  <a:pt x="2408354" y="1270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44"/>
          <p:cNvSpPr/>
          <p:nvPr/>
        </p:nvSpPr>
        <p:spPr>
          <a:xfrm>
            <a:off x="-20944" y="3882758"/>
            <a:ext cx="4715339" cy="3787481"/>
          </a:xfrm>
          <a:custGeom>
            <a:avLst/>
            <a:gdLst/>
            <a:ahLst/>
            <a:cxnLst/>
            <a:rect l="l" t="t" r="r" b="b"/>
            <a:pathLst>
              <a:path w="2857781" h="2298926" extrusionOk="0">
                <a:moveTo>
                  <a:pt x="2782844" y="306353"/>
                </a:moveTo>
                <a:cubicBezTo>
                  <a:pt x="2782844" y="306353"/>
                  <a:pt x="2547871" y="-171214"/>
                  <a:pt x="2013148" y="91702"/>
                </a:cubicBezTo>
                <a:lnTo>
                  <a:pt x="12701" y="1078589"/>
                </a:lnTo>
                <a:lnTo>
                  <a:pt x="12701" y="2289019"/>
                </a:lnTo>
                <a:lnTo>
                  <a:pt x="2491985" y="1065888"/>
                </a:lnTo>
                <a:cubicBezTo>
                  <a:pt x="2491985" y="1065888"/>
                  <a:pt x="3026708" y="801702"/>
                  <a:pt x="2790465" y="324135"/>
                </a:cubicBezTo>
                <a:lnTo>
                  <a:pt x="2782844" y="30635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44"/>
          <p:cNvSpPr/>
          <p:nvPr/>
        </p:nvSpPr>
        <p:spPr>
          <a:xfrm>
            <a:off x="17962796" y="9564254"/>
            <a:ext cx="635100" cy="63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44"/>
          <p:cNvSpPr/>
          <p:nvPr/>
        </p:nvSpPr>
        <p:spPr>
          <a:xfrm>
            <a:off x="18689775" y="9539172"/>
            <a:ext cx="1436340" cy="674900"/>
          </a:xfrm>
          <a:custGeom>
            <a:avLst/>
            <a:gdLst/>
            <a:ahLst/>
            <a:cxnLst/>
            <a:rect l="l" t="t" r="r" b="b"/>
            <a:pathLst>
              <a:path w="870509" h="409651" extrusionOk="0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200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44"/>
          <p:cNvSpPr txBox="1">
            <a:spLocks noGrp="1"/>
          </p:cNvSpPr>
          <p:nvPr>
            <p:ph type="title"/>
          </p:nvPr>
        </p:nvSpPr>
        <p:spPr>
          <a:xfrm>
            <a:off x="1382157" y="7169218"/>
            <a:ext cx="17339700" cy="12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Corbel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3" name="Google Shape;263;p44"/>
          <p:cNvSpPr txBox="1">
            <a:spLocks noGrp="1"/>
          </p:cNvSpPr>
          <p:nvPr>
            <p:ph type="ftr" idx="11"/>
          </p:nvPr>
        </p:nvSpPr>
        <p:spPr>
          <a:xfrm>
            <a:off x="1339431" y="9555583"/>
            <a:ext cx="3937800" cy="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4" name="Google Shape;264;p44"/>
          <p:cNvSpPr>
            <a:spLocks noGrp="1"/>
          </p:cNvSpPr>
          <p:nvPr>
            <p:ph type="sldNum" idx="12"/>
          </p:nvPr>
        </p:nvSpPr>
        <p:spPr>
          <a:xfrm>
            <a:off x="19340547" y="10524120"/>
            <a:ext cx="474900" cy="47460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5" name="Google Shape;265;p44"/>
          <p:cNvSpPr txBox="1">
            <a:spLocks noGrp="1"/>
          </p:cNvSpPr>
          <p:nvPr>
            <p:ph type="body" idx="1"/>
          </p:nvPr>
        </p:nvSpPr>
        <p:spPr>
          <a:xfrm>
            <a:off x="3978914" y="9425447"/>
            <a:ext cx="12146100" cy="15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3100"/>
              <a:buNone/>
              <a:defRPr sz="3100" b="1" i="0"/>
            </a:lvl1pPr>
            <a:lvl2pPr marL="914400" lvl="1" indent="-2286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rgbClr val="3F3F3F"/>
              </a:buClr>
              <a:buSzPts val="3100"/>
              <a:buNone/>
              <a:defRPr sz="3100" b="1" i="1"/>
            </a:lvl2pPr>
            <a:lvl3pPr marL="1371600" lvl="2" indent="-2286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rgbClr val="3F3F3F"/>
              </a:buClr>
              <a:buSzPts val="3100"/>
              <a:buNone/>
              <a:defRPr sz="3100" b="1" i="1"/>
            </a:lvl3pPr>
            <a:lvl4pPr marL="1828800" lvl="3" indent="-2286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rgbClr val="3F3F3F"/>
              </a:buClr>
              <a:buSzPts val="3100"/>
              <a:buNone/>
              <a:defRPr sz="3100" b="1" i="1"/>
            </a:lvl4pPr>
            <a:lvl5pPr marL="2286000" lvl="4" indent="-2286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rgbClr val="3F3F3F"/>
              </a:buClr>
              <a:buSzPts val="3100"/>
              <a:buNone/>
              <a:defRPr sz="3100" b="1" i="1"/>
            </a:lvl5pPr>
            <a:lvl6pPr marL="2743200" lvl="5" indent="-42545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3100"/>
              <a:buChar char="■"/>
              <a:defRPr sz="2400"/>
            </a:lvl6pPr>
            <a:lvl7pPr marL="3200400" lvl="6" indent="-42545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3100"/>
              <a:buChar char="●"/>
              <a:defRPr sz="2400"/>
            </a:lvl7pPr>
            <a:lvl8pPr marL="3657600" lvl="7" indent="-42545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3100"/>
              <a:buChar char="○"/>
              <a:defRPr sz="2400"/>
            </a:lvl8pPr>
            <a:lvl9pPr marL="4114800" lvl="8" indent="-425450" algn="l">
              <a:lnSpc>
                <a:spcPct val="90000"/>
              </a:lnSpc>
              <a:spcBef>
                <a:spcPts val="3500"/>
              </a:spcBef>
              <a:spcAft>
                <a:spcPts val="3500"/>
              </a:spcAft>
              <a:buClr>
                <a:schemeClr val="dk1"/>
              </a:buClr>
              <a:buSzPts val="3100"/>
              <a:buChar char="■"/>
              <a:defRPr sz="2400"/>
            </a:lvl9pPr>
          </a:lstStyle>
          <a:p>
            <a:endParaRPr/>
          </a:p>
        </p:txBody>
      </p:sp>
      <p:pic>
        <p:nvPicPr>
          <p:cNvPr id="266" name="Google Shape;266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166" y="8496929"/>
            <a:ext cx="4397774" cy="23058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4"/>
          <p:cNvSpPr/>
          <p:nvPr/>
        </p:nvSpPr>
        <p:spPr>
          <a:xfrm>
            <a:off x="14553869" y="3370300"/>
            <a:ext cx="1215509" cy="1213667"/>
          </a:xfrm>
          <a:custGeom>
            <a:avLst/>
            <a:gdLst/>
            <a:ahLst/>
            <a:cxnLst/>
            <a:rect l="l" t="t" r="r" b="b"/>
            <a:pathLst>
              <a:path w="736672" h="736672" extrusionOk="0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44"/>
          <p:cNvSpPr/>
          <p:nvPr/>
        </p:nvSpPr>
        <p:spPr>
          <a:xfrm>
            <a:off x="14527688" y="3344134"/>
            <a:ext cx="1278380" cy="1276443"/>
          </a:xfrm>
          <a:custGeom>
            <a:avLst/>
            <a:gdLst/>
            <a:ahLst/>
            <a:cxnLst/>
            <a:rect l="l" t="t" r="r" b="b"/>
            <a:pathLst>
              <a:path w="774776" h="774776" extrusionOk="0">
                <a:moveTo>
                  <a:pt x="388023" y="766521"/>
                </a:moveTo>
                <a:cubicBezTo>
                  <a:pt x="179722" y="766521"/>
                  <a:pt x="9526" y="596324"/>
                  <a:pt x="9526" y="388023"/>
                </a:cubicBezTo>
                <a:cubicBezTo>
                  <a:pt x="9526" y="179723"/>
                  <a:pt x="179722" y="9526"/>
                  <a:pt x="388023" y="9526"/>
                </a:cubicBezTo>
                <a:cubicBezTo>
                  <a:pt x="596323" y="9526"/>
                  <a:pt x="766520" y="179723"/>
                  <a:pt x="766520" y="388023"/>
                </a:cubicBezTo>
                <a:cubicBezTo>
                  <a:pt x="766520" y="596324"/>
                  <a:pt x="596323" y="766521"/>
                  <a:pt x="388023" y="766521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1" y="729687"/>
                  <a:pt x="728416" y="577272"/>
                  <a:pt x="728416" y="389293"/>
                </a:cubicBezTo>
                <a:cubicBezTo>
                  <a:pt x="728416" y="201315"/>
                  <a:pt x="576001" y="48900"/>
                  <a:pt x="388023" y="489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44"/>
          <p:cNvSpPr/>
          <p:nvPr/>
        </p:nvSpPr>
        <p:spPr>
          <a:xfrm>
            <a:off x="12086766" y="-15699"/>
            <a:ext cx="8026554" cy="3808405"/>
          </a:xfrm>
          <a:custGeom>
            <a:avLst/>
            <a:gdLst/>
            <a:ahLst/>
            <a:cxnLst/>
            <a:rect l="l" t="t" r="r" b="b"/>
            <a:pathLst>
              <a:path w="4864578" h="2311627" extrusionOk="0">
                <a:moveTo>
                  <a:pt x="2911080" y="9526"/>
                </a:moveTo>
                <a:lnTo>
                  <a:pt x="2824712" y="9526"/>
                </a:lnTo>
                <a:lnTo>
                  <a:pt x="378451" y="1216145"/>
                </a:lnTo>
                <a:cubicBezTo>
                  <a:pt x="373371" y="1218685"/>
                  <a:pt x="240007" y="1284732"/>
                  <a:pt x="134587" y="1413014"/>
                </a:cubicBezTo>
                <a:cubicBezTo>
                  <a:pt x="35518" y="1532406"/>
                  <a:pt x="-54662" y="1728005"/>
                  <a:pt x="71081" y="1983300"/>
                </a:cubicBezTo>
                <a:lnTo>
                  <a:pt x="79972" y="2001082"/>
                </a:lnTo>
                <a:cubicBezTo>
                  <a:pt x="82512" y="2006163"/>
                  <a:pt x="142208" y="2125554"/>
                  <a:pt x="270491" y="2214463"/>
                </a:cubicBezTo>
                <a:cubicBezTo>
                  <a:pt x="339077" y="2261458"/>
                  <a:pt x="436877" y="2304642"/>
                  <a:pt x="561349" y="2304642"/>
                </a:cubicBezTo>
                <a:cubicBezTo>
                  <a:pt x="651528" y="2304642"/>
                  <a:pt x="755678" y="2283050"/>
                  <a:pt x="875070" y="2223354"/>
                </a:cubicBezTo>
                <a:lnTo>
                  <a:pt x="4860722" y="258470"/>
                </a:lnTo>
                <a:lnTo>
                  <a:pt x="4860722" y="216556"/>
                </a:lnTo>
                <a:lnTo>
                  <a:pt x="858558" y="2189061"/>
                </a:lnTo>
                <a:cubicBezTo>
                  <a:pt x="643907" y="2294481"/>
                  <a:pt x="454659" y="2293211"/>
                  <a:pt x="293353" y="2182710"/>
                </a:cubicBezTo>
                <a:cubicBezTo>
                  <a:pt x="172691" y="2100152"/>
                  <a:pt x="114265" y="1984570"/>
                  <a:pt x="114265" y="1983300"/>
                </a:cubicBezTo>
                <a:lnTo>
                  <a:pt x="105374" y="1965519"/>
                </a:lnTo>
                <a:cubicBezTo>
                  <a:pt x="11385" y="1775000"/>
                  <a:pt x="30437" y="1597182"/>
                  <a:pt x="163800" y="1437147"/>
                </a:cubicBezTo>
                <a:cubicBezTo>
                  <a:pt x="264140" y="1315215"/>
                  <a:pt x="394963" y="1250438"/>
                  <a:pt x="396233" y="1249168"/>
                </a:cubicBezTo>
                <a:lnTo>
                  <a:pt x="396233" y="1249168"/>
                </a:lnTo>
                <a:lnTo>
                  <a:pt x="2911080" y="952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44"/>
          <p:cNvSpPr/>
          <p:nvPr/>
        </p:nvSpPr>
        <p:spPr>
          <a:xfrm>
            <a:off x="16105292" y="729534"/>
            <a:ext cx="4002798" cy="4289688"/>
          </a:xfrm>
          <a:custGeom>
            <a:avLst/>
            <a:gdLst/>
            <a:ahLst/>
            <a:cxnLst/>
            <a:rect l="l" t="t" r="r" b="b"/>
            <a:pathLst>
              <a:path w="2425938" h="2603756" extrusionOk="0">
                <a:moveTo>
                  <a:pt x="2423711" y="1877880"/>
                </a:moveTo>
                <a:lnTo>
                  <a:pt x="1236144" y="2463408"/>
                </a:lnTo>
                <a:cubicBezTo>
                  <a:pt x="937665" y="2610742"/>
                  <a:pt x="665858" y="2594231"/>
                  <a:pt x="429615" y="2415143"/>
                </a:cubicBezTo>
                <a:cubicBezTo>
                  <a:pt x="251797" y="2280510"/>
                  <a:pt x="160348" y="2098882"/>
                  <a:pt x="160348" y="2097612"/>
                </a:cubicBezTo>
                <a:lnTo>
                  <a:pt x="146377" y="2069669"/>
                </a:lnTo>
                <a:cubicBezTo>
                  <a:pt x="-957" y="1771190"/>
                  <a:pt x="15554" y="1499383"/>
                  <a:pt x="194642" y="1263139"/>
                </a:cubicBezTo>
                <a:cubicBezTo>
                  <a:pt x="329275" y="1085322"/>
                  <a:pt x="509632" y="995143"/>
                  <a:pt x="512173" y="993873"/>
                </a:cubicBezTo>
                <a:lnTo>
                  <a:pt x="2423711" y="51440"/>
                </a:lnTo>
                <a:lnTo>
                  <a:pt x="2423711" y="9526"/>
                </a:lnTo>
                <a:lnTo>
                  <a:pt x="494391" y="960850"/>
                </a:lnTo>
                <a:cubicBezTo>
                  <a:pt x="486770" y="964660"/>
                  <a:pt x="303873" y="1056109"/>
                  <a:pt x="164159" y="1240277"/>
                </a:cubicBezTo>
                <a:cubicBezTo>
                  <a:pt x="34606" y="1411744"/>
                  <a:pt x="-80976" y="1697522"/>
                  <a:pt x="112083" y="2088721"/>
                </a:cubicBezTo>
                <a:lnTo>
                  <a:pt x="126055" y="2116664"/>
                </a:lnTo>
                <a:cubicBezTo>
                  <a:pt x="129865" y="2124284"/>
                  <a:pt x="221315" y="2307182"/>
                  <a:pt x="405483" y="2446896"/>
                </a:cubicBezTo>
                <a:cubicBezTo>
                  <a:pt x="510903" y="2526914"/>
                  <a:pt x="660778" y="2601851"/>
                  <a:pt x="851296" y="2601851"/>
                </a:cubicBezTo>
                <a:cubicBezTo>
                  <a:pt x="969418" y="2601851"/>
                  <a:pt x="1104052" y="2572638"/>
                  <a:pt x="1252656" y="2498971"/>
                </a:cubicBezTo>
                <a:lnTo>
                  <a:pt x="2422441" y="1922334"/>
                </a:lnTo>
                <a:lnTo>
                  <a:pt x="2422441" y="187788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44"/>
          <p:cNvSpPr/>
          <p:nvPr/>
        </p:nvSpPr>
        <p:spPr>
          <a:xfrm>
            <a:off x="-15707" y="3857190"/>
            <a:ext cx="4736295" cy="4185062"/>
          </a:xfrm>
          <a:custGeom>
            <a:avLst/>
            <a:gdLst/>
            <a:ahLst/>
            <a:cxnLst/>
            <a:rect l="l" t="t" r="r" b="b"/>
            <a:pathLst>
              <a:path w="2870482" h="2540250" extrusionOk="0">
                <a:moveTo>
                  <a:pt x="2481189" y="1064887"/>
                </a:moveTo>
                <a:lnTo>
                  <a:pt x="1678470" y="1461166"/>
                </a:lnTo>
                <a:cubicBezTo>
                  <a:pt x="1640366" y="1423062"/>
                  <a:pt x="1556538" y="1374797"/>
                  <a:pt x="1406664" y="1448465"/>
                </a:cubicBezTo>
                <a:lnTo>
                  <a:pt x="9526" y="2136873"/>
                </a:lnTo>
                <a:lnTo>
                  <a:pt x="9526" y="2531882"/>
                </a:lnTo>
                <a:lnTo>
                  <a:pt x="1564159" y="1765996"/>
                </a:lnTo>
                <a:cubicBezTo>
                  <a:pt x="1564159" y="1765996"/>
                  <a:pt x="1785161" y="1656765"/>
                  <a:pt x="1708953" y="1500540"/>
                </a:cubicBezTo>
                <a:lnTo>
                  <a:pt x="1706413" y="1494189"/>
                </a:lnTo>
                <a:cubicBezTo>
                  <a:pt x="1706413" y="1494189"/>
                  <a:pt x="1705143" y="1492919"/>
                  <a:pt x="1703873" y="1490379"/>
                </a:cubicBezTo>
                <a:lnTo>
                  <a:pt x="2498971" y="1097910"/>
                </a:lnTo>
                <a:cubicBezTo>
                  <a:pt x="2504051" y="1095370"/>
                  <a:pt x="3047665" y="819753"/>
                  <a:pt x="2806341" y="330755"/>
                </a:cubicBezTo>
                <a:lnTo>
                  <a:pt x="2797450" y="312973"/>
                </a:lnTo>
                <a:cubicBezTo>
                  <a:pt x="2794910" y="307892"/>
                  <a:pt x="2547236" y="-178566"/>
                  <a:pt x="2002352" y="90701"/>
                </a:cubicBezTo>
                <a:lnTo>
                  <a:pt x="9526" y="1073778"/>
                </a:lnTo>
                <a:lnTo>
                  <a:pt x="9526" y="1115692"/>
                </a:lnTo>
                <a:lnTo>
                  <a:pt x="2017594" y="124994"/>
                </a:lnTo>
                <a:cubicBezTo>
                  <a:pt x="2232245" y="19574"/>
                  <a:pt x="2421493" y="20844"/>
                  <a:pt x="2582799" y="131345"/>
                </a:cubicBezTo>
                <a:cubicBezTo>
                  <a:pt x="2703461" y="213903"/>
                  <a:pt x="2761887" y="329484"/>
                  <a:pt x="2761887" y="330755"/>
                </a:cubicBezTo>
                <a:lnTo>
                  <a:pt x="2770778" y="348536"/>
                </a:lnTo>
                <a:cubicBezTo>
                  <a:pt x="2864767" y="539055"/>
                  <a:pt x="2845715" y="716873"/>
                  <a:pt x="2712352" y="876908"/>
                </a:cubicBezTo>
                <a:cubicBezTo>
                  <a:pt x="2613282" y="998840"/>
                  <a:pt x="2482459" y="1063617"/>
                  <a:pt x="2481189" y="106488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Slide">
  <p:cSld name="2_Title Slide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5"/>
          <p:cNvSpPr txBox="1">
            <a:spLocks noGrp="1"/>
          </p:cNvSpPr>
          <p:nvPr>
            <p:ph type="sldNum" idx="12"/>
          </p:nvPr>
        </p:nvSpPr>
        <p:spPr>
          <a:xfrm>
            <a:off x="19233459" y="10900160"/>
            <a:ext cx="8706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Custom Layout">
  <p:cSld name="2_Custom Layout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6"/>
          <p:cNvSpPr txBox="1">
            <a:spLocks noGrp="1"/>
          </p:cNvSpPr>
          <p:nvPr>
            <p:ph type="title"/>
          </p:nvPr>
        </p:nvSpPr>
        <p:spPr>
          <a:xfrm>
            <a:off x="1382157" y="601781"/>
            <a:ext cx="17339700" cy="21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46"/>
          <p:cNvSpPr txBox="1">
            <a:spLocks noGrp="1"/>
          </p:cNvSpPr>
          <p:nvPr>
            <p:ph type="sldNum" idx="12"/>
          </p:nvPr>
        </p:nvSpPr>
        <p:spPr>
          <a:xfrm>
            <a:off x="14198521" y="10476208"/>
            <a:ext cx="4523400" cy="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7"/>
          <p:cNvSpPr txBox="1">
            <a:spLocks noGrp="1"/>
          </p:cNvSpPr>
          <p:nvPr>
            <p:ph type="title"/>
          </p:nvPr>
        </p:nvSpPr>
        <p:spPr>
          <a:xfrm>
            <a:off x="1371687" y="2817903"/>
            <a:ext cx="17339700" cy="47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0"/>
              <a:buFont typeface="Calibri"/>
              <a:buNone/>
              <a:defRPr sz="9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47"/>
          <p:cNvSpPr txBox="1">
            <a:spLocks noGrp="1"/>
          </p:cNvSpPr>
          <p:nvPr>
            <p:ph type="body" idx="1"/>
          </p:nvPr>
        </p:nvSpPr>
        <p:spPr>
          <a:xfrm>
            <a:off x="1371687" y="7564114"/>
            <a:ext cx="17339700" cy="24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  <a:defRPr sz="4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rgbClr val="888888"/>
              </a:buClr>
              <a:buSzPts val="3300"/>
              <a:buNone/>
              <a:defRPr sz="33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rgbClr val="888888"/>
              </a:buClr>
              <a:buSzPts val="3100"/>
              <a:buNone/>
              <a:defRPr sz="31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 sz="2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 sz="2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 sz="2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 sz="2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 sz="2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500"/>
              </a:spcBef>
              <a:spcAft>
                <a:spcPts val="3500"/>
              </a:spcAft>
              <a:buClr>
                <a:srgbClr val="888888"/>
              </a:buClr>
              <a:buSzPts val="2600"/>
              <a:buNone/>
              <a:defRPr sz="2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0" name="Google Shape;280;p47"/>
          <p:cNvSpPr txBox="1">
            <a:spLocks noGrp="1"/>
          </p:cNvSpPr>
          <p:nvPr>
            <p:ph type="dt" idx="10"/>
          </p:nvPr>
        </p:nvSpPr>
        <p:spPr>
          <a:xfrm>
            <a:off x="1382157" y="10476208"/>
            <a:ext cx="4523400" cy="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1" name="Google Shape;281;p47"/>
          <p:cNvSpPr txBox="1">
            <a:spLocks noGrp="1"/>
          </p:cNvSpPr>
          <p:nvPr>
            <p:ph type="ftr" idx="11"/>
          </p:nvPr>
        </p:nvSpPr>
        <p:spPr>
          <a:xfrm>
            <a:off x="6659483" y="10476208"/>
            <a:ext cx="6785100" cy="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2" name="Google Shape;282;p47"/>
          <p:cNvSpPr txBox="1">
            <a:spLocks noGrp="1"/>
          </p:cNvSpPr>
          <p:nvPr>
            <p:ph type="sldNum" idx="12"/>
          </p:nvPr>
        </p:nvSpPr>
        <p:spPr>
          <a:xfrm>
            <a:off x="14198521" y="10476208"/>
            <a:ext cx="4523400" cy="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s one">
  <p:cSld name="This one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8"/>
          <p:cNvSpPr txBox="1">
            <a:spLocks noGrp="1"/>
          </p:cNvSpPr>
          <p:nvPr>
            <p:ph type="title"/>
          </p:nvPr>
        </p:nvSpPr>
        <p:spPr>
          <a:xfrm>
            <a:off x="0" y="356934"/>
            <a:ext cx="201042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2000" tIns="200975" rIns="200975" bIns="20097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sz="4000" i="0" u="none" strike="noStrike" cap="none">
                <a:solidFill>
                  <a:srgbClr val="002060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5" name="Google Shape;285;p48"/>
          <p:cNvSpPr txBox="1">
            <a:spLocks noGrp="1"/>
          </p:cNvSpPr>
          <p:nvPr>
            <p:ph type="sldNum" idx="12"/>
          </p:nvPr>
        </p:nvSpPr>
        <p:spPr>
          <a:xfrm>
            <a:off x="19460784" y="10902190"/>
            <a:ext cx="4161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9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1042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5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8" name="Google Shape;288;p49"/>
          <p:cNvSpPr txBox="1">
            <a:spLocks noGrp="1"/>
          </p:cNvSpPr>
          <p:nvPr>
            <p:ph type="sldNum" idx="12"/>
          </p:nvPr>
        </p:nvSpPr>
        <p:spPr>
          <a:xfrm>
            <a:off x="19460784" y="10902190"/>
            <a:ext cx="4161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9" name="Google Shape;289;p49"/>
          <p:cNvSpPr txBox="1">
            <a:spLocks noGrp="1"/>
          </p:cNvSpPr>
          <p:nvPr>
            <p:ph type="sldNum" idx="2"/>
          </p:nvPr>
        </p:nvSpPr>
        <p:spPr>
          <a:xfrm>
            <a:off x="19272317" y="-111525"/>
            <a:ext cx="7473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0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1042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5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2" name="Google Shape;292;p50"/>
          <p:cNvSpPr txBox="1">
            <a:spLocks noGrp="1"/>
          </p:cNvSpPr>
          <p:nvPr>
            <p:ph type="sldNum" idx="12"/>
          </p:nvPr>
        </p:nvSpPr>
        <p:spPr>
          <a:xfrm>
            <a:off x="19460784" y="10902190"/>
            <a:ext cx="4161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3" name="Google Shape;293;p50"/>
          <p:cNvSpPr txBox="1">
            <a:spLocks noGrp="1"/>
          </p:cNvSpPr>
          <p:nvPr>
            <p:ph type="sldNum" idx="2"/>
          </p:nvPr>
        </p:nvSpPr>
        <p:spPr>
          <a:xfrm>
            <a:off x="19272317" y="-111525"/>
            <a:ext cx="7473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200" b="0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s one 1">
  <p:cSld name="This one 1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1"/>
          <p:cNvSpPr txBox="1">
            <a:spLocks noGrp="1"/>
          </p:cNvSpPr>
          <p:nvPr>
            <p:ph type="title"/>
          </p:nvPr>
        </p:nvSpPr>
        <p:spPr>
          <a:xfrm>
            <a:off x="0" y="356934"/>
            <a:ext cx="201042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2000" tIns="200975" rIns="200975" bIns="20097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6" name="Google Shape;296;p51"/>
          <p:cNvSpPr txBox="1">
            <a:spLocks noGrp="1"/>
          </p:cNvSpPr>
          <p:nvPr>
            <p:ph type="sldNum" idx="12"/>
          </p:nvPr>
        </p:nvSpPr>
        <p:spPr>
          <a:xfrm>
            <a:off x="19460784" y="10902190"/>
            <a:ext cx="4161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s one 2">
  <p:cSld name="This one 2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2"/>
          <p:cNvSpPr txBox="1">
            <a:spLocks noGrp="1"/>
          </p:cNvSpPr>
          <p:nvPr>
            <p:ph type="title"/>
          </p:nvPr>
        </p:nvSpPr>
        <p:spPr>
          <a:xfrm>
            <a:off x="0" y="356934"/>
            <a:ext cx="201042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2000" tIns="200975" rIns="200975" bIns="20097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9" name="Google Shape;299;p52"/>
          <p:cNvSpPr txBox="1">
            <a:spLocks noGrp="1"/>
          </p:cNvSpPr>
          <p:nvPr>
            <p:ph type="sldNum" idx="12"/>
          </p:nvPr>
        </p:nvSpPr>
        <p:spPr>
          <a:xfrm>
            <a:off x="19460784" y="10902190"/>
            <a:ext cx="4161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3"/>
          <p:cNvSpPr txBox="1">
            <a:spLocks noGrp="1"/>
          </p:cNvSpPr>
          <p:nvPr>
            <p:ph type="title"/>
          </p:nvPr>
        </p:nvSpPr>
        <p:spPr>
          <a:xfrm>
            <a:off x="402082" y="603528"/>
            <a:ext cx="19207800" cy="12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06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/>
            </a:lvl9pPr>
          </a:lstStyle>
          <a:p>
            <a:endParaRPr/>
          </a:p>
        </p:txBody>
      </p:sp>
      <p:sp>
        <p:nvSpPr>
          <p:cNvPr id="302" name="Google Shape;302;p53"/>
          <p:cNvSpPr txBox="1">
            <a:spLocks noGrp="1"/>
          </p:cNvSpPr>
          <p:nvPr>
            <p:ph type="sldNum" idx="12"/>
          </p:nvPr>
        </p:nvSpPr>
        <p:spPr>
          <a:xfrm>
            <a:off x="18687900" y="10660736"/>
            <a:ext cx="13065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050" tIns="56500" rIns="113050" bIns="56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3" name="Google Shape;303;p53"/>
          <p:cNvSpPr txBox="1">
            <a:spLocks noGrp="1"/>
          </p:cNvSpPr>
          <p:nvPr>
            <p:ph type="body" idx="1"/>
          </p:nvPr>
        </p:nvSpPr>
        <p:spPr>
          <a:xfrm>
            <a:off x="402080" y="10661101"/>
            <a:ext cx="59436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6515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080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26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26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>
              <a:lnSpc>
                <a:spcPct val="90000"/>
              </a:lnSpc>
              <a:spcBef>
                <a:spcPts val="3500"/>
              </a:spcBef>
              <a:spcAft>
                <a:spcPts val="350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3_Title and Conten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4"/>
          <p:cNvSpPr txBox="1">
            <a:spLocks noGrp="1"/>
          </p:cNvSpPr>
          <p:nvPr>
            <p:ph type="title"/>
          </p:nvPr>
        </p:nvSpPr>
        <p:spPr>
          <a:xfrm>
            <a:off x="402082" y="603528"/>
            <a:ext cx="19207800" cy="12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06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/>
            </a:lvl9pPr>
          </a:lstStyle>
          <a:p>
            <a:endParaRPr/>
          </a:p>
        </p:txBody>
      </p:sp>
      <p:sp>
        <p:nvSpPr>
          <p:cNvPr id="306" name="Google Shape;306;p54"/>
          <p:cNvSpPr txBox="1">
            <a:spLocks noGrp="1"/>
          </p:cNvSpPr>
          <p:nvPr>
            <p:ph type="sldNum" idx="12"/>
          </p:nvPr>
        </p:nvSpPr>
        <p:spPr>
          <a:xfrm>
            <a:off x="18687900" y="10660736"/>
            <a:ext cx="13065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050" tIns="56500" rIns="113050" bIns="56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Logo">
  <p:cSld name="Blank with Logo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5"/>
          <p:cNvSpPr txBox="1">
            <a:spLocks noGrp="1"/>
          </p:cNvSpPr>
          <p:nvPr>
            <p:ph type="sldNum" idx="12"/>
          </p:nvPr>
        </p:nvSpPr>
        <p:spPr>
          <a:xfrm>
            <a:off x="18628401" y="10970463"/>
            <a:ext cx="910800" cy="3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6_1">
  <p:cSld name="TITLE_AND_BODY_6_1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6"/>
          <p:cNvSpPr txBox="1">
            <a:spLocks noGrp="1"/>
          </p:cNvSpPr>
          <p:nvPr>
            <p:ph type="title"/>
          </p:nvPr>
        </p:nvSpPr>
        <p:spPr>
          <a:xfrm>
            <a:off x="337872" y="291722"/>
            <a:ext cx="19478100" cy="15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150750" rIns="150750" bIns="1507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000"/>
              <a:buNone/>
              <a:defRPr sz="4000" b="1">
                <a:solidFill>
                  <a:srgbClr val="0737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None/>
              <a:defRPr sz="2400" b="1">
                <a:solidFill>
                  <a:srgbClr val="07376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None/>
              <a:defRPr sz="2400" b="1">
                <a:solidFill>
                  <a:srgbClr val="07376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None/>
              <a:defRPr sz="2400" b="1">
                <a:solidFill>
                  <a:srgbClr val="07376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None/>
              <a:defRPr sz="2400" b="1">
                <a:solidFill>
                  <a:srgbClr val="07376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None/>
              <a:defRPr sz="2400" b="1">
                <a:solidFill>
                  <a:srgbClr val="07376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None/>
              <a:defRPr sz="2400" b="1">
                <a:solidFill>
                  <a:srgbClr val="07376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None/>
              <a:defRPr sz="2400" b="1">
                <a:solidFill>
                  <a:srgbClr val="07376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None/>
              <a:defRPr sz="2400" b="1"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sp>
        <p:nvSpPr>
          <p:cNvPr id="311" name="Google Shape;311;p56"/>
          <p:cNvSpPr txBox="1">
            <a:spLocks noGrp="1"/>
          </p:cNvSpPr>
          <p:nvPr>
            <p:ph type="body" idx="1"/>
          </p:nvPr>
        </p:nvSpPr>
        <p:spPr>
          <a:xfrm>
            <a:off x="337872" y="1844443"/>
            <a:ext cx="19478100" cy="83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150750" rIns="150750" bIns="150750" anchor="t" anchorCtr="0">
            <a:noAutofit/>
          </a:bodyPr>
          <a:lstStyle>
            <a:lvl1pPr marL="457200" lvl="0" indent="-425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12" name="Google Shape;312;p56"/>
          <p:cNvSpPr/>
          <p:nvPr/>
        </p:nvSpPr>
        <p:spPr>
          <a:xfrm>
            <a:off x="0" y="10476223"/>
            <a:ext cx="20104200" cy="826800"/>
          </a:xfrm>
          <a:prstGeom prst="rect">
            <a:avLst/>
          </a:prstGeom>
          <a:solidFill>
            <a:srgbClr val="073763"/>
          </a:solidFill>
          <a:ln w="12700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50750" tIns="75350" rIns="150750" bIns="753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alibri"/>
              <a:buNone/>
            </a:pPr>
            <a:endParaRPr sz="2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56"/>
          <p:cNvSpPr txBox="1">
            <a:spLocks noGrp="1"/>
          </p:cNvSpPr>
          <p:nvPr>
            <p:ph type="sldNum" idx="12"/>
          </p:nvPr>
        </p:nvSpPr>
        <p:spPr>
          <a:xfrm>
            <a:off x="19088726" y="10532436"/>
            <a:ext cx="91290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4" name="Google Shape;314;p56"/>
          <p:cNvSpPr txBox="1"/>
          <p:nvPr/>
        </p:nvSpPr>
        <p:spPr>
          <a:xfrm>
            <a:off x="230964" y="10649784"/>
            <a:ext cx="3808500" cy="5181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200975" tIns="200975" rIns="200975" bIns="200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DRAFT </a:t>
            </a: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DAN RAHASIA</a:t>
            </a: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9">
  <p:cSld name="TITLE_AND_BODY_9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7"/>
          <p:cNvSpPr txBox="1">
            <a:spLocks noGrp="1"/>
          </p:cNvSpPr>
          <p:nvPr>
            <p:ph type="title"/>
          </p:nvPr>
        </p:nvSpPr>
        <p:spPr>
          <a:xfrm>
            <a:off x="337872" y="291722"/>
            <a:ext cx="19478100" cy="15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150750" rIns="150750" bIns="1507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000"/>
              <a:buNone/>
              <a:defRPr sz="4000" b="1">
                <a:solidFill>
                  <a:srgbClr val="0737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None/>
              <a:defRPr sz="2400" b="1">
                <a:solidFill>
                  <a:srgbClr val="07376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None/>
              <a:defRPr sz="2400" b="1">
                <a:solidFill>
                  <a:srgbClr val="07376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None/>
              <a:defRPr sz="2400" b="1">
                <a:solidFill>
                  <a:srgbClr val="07376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None/>
              <a:defRPr sz="2400" b="1">
                <a:solidFill>
                  <a:srgbClr val="07376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None/>
              <a:defRPr sz="2400" b="1">
                <a:solidFill>
                  <a:srgbClr val="07376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None/>
              <a:defRPr sz="2400" b="1">
                <a:solidFill>
                  <a:srgbClr val="07376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None/>
              <a:defRPr sz="2400" b="1">
                <a:solidFill>
                  <a:srgbClr val="07376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None/>
              <a:defRPr sz="2400" b="1"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sp>
        <p:nvSpPr>
          <p:cNvPr id="317" name="Google Shape;317;p57"/>
          <p:cNvSpPr txBox="1">
            <a:spLocks noGrp="1"/>
          </p:cNvSpPr>
          <p:nvPr>
            <p:ph type="body" idx="1"/>
          </p:nvPr>
        </p:nvSpPr>
        <p:spPr>
          <a:xfrm>
            <a:off x="337872" y="1844443"/>
            <a:ext cx="19478100" cy="83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150750" rIns="150750" bIns="150750" anchor="t" anchorCtr="0">
            <a:noAutofit/>
          </a:bodyPr>
          <a:lstStyle>
            <a:lvl1pPr marL="457200" lvl="0" indent="-425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18" name="Google Shape;318;p57"/>
          <p:cNvSpPr/>
          <p:nvPr/>
        </p:nvSpPr>
        <p:spPr>
          <a:xfrm>
            <a:off x="0" y="10476223"/>
            <a:ext cx="20104200" cy="826800"/>
          </a:xfrm>
          <a:prstGeom prst="rect">
            <a:avLst/>
          </a:prstGeom>
          <a:solidFill>
            <a:srgbClr val="073763"/>
          </a:solidFill>
          <a:ln w="12700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50750" tIns="75350" rIns="150750" bIns="753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alibri"/>
              <a:buNone/>
            </a:pPr>
            <a:endParaRPr sz="2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57"/>
          <p:cNvSpPr txBox="1">
            <a:spLocks noGrp="1"/>
          </p:cNvSpPr>
          <p:nvPr>
            <p:ph type="sldNum" idx="12"/>
          </p:nvPr>
        </p:nvSpPr>
        <p:spPr>
          <a:xfrm>
            <a:off x="19088726" y="10532436"/>
            <a:ext cx="91290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0" name="Google Shape;320;p57"/>
          <p:cNvSpPr txBox="1"/>
          <p:nvPr/>
        </p:nvSpPr>
        <p:spPr>
          <a:xfrm>
            <a:off x="230964" y="10649784"/>
            <a:ext cx="3808500" cy="5181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200975" tIns="200975" rIns="200975" bIns="200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DRAFT </a:t>
            </a: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DAN RAHASIA</a:t>
            </a: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0">
  <p:cSld name="TITLE_AND_BODY_10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8"/>
          <p:cNvSpPr txBox="1">
            <a:spLocks noGrp="1"/>
          </p:cNvSpPr>
          <p:nvPr>
            <p:ph type="title"/>
          </p:nvPr>
        </p:nvSpPr>
        <p:spPr>
          <a:xfrm>
            <a:off x="685307" y="977956"/>
            <a:ext cx="18733500" cy="12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58"/>
          <p:cNvSpPr txBox="1">
            <a:spLocks noGrp="1"/>
          </p:cNvSpPr>
          <p:nvPr>
            <p:ph type="body" idx="1"/>
          </p:nvPr>
        </p:nvSpPr>
        <p:spPr>
          <a:xfrm>
            <a:off x="685307" y="2532599"/>
            <a:ext cx="18733500" cy="75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t" anchorCtr="0">
            <a:noAutofit/>
          </a:bodyPr>
          <a:lstStyle>
            <a:lvl1pPr marL="457200" lvl="0" indent="-425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1pPr>
            <a:lvl2pPr marL="914400" lvl="1" indent="-368300" algn="l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algn="l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algn="l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algn="l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algn="l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algn="l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algn="l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algn="l">
              <a:lnSpc>
                <a:spcPct val="115000"/>
              </a:lnSpc>
              <a:spcBef>
                <a:spcPts val="3500"/>
              </a:spcBef>
              <a:spcAft>
                <a:spcPts val="35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324" name="Google Shape;324;p58"/>
          <p:cNvSpPr txBox="1">
            <a:spLocks noGrp="1"/>
          </p:cNvSpPr>
          <p:nvPr>
            <p:ph type="sldNum" idx="12"/>
          </p:nvPr>
        </p:nvSpPr>
        <p:spPr>
          <a:xfrm>
            <a:off x="18627640" y="10247563"/>
            <a:ext cx="12063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s one sub">
  <p:cSld name="This one sub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9"/>
          <p:cNvSpPr txBox="1">
            <a:spLocks noGrp="1"/>
          </p:cNvSpPr>
          <p:nvPr>
            <p:ph type="title"/>
          </p:nvPr>
        </p:nvSpPr>
        <p:spPr>
          <a:xfrm>
            <a:off x="0" y="356934"/>
            <a:ext cx="201042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2000" tIns="200975" rIns="200975" bIns="20097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7" name="Google Shape;327;p59"/>
          <p:cNvSpPr txBox="1">
            <a:spLocks noGrp="1"/>
          </p:cNvSpPr>
          <p:nvPr>
            <p:ph type="sldNum" idx="12"/>
          </p:nvPr>
        </p:nvSpPr>
        <p:spPr>
          <a:xfrm>
            <a:off x="19460784" y="10902190"/>
            <a:ext cx="4161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8" name="Google Shape;328;p59"/>
          <p:cNvSpPr txBox="1">
            <a:spLocks noGrp="1"/>
          </p:cNvSpPr>
          <p:nvPr>
            <p:ph type="title" idx="2"/>
          </p:nvPr>
        </p:nvSpPr>
        <p:spPr>
          <a:xfrm>
            <a:off x="476164" y="1194193"/>
            <a:ext cx="185997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2000" tIns="200975" rIns="200975" bIns="20097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60"/>
          <p:cNvSpPr txBox="1">
            <a:spLocks noGrp="1"/>
          </p:cNvSpPr>
          <p:nvPr>
            <p:ph type="title"/>
          </p:nvPr>
        </p:nvSpPr>
        <p:spPr>
          <a:xfrm>
            <a:off x="1371687" y="2817903"/>
            <a:ext cx="17339700" cy="47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0"/>
              <a:buFont typeface="Calibri"/>
              <a:buNone/>
              <a:defRPr sz="9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60"/>
          <p:cNvSpPr txBox="1">
            <a:spLocks noGrp="1"/>
          </p:cNvSpPr>
          <p:nvPr>
            <p:ph type="body" idx="1"/>
          </p:nvPr>
        </p:nvSpPr>
        <p:spPr>
          <a:xfrm>
            <a:off x="1371687" y="7564114"/>
            <a:ext cx="17339700" cy="24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  <a:defRPr sz="4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rgbClr val="888888"/>
              </a:buClr>
              <a:buSzPts val="3300"/>
              <a:buNone/>
              <a:defRPr sz="33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rgbClr val="888888"/>
              </a:buClr>
              <a:buSzPts val="3100"/>
              <a:buNone/>
              <a:defRPr sz="31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 sz="2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 sz="2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 sz="2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 sz="2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 sz="2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500"/>
              </a:spcBef>
              <a:spcAft>
                <a:spcPts val="3500"/>
              </a:spcAft>
              <a:buClr>
                <a:srgbClr val="888888"/>
              </a:buClr>
              <a:buSzPts val="2600"/>
              <a:buNone/>
              <a:defRPr sz="2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2" name="Google Shape;332;p60"/>
          <p:cNvSpPr txBox="1">
            <a:spLocks noGrp="1"/>
          </p:cNvSpPr>
          <p:nvPr>
            <p:ph type="dt" idx="10"/>
          </p:nvPr>
        </p:nvSpPr>
        <p:spPr>
          <a:xfrm>
            <a:off x="1382157" y="10476208"/>
            <a:ext cx="4523400" cy="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3" name="Google Shape;333;p60"/>
          <p:cNvSpPr txBox="1">
            <a:spLocks noGrp="1"/>
          </p:cNvSpPr>
          <p:nvPr>
            <p:ph type="ftr" idx="11"/>
          </p:nvPr>
        </p:nvSpPr>
        <p:spPr>
          <a:xfrm>
            <a:off x="6659483" y="10476208"/>
            <a:ext cx="6785100" cy="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4" name="Google Shape;334;p60"/>
          <p:cNvSpPr txBox="1">
            <a:spLocks noGrp="1"/>
          </p:cNvSpPr>
          <p:nvPr>
            <p:ph type="sldNum" idx="12"/>
          </p:nvPr>
        </p:nvSpPr>
        <p:spPr>
          <a:xfrm>
            <a:off x="14198521" y="10476208"/>
            <a:ext cx="4523400" cy="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1">
  <p:cSld name="TITLE_AND_BODY_11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1"/>
          <p:cNvSpPr txBox="1">
            <a:spLocks noGrp="1"/>
          </p:cNvSpPr>
          <p:nvPr>
            <p:ph type="title"/>
          </p:nvPr>
        </p:nvSpPr>
        <p:spPr>
          <a:xfrm>
            <a:off x="685307" y="977956"/>
            <a:ext cx="18733500" cy="12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61"/>
          <p:cNvSpPr txBox="1">
            <a:spLocks noGrp="1"/>
          </p:cNvSpPr>
          <p:nvPr>
            <p:ph type="body" idx="1"/>
          </p:nvPr>
        </p:nvSpPr>
        <p:spPr>
          <a:xfrm>
            <a:off x="685307" y="2532599"/>
            <a:ext cx="18733500" cy="75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t" anchorCtr="0">
            <a:noAutofit/>
          </a:bodyPr>
          <a:lstStyle>
            <a:lvl1pPr marL="457200" lvl="0" indent="-425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1pPr>
            <a:lvl2pPr marL="914400" lvl="1" indent="-368300" algn="l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algn="l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algn="l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algn="l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algn="l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algn="l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algn="l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algn="l">
              <a:lnSpc>
                <a:spcPct val="115000"/>
              </a:lnSpc>
              <a:spcBef>
                <a:spcPts val="3500"/>
              </a:spcBef>
              <a:spcAft>
                <a:spcPts val="35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338" name="Google Shape;338;p61"/>
          <p:cNvSpPr txBox="1">
            <a:spLocks noGrp="1"/>
          </p:cNvSpPr>
          <p:nvPr>
            <p:ph type="sldNum" idx="12"/>
          </p:nvPr>
        </p:nvSpPr>
        <p:spPr>
          <a:xfrm>
            <a:off x="18627640" y="10247563"/>
            <a:ext cx="12063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8">
  <p:cSld name="TITLE_AND_BODY_8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62"/>
          <p:cNvSpPr txBox="1">
            <a:spLocks noGrp="1"/>
          </p:cNvSpPr>
          <p:nvPr>
            <p:ph type="title"/>
          </p:nvPr>
        </p:nvSpPr>
        <p:spPr>
          <a:xfrm>
            <a:off x="685307" y="977956"/>
            <a:ext cx="18733500" cy="12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62"/>
          <p:cNvSpPr txBox="1">
            <a:spLocks noGrp="1"/>
          </p:cNvSpPr>
          <p:nvPr>
            <p:ph type="body" idx="1"/>
          </p:nvPr>
        </p:nvSpPr>
        <p:spPr>
          <a:xfrm>
            <a:off x="685307" y="2532599"/>
            <a:ext cx="18733500" cy="75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t" anchorCtr="0">
            <a:noAutofit/>
          </a:bodyPr>
          <a:lstStyle>
            <a:lvl1pPr marL="457200" lvl="0" indent="-425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1pPr>
            <a:lvl2pPr marL="914400" lvl="1" indent="-368300" algn="l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algn="l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algn="l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algn="l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algn="l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algn="l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algn="l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algn="l">
              <a:lnSpc>
                <a:spcPct val="115000"/>
              </a:lnSpc>
              <a:spcBef>
                <a:spcPts val="3500"/>
              </a:spcBef>
              <a:spcAft>
                <a:spcPts val="35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342" name="Google Shape;342;p62"/>
          <p:cNvSpPr txBox="1">
            <a:spLocks noGrp="1"/>
          </p:cNvSpPr>
          <p:nvPr>
            <p:ph type="sldNum" idx="12"/>
          </p:nvPr>
        </p:nvSpPr>
        <p:spPr>
          <a:xfrm>
            <a:off x="18627640" y="10247563"/>
            <a:ext cx="12063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 2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63"/>
          <p:cNvSpPr txBox="1">
            <a:spLocks noGrp="1"/>
          </p:cNvSpPr>
          <p:nvPr>
            <p:ph type="title"/>
          </p:nvPr>
        </p:nvSpPr>
        <p:spPr>
          <a:xfrm>
            <a:off x="337872" y="291722"/>
            <a:ext cx="19478100" cy="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150750" rIns="150750" bIns="1507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000"/>
              <a:buNone/>
              <a:defRPr sz="4000" b="1">
                <a:solidFill>
                  <a:srgbClr val="0737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None/>
              <a:defRPr sz="2400" b="1">
                <a:solidFill>
                  <a:srgbClr val="07376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None/>
              <a:defRPr sz="2400" b="1">
                <a:solidFill>
                  <a:srgbClr val="07376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None/>
              <a:defRPr sz="2400" b="1">
                <a:solidFill>
                  <a:srgbClr val="07376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None/>
              <a:defRPr sz="2400" b="1">
                <a:solidFill>
                  <a:srgbClr val="07376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None/>
              <a:defRPr sz="2400" b="1">
                <a:solidFill>
                  <a:srgbClr val="07376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None/>
              <a:defRPr sz="2400" b="1">
                <a:solidFill>
                  <a:srgbClr val="07376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None/>
              <a:defRPr sz="2400" b="1">
                <a:solidFill>
                  <a:srgbClr val="07376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None/>
              <a:defRPr sz="2400" b="1"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sp>
        <p:nvSpPr>
          <p:cNvPr id="345" name="Google Shape;345;p63"/>
          <p:cNvSpPr/>
          <p:nvPr/>
        </p:nvSpPr>
        <p:spPr>
          <a:xfrm>
            <a:off x="0" y="10476223"/>
            <a:ext cx="20104200" cy="826800"/>
          </a:xfrm>
          <a:prstGeom prst="rect">
            <a:avLst/>
          </a:prstGeom>
          <a:solidFill>
            <a:srgbClr val="073763"/>
          </a:solidFill>
          <a:ln w="12700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50750" tIns="75350" rIns="150750" bIns="753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alibri"/>
              <a:buNone/>
            </a:pPr>
            <a:endParaRPr sz="2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63"/>
          <p:cNvSpPr txBox="1">
            <a:spLocks noGrp="1"/>
          </p:cNvSpPr>
          <p:nvPr>
            <p:ph type="sldNum" idx="12"/>
          </p:nvPr>
        </p:nvSpPr>
        <p:spPr>
          <a:xfrm>
            <a:off x="19088726" y="10532436"/>
            <a:ext cx="91290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7" name="Google Shape;347;p63"/>
          <p:cNvSpPr txBox="1"/>
          <p:nvPr/>
        </p:nvSpPr>
        <p:spPr>
          <a:xfrm>
            <a:off x="230964" y="10649784"/>
            <a:ext cx="3808500" cy="5181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200975" tIns="200975" rIns="200975" bIns="200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DRAFT </a:t>
            </a: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DAN RAHASIA</a:t>
            </a: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">
  <p:cSld name="logo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64"/>
          <p:cNvSpPr txBox="1">
            <a:spLocks noGrp="1"/>
          </p:cNvSpPr>
          <p:nvPr>
            <p:ph type="title"/>
          </p:nvPr>
        </p:nvSpPr>
        <p:spPr>
          <a:xfrm>
            <a:off x="337872" y="291722"/>
            <a:ext cx="19478100" cy="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000"/>
              <a:buNone/>
              <a:defRPr sz="4000" b="1">
                <a:solidFill>
                  <a:srgbClr val="0737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000"/>
              <a:buNone/>
              <a:defRPr b="1">
                <a:solidFill>
                  <a:srgbClr val="07376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000"/>
              <a:buNone/>
              <a:defRPr b="1">
                <a:solidFill>
                  <a:srgbClr val="07376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000"/>
              <a:buNone/>
              <a:defRPr b="1">
                <a:solidFill>
                  <a:srgbClr val="07376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000"/>
              <a:buNone/>
              <a:defRPr b="1">
                <a:solidFill>
                  <a:srgbClr val="07376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000"/>
              <a:buNone/>
              <a:defRPr b="1">
                <a:solidFill>
                  <a:srgbClr val="07376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000"/>
              <a:buNone/>
              <a:defRPr b="1">
                <a:solidFill>
                  <a:srgbClr val="07376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000"/>
              <a:buNone/>
              <a:defRPr b="1">
                <a:solidFill>
                  <a:srgbClr val="07376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000"/>
              <a:buNone/>
              <a:defRPr b="1"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sp>
        <p:nvSpPr>
          <p:cNvPr id="350" name="Google Shape;350;p64"/>
          <p:cNvSpPr/>
          <p:nvPr/>
        </p:nvSpPr>
        <p:spPr>
          <a:xfrm>
            <a:off x="0" y="10476223"/>
            <a:ext cx="20104200" cy="826800"/>
          </a:xfrm>
          <a:prstGeom prst="rect">
            <a:avLst/>
          </a:prstGeom>
          <a:solidFill>
            <a:srgbClr val="073763"/>
          </a:solidFill>
          <a:ln w="12700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50750" tIns="75350" rIns="150750" bIns="753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alibri"/>
              <a:buNone/>
            </a:pPr>
            <a:endParaRPr sz="2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64"/>
          <p:cNvSpPr txBox="1">
            <a:spLocks noGrp="1"/>
          </p:cNvSpPr>
          <p:nvPr>
            <p:ph type="sldNum" idx="12"/>
          </p:nvPr>
        </p:nvSpPr>
        <p:spPr>
          <a:xfrm>
            <a:off x="19088726" y="10599557"/>
            <a:ext cx="91290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2" name="Google Shape;352;p64"/>
          <p:cNvSpPr txBox="1"/>
          <p:nvPr/>
        </p:nvSpPr>
        <p:spPr>
          <a:xfrm>
            <a:off x="11573764" y="10695330"/>
            <a:ext cx="78219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6500" tIns="56500" rIns="56500" bIns="56500" anchor="t" anchorCtr="0">
            <a:spAutoFit/>
          </a:bodyPr>
          <a:lstStyle/>
          <a:p>
            <a:pPr marL="0" marR="0" lvl="1" indent="558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Kementerian Pendidikan, Kebudayaan, Riset, dan Teknologi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p64" descr="Google Shape;1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634839" y="10567040"/>
            <a:ext cx="912371" cy="645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2">
  <p:cSld name="TITLE_AND_BODY_12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5"/>
          <p:cNvSpPr txBox="1">
            <a:spLocks noGrp="1"/>
          </p:cNvSpPr>
          <p:nvPr>
            <p:ph type="title"/>
          </p:nvPr>
        </p:nvSpPr>
        <p:spPr>
          <a:xfrm>
            <a:off x="337872" y="291722"/>
            <a:ext cx="19478100" cy="15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150750" rIns="150750" bIns="1507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000"/>
              <a:buNone/>
              <a:defRPr sz="4000" b="1">
                <a:solidFill>
                  <a:srgbClr val="0737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None/>
              <a:defRPr sz="2400" b="1">
                <a:solidFill>
                  <a:srgbClr val="07376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None/>
              <a:defRPr sz="2400" b="1">
                <a:solidFill>
                  <a:srgbClr val="07376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None/>
              <a:defRPr sz="2400" b="1">
                <a:solidFill>
                  <a:srgbClr val="07376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None/>
              <a:defRPr sz="2400" b="1">
                <a:solidFill>
                  <a:srgbClr val="07376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None/>
              <a:defRPr sz="2400" b="1">
                <a:solidFill>
                  <a:srgbClr val="07376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None/>
              <a:defRPr sz="2400" b="1">
                <a:solidFill>
                  <a:srgbClr val="07376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None/>
              <a:defRPr sz="2400" b="1">
                <a:solidFill>
                  <a:srgbClr val="07376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None/>
              <a:defRPr sz="2400" b="1"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sp>
        <p:nvSpPr>
          <p:cNvPr id="356" name="Google Shape;356;p65"/>
          <p:cNvSpPr txBox="1">
            <a:spLocks noGrp="1"/>
          </p:cNvSpPr>
          <p:nvPr>
            <p:ph type="body" idx="1"/>
          </p:nvPr>
        </p:nvSpPr>
        <p:spPr>
          <a:xfrm>
            <a:off x="337872" y="1844443"/>
            <a:ext cx="19478100" cy="83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150750" rIns="150750" bIns="150750" anchor="t" anchorCtr="0">
            <a:noAutofit/>
          </a:bodyPr>
          <a:lstStyle>
            <a:lvl1pPr marL="457200" lvl="0" indent="-425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57" name="Google Shape;357;p65"/>
          <p:cNvSpPr/>
          <p:nvPr/>
        </p:nvSpPr>
        <p:spPr>
          <a:xfrm>
            <a:off x="0" y="10476223"/>
            <a:ext cx="20104200" cy="826800"/>
          </a:xfrm>
          <a:prstGeom prst="rect">
            <a:avLst/>
          </a:prstGeom>
          <a:solidFill>
            <a:srgbClr val="073763"/>
          </a:solidFill>
          <a:ln w="12700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50750" tIns="75350" rIns="150750" bIns="753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alibri"/>
              <a:buNone/>
            </a:pPr>
            <a:endParaRPr sz="2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65"/>
          <p:cNvSpPr txBox="1">
            <a:spLocks noGrp="1"/>
          </p:cNvSpPr>
          <p:nvPr>
            <p:ph type="sldNum" idx="12"/>
          </p:nvPr>
        </p:nvSpPr>
        <p:spPr>
          <a:xfrm>
            <a:off x="19088726" y="10532436"/>
            <a:ext cx="91290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9" name="Google Shape;359;p65"/>
          <p:cNvSpPr txBox="1"/>
          <p:nvPr/>
        </p:nvSpPr>
        <p:spPr>
          <a:xfrm>
            <a:off x="230964" y="10649784"/>
            <a:ext cx="3808500" cy="5181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200975" tIns="200975" rIns="200975" bIns="200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DRAFT </a:t>
            </a: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DAN RAHASIA</a:t>
            </a: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4">
  <p:cSld name="TITLE_AND_BODY_14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66"/>
          <p:cNvSpPr txBox="1">
            <a:spLocks noGrp="1"/>
          </p:cNvSpPr>
          <p:nvPr>
            <p:ph type="title"/>
          </p:nvPr>
        </p:nvSpPr>
        <p:spPr>
          <a:xfrm>
            <a:off x="337872" y="291722"/>
            <a:ext cx="19478100" cy="15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150750" rIns="150750" bIns="1507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000"/>
              <a:buNone/>
              <a:defRPr sz="4000" b="1">
                <a:solidFill>
                  <a:srgbClr val="0737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None/>
              <a:defRPr sz="2400" b="1">
                <a:solidFill>
                  <a:srgbClr val="07376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None/>
              <a:defRPr sz="2400" b="1">
                <a:solidFill>
                  <a:srgbClr val="07376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None/>
              <a:defRPr sz="2400" b="1">
                <a:solidFill>
                  <a:srgbClr val="07376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None/>
              <a:defRPr sz="2400" b="1">
                <a:solidFill>
                  <a:srgbClr val="07376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None/>
              <a:defRPr sz="2400" b="1">
                <a:solidFill>
                  <a:srgbClr val="07376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None/>
              <a:defRPr sz="2400" b="1">
                <a:solidFill>
                  <a:srgbClr val="07376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None/>
              <a:defRPr sz="2400" b="1">
                <a:solidFill>
                  <a:srgbClr val="07376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None/>
              <a:defRPr sz="2400" b="1"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sp>
        <p:nvSpPr>
          <p:cNvPr id="362" name="Google Shape;362;p66"/>
          <p:cNvSpPr txBox="1">
            <a:spLocks noGrp="1"/>
          </p:cNvSpPr>
          <p:nvPr>
            <p:ph type="body" idx="1"/>
          </p:nvPr>
        </p:nvSpPr>
        <p:spPr>
          <a:xfrm>
            <a:off x="337872" y="1844443"/>
            <a:ext cx="19478100" cy="83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150750" rIns="150750" bIns="150750" anchor="t" anchorCtr="0">
            <a:noAutofit/>
          </a:bodyPr>
          <a:lstStyle>
            <a:lvl1pPr marL="457200" lvl="0" indent="-425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63" name="Google Shape;363;p66"/>
          <p:cNvSpPr/>
          <p:nvPr/>
        </p:nvSpPr>
        <p:spPr>
          <a:xfrm>
            <a:off x="0" y="10476223"/>
            <a:ext cx="20104200" cy="826800"/>
          </a:xfrm>
          <a:prstGeom prst="rect">
            <a:avLst/>
          </a:prstGeom>
          <a:solidFill>
            <a:srgbClr val="073763"/>
          </a:solidFill>
          <a:ln w="12700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50750" tIns="75350" rIns="150750" bIns="753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alibri"/>
              <a:buNone/>
            </a:pPr>
            <a:endParaRPr sz="2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66"/>
          <p:cNvSpPr txBox="1">
            <a:spLocks noGrp="1"/>
          </p:cNvSpPr>
          <p:nvPr>
            <p:ph type="sldNum" idx="12"/>
          </p:nvPr>
        </p:nvSpPr>
        <p:spPr>
          <a:xfrm>
            <a:off x="19088726" y="10532436"/>
            <a:ext cx="91290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5" name="Google Shape;365;p66"/>
          <p:cNvSpPr txBox="1"/>
          <p:nvPr/>
        </p:nvSpPr>
        <p:spPr>
          <a:xfrm>
            <a:off x="230964" y="10649784"/>
            <a:ext cx="3808500" cy="5181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200975" tIns="200975" rIns="200975" bIns="200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DRAFT </a:t>
            </a: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DAN RAHASIA</a:t>
            </a: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s one 6">
  <p:cSld name="This one 6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67"/>
          <p:cNvSpPr txBox="1">
            <a:spLocks noGrp="1"/>
          </p:cNvSpPr>
          <p:nvPr>
            <p:ph type="title"/>
          </p:nvPr>
        </p:nvSpPr>
        <p:spPr>
          <a:xfrm>
            <a:off x="0" y="356934"/>
            <a:ext cx="201042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2000" tIns="200975" rIns="200975" bIns="20097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sz="4000" i="0" u="none" strike="noStrike" cap="none">
                <a:solidFill>
                  <a:srgbClr val="002060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8" name="Google Shape;368;p67"/>
          <p:cNvSpPr txBox="1">
            <a:spLocks noGrp="1"/>
          </p:cNvSpPr>
          <p:nvPr>
            <p:ph type="sldNum" idx="12"/>
          </p:nvPr>
        </p:nvSpPr>
        <p:spPr>
          <a:xfrm>
            <a:off x="19460784" y="10902190"/>
            <a:ext cx="4161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4">
  <p:cSld name="TITLE 4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8"/>
          <p:cNvSpPr txBox="1">
            <a:spLocks noGrp="1"/>
          </p:cNvSpPr>
          <p:nvPr>
            <p:ph type="title"/>
          </p:nvPr>
        </p:nvSpPr>
        <p:spPr>
          <a:xfrm>
            <a:off x="337872" y="291722"/>
            <a:ext cx="19478100" cy="15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150750" rIns="150750" bIns="1507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000"/>
              <a:buNone/>
              <a:defRPr sz="4000" b="1">
                <a:solidFill>
                  <a:srgbClr val="0737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None/>
              <a:defRPr sz="2400" b="1">
                <a:solidFill>
                  <a:srgbClr val="07376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None/>
              <a:defRPr sz="2400" b="1">
                <a:solidFill>
                  <a:srgbClr val="07376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None/>
              <a:defRPr sz="2400" b="1">
                <a:solidFill>
                  <a:srgbClr val="07376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None/>
              <a:defRPr sz="2400" b="1">
                <a:solidFill>
                  <a:srgbClr val="07376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None/>
              <a:defRPr sz="2400" b="1">
                <a:solidFill>
                  <a:srgbClr val="07376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None/>
              <a:defRPr sz="2400" b="1">
                <a:solidFill>
                  <a:srgbClr val="07376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None/>
              <a:defRPr sz="2400" b="1">
                <a:solidFill>
                  <a:srgbClr val="07376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None/>
              <a:defRPr sz="2400" b="1"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sp>
        <p:nvSpPr>
          <p:cNvPr id="371" name="Google Shape;371;p68"/>
          <p:cNvSpPr/>
          <p:nvPr/>
        </p:nvSpPr>
        <p:spPr>
          <a:xfrm>
            <a:off x="0" y="10476223"/>
            <a:ext cx="20104200" cy="826800"/>
          </a:xfrm>
          <a:prstGeom prst="rect">
            <a:avLst/>
          </a:prstGeom>
          <a:solidFill>
            <a:srgbClr val="073763"/>
          </a:solidFill>
          <a:ln w="12700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50750" tIns="75350" rIns="150750" bIns="753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alibri"/>
              <a:buNone/>
            </a:pPr>
            <a:endParaRPr sz="2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68"/>
          <p:cNvSpPr txBox="1">
            <a:spLocks noGrp="1"/>
          </p:cNvSpPr>
          <p:nvPr>
            <p:ph type="sldNum" idx="12"/>
          </p:nvPr>
        </p:nvSpPr>
        <p:spPr>
          <a:xfrm>
            <a:off x="19088726" y="10532436"/>
            <a:ext cx="91290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3" name="Google Shape;373;p68"/>
          <p:cNvSpPr txBox="1"/>
          <p:nvPr/>
        </p:nvSpPr>
        <p:spPr>
          <a:xfrm>
            <a:off x="230964" y="10649784"/>
            <a:ext cx="3808500" cy="5181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200975" tIns="200975" rIns="200975" bIns="200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DRAFT </a:t>
            </a: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DAN RAHASIA</a:t>
            </a: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raf dan rahasia">
  <p:cSld name="Draf dan rahasia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9"/>
          <p:cNvSpPr/>
          <p:nvPr/>
        </p:nvSpPr>
        <p:spPr>
          <a:xfrm>
            <a:off x="0" y="10476223"/>
            <a:ext cx="20104200" cy="826800"/>
          </a:xfrm>
          <a:prstGeom prst="rect">
            <a:avLst/>
          </a:prstGeom>
          <a:solidFill>
            <a:srgbClr val="073763"/>
          </a:solidFill>
          <a:ln w="12700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50750" tIns="75350" rIns="150750" bIns="753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alibri"/>
              <a:buNone/>
            </a:pPr>
            <a:endParaRPr sz="2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69"/>
          <p:cNvSpPr txBox="1">
            <a:spLocks noGrp="1"/>
          </p:cNvSpPr>
          <p:nvPr>
            <p:ph type="sldNum" idx="12"/>
          </p:nvPr>
        </p:nvSpPr>
        <p:spPr>
          <a:xfrm>
            <a:off x="19088726" y="10532436"/>
            <a:ext cx="91290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7" name="Google Shape;377;p69"/>
          <p:cNvSpPr txBox="1"/>
          <p:nvPr/>
        </p:nvSpPr>
        <p:spPr>
          <a:xfrm>
            <a:off x="230964" y="10649784"/>
            <a:ext cx="3530700" cy="5181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200975" tIns="200975" rIns="200975" bIns="2009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DRAF DAN RAHASIA</a:t>
            </a: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69"/>
          <p:cNvSpPr txBox="1">
            <a:spLocks noGrp="1"/>
          </p:cNvSpPr>
          <p:nvPr>
            <p:ph type="title"/>
          </p:nvPr>
        </p:nvSpPr>
        <p:spPr>
          <a:xfrm>
            <a:off x="0" y="356934"/>
            <a:ext cx="201042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2000" tIns="200975" rIns="200975" bIns="20097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sz="4000" b="1" i="0" u="none" strike="noStrike" cap="none">
                <a:solidFill>
                  <a:srgbClr val="002060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i="0" u="none" strike="noStrike" cap="none">
                <a:solidFill>
                  <a:srgbClr val="000000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i="0" u="none" strike="noStrike" cap="none">
                <a:solidFill>
                  <a:srgbClr val="000000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i="0" u="none" strike="noStrike" cap="none">
                <a:solidFill>
                  <a:srgbClr val="000000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i="0" u="none" strike="noStrike" cap="none">
                <a:solidFill>
                  <a:srgbClr val="000000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i="0" u="none" strike="noStrike" cap="none">
                <a:solidFill>
                  <a:srgbClr val="000000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i="0" u="none" strike="noStrike" cap="none">
                <a:solidFill>
                  <a:srgbClr val="000000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i="0" u="none" strike="noStrike" cap="none">
                <a:solidFill>
                  <a:srgbClr val="000000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s one 2 1">
  <p:cSld name="This one 2 1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70"/>
          <p:cNvSpPr txBox="1">
            <a:spLocks noGrp="1"/>
          </p:cNvSpPr>
          <p:nvPr>
            <p:ph type="title"/>
          </p:nvPr>
        </p:nvSpPr>
        <p:spPr>
          <a:xfrm>
            <a:off x="0" y="356934"/>
            <a:ext cx="201042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2000" tIns="200975" rIns="200975" bIns="20097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sz="4000" i="0" u="none" strike="noStrike" cap="none">
                <a:solidFill>
                  <a:srgbClr val="002060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1" name="Google Shape;381;p70"/>
          <p:cNvSpPr txBox="1">
            <a:spLocks noGrp="1"/>
          </p:cNvSpPr>
          <p:nvPr>
            <p:ph type="sldNum" idx="12"/>
          </p:nvPr>
        </p:nvSpPr>
        <p:spPr>
          <a:xfrm>
            <a:off x="19460784" y="10902190"/>
            <a:ext cx="4161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Master">
  <p:cSld name="1_Title Master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71"/>
          <p:cNvSpPr/>
          <p:nvPr/>
        </p:nvSpPr>
        <p:spPr>
          <a:xfrm>
            <a:off x="0" y="10382015"/>
            <a:ext cx="20104200" cy="921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00975" tIns="100450" rIns="200975" bIns="100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4" name="Google Shape;384;p71"/>
          <p:cNvPicPr preferRelativeResize="0"/>
          <p:nvPr/>
        </p:nvPicPr>
        <p:blipFill rotWithShape="1">
          <a:blip r:embed="rId2">
            <a:alphaModFix amt="51000"/>
          </a:blip>
          <a:srcRect t="3427" b="3417"/>
          <a:stretch/>
        </p:blipFill>
        <p:spPr>
          <a:xfrm>
            <a:off x="451" y="0"/>
            <a:ext cx="20103652" cy="11302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5" name="Google Shape;385;p71"/>
          <p:cNvGrpSpPr/>
          <p:nvPr/>
        </p:nvGrpSpPr>
        <p:grpSpPr>
          <a:xfrm>
            <a:off x="6973298" y="10640"/>
            <a:ext cx="13131317" cy="11302670"/>
            <a:chOff x="4228801" y="7184"/>
            <a:chExt cx="7963200" cy="6858000"/>
          </a:xfrm>
        </p:grpSpPr>
        <p:sp>
          <p:nvSpPr>
            <p:cNvPr id="386" name="Google Shape;386;p71"/>
            <p:cNvSpPr/>
            <p:nvPr/>
          </p:nvSpPr>
          <p:spPr>
            <a:xfrm>
              <a:off x="5691001" y="7184"/>
              <a:ext cx="6501000" cy="68436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50750" tIns="75350" rIns="150750" bIns="753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Calibri"/>
                <a:buNone/>
              </a:pPr>
              <a:endParaRPr sz="3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71"/>
            <p:cNvSpPr/>
            <p:nvPr/>
          </p:nvSpPr>
          <p:spPr>
            <a:xfrm flipH="1">
              <a:off x="4228801" y="7184"/>
              <a:ext cx="1462200" cy="68580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50750" tIns="75350" rIns="150750" bIns="753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Calibri"/>
                <a:buNone/>
              </a:pPr>
              <a:endParaRPr sz="3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8" name="Google Shape;388;p71"/>
          <p:cNvSpPr txBox="1"/>
          <p:nvPr/>
        </p:nvSpPr>
        <p:spPr>
          <a:xfrm>
            <a:off x="8482624" y="3524246"/>
            <a:ext cx="11473500" cy="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KEMENTERIAN PENDIDIKAN DAN KEBUDAYAAN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9" name="Google Shape;389;p71" descr="D:\Ade\KEMENDIKBUD\Paparan Menteri\ppt\Gand Design PGRI\33ddc3bc2640689.png"/>
          <p:cNvPicPr preferRelativeResize="0"/>
          <p:nvPr/>
        </p:nvPicPr>
        <p:blipFill rotWithShape="1">
          <a:blip r:embed="rId3">
            <a:alphaModFix/>
          </a:blip>
          <a:srcRect l="6794"/>
          <a:stretch/>
        </p:blipFill>
        <p:spPr>
          <a:xfrm>
            <a:off x="13101757" y="1696380"/>
            <a:ext cx="2410949" cy="1827862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71"/>
          <p:cNvSpPr txBox="1">
            <a:spLocks noGrp="1"/>
          </p:cNvSpPr>
          <p:nvPr>
            <p:ph type="body" idx="1"/>
          </p:nvPr>
        </p:nvSpPr>
        <p:spPr>
          <a:xfrm>
            <a:off x="8867768" y="5110771"/>
            <a:ext cx="10879200" cy="25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350" tIns="75350" rIns="75350" bIns="7535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SzPts val="6200"/>
              <a:buNone/>
              <a:defRPr sz="5300" b="1">
                <a:solidFill>
                  <a:srgbClr val="0130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6223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SzPts val="6200"/>
              <a:buChar char="○"/>
              <a:defRPr/>
            </a:lvl2pPr>
            <a:lvl3pPr marL="1371600" lvl="2" indent="-6223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SzPts val="6200"/>
              <a:buChar char="■"/>
              <a:defRPr/>
            </a:lvl3pPr>
            <a:lvl4pPr marL="1828800" lvl="3" indent="-6223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SzPts val="6200"/>
              <a:buChar char="●"/>
              <a:defRPr/>
            </a:lvl4pPr>
            <a:lvl5pPr marL="2286000" lvl="4" indent="-6223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SzPts val="6200"/>
              <a:buChar char="○"/>
              <a:defRPr/>
            </a:lvl5pPr>
            <a:lvl6pPr marL="2743200" lvl="5" indent="-6223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SzPts val="6200"/>
              <a:buChar char="■"/>
              <a:defRPr/>
            </a:lvl6pPr>
            <a:lvl7pPr marL="3200400" lvl="6" indent="-6223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SzPts val="6200"/>
              <a:buChar char="●"/>
              <a:defRPr/>
            </a:lvl7pPr>
            <a:lvl8pPr marL="3657600" lvl="7" indent="-6223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SzPts val="6200"/>
              <a:buChar char="○"/>
              <a:defRPr/>
            </a:lvl8pPr>
            <a:lvl9pPr marL="4114800" lvl="8" indent="-6223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SzPts val="6200"/>
              <a:buChar char="■"/>
              <a:defRPr/>
            </a:lvl9pPr>
          </a:lstStyle>
          <a:p>
            <a:endParaRPr/>
          </a:p>
        </p:txBody>
      </p:sp>
      <p:sp>
        <p:nvSpPr>
          <p:cNvPr id="391" name="Google Shape;391;p71"/>
          <p:cNvSpPr txBox="1">
            <a:spLocks noGrp="1"/>
          </p:cNvSpPr>
          <p:nvPr>
            <p:ph type="body" idx="2"/>
          </p:nvPr>
        </p:nvSpPr>
        <p:spPr>
          <a:xfrm>
            <a:off x="8867768" y="8624370"/>
            <a:ext cx="10879200" cy="5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350" tIns="75350" rIns="75350" bIns="7535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SzPts val="6200"/>
              <a:buNone/>
              <a:defRPr sz="2600" b="1">
                <a:solidFill>
                  <a:srgbClr val="0130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6223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SzPts val="6200"/>
              <a:buChar char="○"/>
              <a:defRPr/>
            </a:lvl2pPr>
            <a:lvl3pPr marL="1371600" lvl="2" indent="-6223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SzPts val="6200"/>
              <a:buChar char="■"/>
              <a:defRPr/>
            </a:lvl3pPr>
            <a:lvl4pPr marL="1828800" lvl="3" indent="-6223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SzPts val="6200"/>
              <a:buChar char="●"/>
              <a:defRPr/>
            </a:lvl4pPr>
            <a:lvl5pPr marL="2286000" lvl="4" indent="-6223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SzPts val="6200"/>
              <a:buChar char="○"/>
              <a:defRPr/>
            </a:lvl5pPr>
            <a:lvl6pPr marL="2743200" lvl="5" indent="-6223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SzPts val="6200"/>
              <a:buChar char="■"/>
              <a:defRPr/>
            </a:lvl6pPr>
            <a:lvl7pPr marL="3200400" lvl="6" indent="-6223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SzPts val="6200"/>
              <a:buChar char="●"/>
              <a:defRPr/>
            </a:lvl7pPr>
            <a:lvl8pPr marL="3657600" lvl="7" indent="-6223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SzPts val="6200"/>
              <a:buChar char="○"/>
              <a:defRPr/>
            </a:lvl8pPr>
            <a:lvl9pPr marL="4114800" lvl="8" indent="-6223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SzPts val="6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>
  <p:cSld name="OBJECT 2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72"/>
          <p:cNvSpPr txBox="1">
            <a:spLocks noGrp="1"/>
          </p:cNvSpPr>
          <p:nvPr>
            <p:ph type="sldNum" idx="12"/>
          </p:nvPr>
        </p:nvSpPr>
        <p:spPr>
          <a:xfrm>
            <a:off x="19167456" y="10452048"/>
            <a:ext cx="601500" cy="6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400" tIns="100400" rIns="100400" bIns="1004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1">
  <p:cSld name="Title and body 11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73"/>
          <p:cNvSpPr txBox="1">
            <a:spLocks noGrp="1"/>
          </p:cNvSpPr>
          <p:nvPr>
            <p:ph type="title"/>
          </p:nvPr>
        </p:nvSpPr>
        <p:spPr>
          <a:xfrm>
            <a:off x="685307" y="977956"/>
            <a:ext cx="18733500" cy="12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73"/>
          <p:cNvSpPr txBox="1">
            <a:spLocks noGrp="1"/>
          </p:cNvSpPr>
          <p:nvPr>
            <p:ph type="body" idx="1"/>
          </p:nvPr>
        </p:nvSpPr>
        <p:spPr>
          <a:xfrm>
            <a:off x="685307" y="2532599"/>
            <a:ext cx="18733500" cy="75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t" anchorCtr="0">
            <a:noAutofit/>
          </a:bodyPr>
          <a:lstStyle>
            <a:lvl1pPr marL="457200" lvl="0" indent="-425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1pPr>
            <a:lvl2pPr marL="914400" lvl="1" indent="-368300" algn="l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algn="l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algn="l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algn="l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algn="l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algn="l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algn="l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algn="l">
              <a:lnSpc>
                <a:spcPct val="115000"/>
              </a:lnSpc>
              <a:spcBef>
                <a:spcPts val="3500"/>
              </a:spcBef>
              <a:spcAft>
                <a:spcPts val="35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397" name="Google Shape;397;p73"/>
          <p:cNvSpPr txBox="1">
            <a:spLocks noGrp="1"/>
          </p:cNvSpPr>
          <p:nvPr>
            <p:ph type="sldNum" idx="12"/>
          </p:nvPr>
        </p:nvSpPr>
        <p:spPr>
          <a:xfrm>
            <a:off x="18627640" y="10247563"/>
            <a:ext cx="12063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1">
  <p:cSld name="logo 1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74"/>
          <p:cNvSpPr txBox="1">
            <a:spLocks noGrp="1"/>
          </p:cNvSpPr>
          <p:nvPr>
            <p:ph type="title"/>
          </p:nvPr>
        </p:nvSpPr>
        <p:spPr>
          <a:xfrm>
            <a:off x="337872" y="291722"/>
            <a:ext cx="19478100" cy="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000"/>
              <a:buChar char="●"/>
              <a:defRPr sz="4000" b="1">
                <a:solidFill>
                  <a:srgbClr val="0737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100"/>
              <a:buChar char="○"/>
              <a:defRPr b="1">
                <a:solidFill>
                  <a:srgbClr val="07376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100"/>
              <a:buChar char="■"/>
              <a:defRPr b="1">
                <a:solidFill>
                  <a:srgbClr val="07376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100"/>
              <a:buChar char="●"/>
              <a:defRPr b="1">
                <a:solidFill>
                  <a:srgbClr val="07376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100"/>
              <a:buChar char="○"/>
              <a:defRPr b="1">
                <a:solidFill>
                  <a:srgbClr val="07376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100"/>
              <a:buChar char="■"/>
              <a:defRPr b="1">
                <a:solidFill>
                  <a:srgbClr val="07376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100"/>
              <a:buChar char="●"/>
              <a:defRPr b="1">
                <a:solidFill>
                  <a:srgbClr val="07376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100"/>
              <a:buChar char="○"/>
              <a:defRPr b="1">
                <a:solidFill>
                  <a:srgbClr val="07376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100"/>
              <a:buChar char="■"/>
              <a:defRPr b="1"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74"/>
          <p:cNvSpPr/>
          <p:nvPr/>
        </p:nvSpPr>
        <p:spPr>
          <a:xfrm>
            <a:off x="0" y="10476223"/>
            <a:ext cx="20104200" cy="826800"/>
          </a:xfrm>
          <a:prstGeom prst="rect">
            <a:avLst/>
          </a:prstGeom>
          <a:solidFill>
            <a:srgbClr val="073763"/>
          </a:solidFill>
          <a:ln w="12700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50750" tIns="75350" rIns="150750" bIns="753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alibri"/>
              <a:buNone/>
            </a:pPr>
            <a:endParaRPr sz="2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74"/>
          <p:cNvSpPr txBox="1">
            <a:spLocks noGrp="1"/>
          </p:cNvSpPr>
          <p:nvPr>
            <p:ph type="sldNum" idx="12"/>
          </p:nvPr>
        </p:nvSpPr>
        <p:spPr>
          <a:xfrm>
            <a:off x="19088726" y="10599557"/>
            <a:ext cx="91290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2" name="Google Shape;402;p74"/>
          <p:cNvSpPr txBox="1"/>
          <p:nvPr/>
        </p:nvSpPr>
        <p:spPr>
          <a:xfrm>
            <a:off x="11903720" y="10695330"/>
            <a:ext cx="74928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6500" tIns="56500" rIns="56500" bIns="56500" anchor="t" anchorCtr="0">
            <a:spAutoFit/>
          </a:bodyPr>
          <a:lstStyle/>
          <a:p>
            <a:pPr marL="0" marR="0" lvl="1" indent="558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Kementerian Pendidikan, Kebudayaan, Riset, dan Teknologi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3" name="Google Shape;403;p74" descr="Google Shape;1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634839" y="10567040"/>
            <a:ext cx="912371" cy="645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 /><Relationship Id="rId18" Type="http://schemas.openxmlformats.org/officeDocument/2006/relationships/slideLayout" Target="../slideLayouts/slideLayout29.xml" /><Relationship Id="rId26" Type="http://schemas.openxmlformats.org/officeDocument/2006/relationships/slideLayout" Target="../slideLayouts/slideLayout37.xml" /><Relationship Id="rId39" Type="http://schemas.openxmlformats.org/officeDocument/2006/relationships/slideLayout" Target="../slideLayouts/slideLayout50.xml" /><Relationship Id="rId21" Type="http://schemas.openxmlformats.org/officeDocument/2006/relationships/slideLayout" Target="../slideLayouts/slideLayout32.xml" /><Relationship Id="rId34" Type="http://schemas.openxmlformats.org/officeDocument/2006/relationships/slideLayout" Target="../slideLayouts/slideLayout45.xml" /><Relationship Id="rId42" Type="http://schemas.openxmlformats.org/officeDocument/2006/relationships/slideLayout" Target="../slideLayouts/slideLayout53.xml" /><Relationship Id="rId47" Type="http://schemas.openxmlformats.org/officeDocument/2006/relationships/slideLayout" Target="../slideLayouts/slideLayout58.xml" /><Relationship Id="rId50" Type="http://schemas.openxmlformats.org/officeDocument/2006/relationships/slideLayout" Target="../slideLayouts/slideLayout61.xml" /><Relationship Id="rId55" Type="http://schemas.openxmlformats.org/officeDocument/2006/relationships/slideLayout" Target="../slideLayouts/slideLayout66.xml" /><Relationship Id="rId7" Type="http://schemas.openxmlformats.org/officeDocument/2006/relationships/slideLayout" Target="../slideLayouts/slideLayout18.xml" /><Relationship Id="rId2" Type="http://schemas.openxmlformats.org/officeDocument/2006/relationships/slideLayout" Target="../slideLayouts/slideLayout13.xml" /><Relationship Id="rId16" Type="http://schemas.openxmlformats.org/officeDocument/2006/relationships/slideLayout" Target="../slideLayouts/slideLayout27.xml" /><Relationship Id="rId20" Type="http://schemas.openxmlformats.org/officeDocument/2006/relationships/slideLayout" Target="../slideLayouts/slideLayout31.xml" /><Relationship Id="rId29" Type="http://schemas.openxmlformats.org/officeDocument/2006/relationships/slideLayout" Target="../slideLayouts/slideLayout40.xml" /><Relationship Id="rId41" Type="http://schemas.openxmlformats.org/officeDocument/2006/relationships/slideLayout" Target="../slideLayouts/slideLayout52.xml" /><Relationship Id="rId54" Type="http://schemas.openxmlformats.org/officeDocument/2006/relationships/slideLayout" Target="../slideLayouts/slideLayout65.xml" /><Relationship Id="rId62" Type="http://schemas.openxmlformats.org/officeDocument/2006/relationships/theme" Target="../theme/theme2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24" Type="http://schemas.openxmlformats.org/officeDocument/2006/relationships/slideLayout" Target="../slideLayouts/slideLayout35.xml" /><Relationship Id="rId32" Type="http://schemas.openxmlformats.org/officeDocument/2006/relationships/slideLayout" Target="../slideLayouts/slideLayout43.xml" /><Relationship Id="rId37" Type="http://schemas.openxmlformats.org/officeDocument/2006/relationships/slideLayout" Target="../slideLayouts/slideLayout48.xml" /><Relationship Id="rId40" Type="http://schemas.openxmlformats.org/officeDocument/2006/relationships/slideLayout" Target="../slideLayouts/slideLayout51.xml" /><Relationship Id="rId45" Type="http://schemas.openxmlformats.org/officeDocument/2006/relationships/slideLayout" Target="../slideLayouts/slideLayout56.xml" /><Relationship Id="rId53" Type="http://schemas.openxmlformats.org/officeDocument/2006/relationships/slideLayout" Target="../slideLayouts/slideLayout64.xml" /><Relationship Id="rId58" Type="http://schemas.openxmlformats.org/officeDocument/2006/relationships/slideLayout" Target="../slideLayouts/slideLayout69.xml" /><Relationship Id="rId5" Type="http://schemas.openxmlformats.org/officeDocument/2006/relationships/slideLayout" Target="../slideLayouts/slideLayout16.xml" /><Relationship Id="rId15" Type="http://schemas.openxmlformats.org/officeDocument/2006/relationships/slideLayout" Target="../slideLayouts/slideLayout26.xml" /><Relationship Id="rId23" Type="http://schemas.openxmlformats.org/officeDocument/2006/relationships/slideLayout" Target="../slideLayouts/slideLayout34.xml" /><Relationship Id="rId28" Type="http://schemas.openxmlformats.org/officeDocument/2006/relationships/slideLayout" Target="../slideLayouts/slideLayout39.xml" /><Relationship Id="rId36" Type="http://schemas.openxmlformats.org/officeDocument/2006/relationships/slideLayout" Target="../slideLayouts/slideLayout47.xml" /><Relationship Id="rId49" Type="http://schemas.openxmlformats.org/officeDocument/2006/relationships/slideLayout" Target="../slideLayouts/slideLayout60.xml" /><Relationship Id="rId57" Type="http://schemas.openxmlformats.org/officeDocument/2006/relationships/slideLayout" Target="../slideLayouts/slideLayout68.xml" /><Relationship Id="rId61" Type="http://schemas.openxmlformats.org/officeDocument/2006/relationships/slideLayout" Target="../slideLayouts/slideLayout72.xml" /><Relationship Id="rId10" Type="http://schemas.openxmlformats.org/officeDocument/2006/relationships/slideLayout" Target="../slideLayouts/slideLayout21.xml" /><Relationship Id="rId19" Type="http://schemas.openxmlformats.org/officeDocument/2006/relationships/slideLayout" Target="../slideLayouts/slideLayout30.xml" /><Relationship Id="rId31" Type="http://schemas.openxmlformats.org/officeDocument/2006/relationships/slideLayout" Target="../slideLayouts/slideLayout42.xml" /><Relationship Id="rId44" Type="http://schemas.openxmlformats.org/officeDocument/2006/relationships/slideLayout" Target="../slideLayouts/slideLayout55.xml" /><Relationship Id="rId52" Type="http://schemas.openxmlformats.org/officeDocument/2006/relationships/slideLayout" Target="../slideLayouts/slideLayout63.xml" /><Relationship Id="rId60" Type="http://schemas.openxmlformats.org/officeDocument/2006/relationships/slideLayout" Target="../slideLayouts/slideLayout7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Relationship Id="rId14" Type="http://schemas.openxmlformats.org/officeDocument/2006/relationships/slideLayout" Target="../slideLayouts/slideLayout25.xml" /><Relationship Id="rId22" Type="http://schemas.openxmlformats.org/officeDocument/2006/relationships/slideLayout" Target="../slideLayouts/slideLayout33.xml" /><Relationship Id="rId27" Type="http://schemas.openxmlformats.org/officeDocument/2006/relationships/slideLayout" Target="../slideLayouts/slideLayout38.xml" /><Relationship Id="rId30" Type="http://schemas.openxmlformats.org/officeDocument/2006/relationships/slideLayout" Target="../slideLayouts/slideLayout41.xml" /><Relationship Id="rId35" Type="http://schemas.openxmlformats.org/officeDocument/2006/relationships/slideLayout" Target="../slideLayouts/slideLayout46.xml" /><Relationship Id="rId43" Type="http://schemas.openxmlformats.org/officeDocument/2006/relationships/slideLayout" Target="../slideLayouts/slideLayout54.xml" /><Relationship Id="rId48" Type="http://schemas.openxmlformats.org/officeDocument/2006/relationships/slideLayout" Target="../slideLayouts/slideLayout59.xml" /><Relationship Id="rId56" Type="http://schemas.openxmlformats.org/officeDocument/2006/relationships/slideLayout" Target="../slideLayouts/slideLayout67.xml" /><Relationship Id="rId8" Type="http://schemas.openxmlformats.org/officeDocument/2006/relationships/slideLayout" Target="../slideLayouts/slideLayout19.xml" /><Relationship Id="rId51" Type="http://schemas.openxmlformats.org/officeDocument/2006/relationships/slideLayout" Target="../slideLayouts/slideLayout62.xml" /><Relationship Id="rId3" Type="http://schemas.openxmlformats.org/officeDocument/2006/relationships/slideLayout" Target="../slideLayouts/slideLayout14.xml" /><Relationship Id="rId12" Type="http://schemas.openxmlformats.org/officeDocument/2006/relationships/slideLayout" Target="../slideLayouts/slideLayout23.xml" /><Relationship Id="rId17" Type="http://schemas.openxmlformats.org/officeDocument/2006/relationships/slideLayout" Target="../slideLayouts/slideLayout28.xml" /><Relationship Id="rId25" Type="http://schemas.openxmlformats.org/officeDocument/2006/relationships/slideLayout" Target="../slideLayouts/slideLayout36.xml" /><Relationship Id="rId33" Type="http://schemas.openxmlformats.org/officeDocument/2006/relationships/slideLayout" Target="../slideLayouts/slideLayout44.xml" /><Relationship Id="rId38" Type="http://schemas.openxmlformats.org/officeDocument/2006/relationships/slideLayout" Target="../slideLayouts/slideLayout49.xml" /><Relationship Id="rId46" Type="http://schemas.openxmlformats.org/officeDocument/2006/relationships/slideLayout" Target="../slideLayouts/slideLayout57.xml" /><Relationship Id="rId59" Type="http://schemas.openxmlformats.org/officeDocument/2006/relationships/slideLayout" Target="../slideLayouts/slideLayout7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350239" y="475601"/>
            <a:ext cx="19210500" cy="10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350239" y="1561401"/>
            <a:ext cx="19484100" cy="88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t" anchorCtr="0">
            <a:noAutofit/>
          </a:bodyPr>
          <a:lstStyle>
            <a:lvl1pPr marL="457200" marR="0" lvl="0" indent="-425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●"/>
              <a:defRPr sz="3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○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■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○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■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○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3500"/>
              </a:spcBef>
              <a:spcAft>
                <a:spcPts val="3500"/>
              </a:spcAft>
              <a:buClr>
                <a:schemeClr val="dk2"/>
              </a:buClr>
              <a:buSzPts val="2200"/>
              <a:buFont typeface="Arial"/>
              <a:buChar char="■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18627640" y="10247563"/>
            <a:ext cx="12063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2" r:id="rId44"/>
    <p:sldLayoutId id="2147483703" r:id="rId45"/>
    <p:sldLayoutId id="2147483704" r:id="rId46"/>
    <p:sldLayoutId id="2147483705" r:id="rId47"/>
    <p:sldLayoutId id="2147483706" r:id="rId48"/>
    <p:sldLayoutId id="2147483707" r:id="rId49"/>
    <p:sldLayoutId id="2147483708" r:id="rId50"/>
    <p:sldLayoutId id="2147483709" r:id="rId51"/>
    <p:sldLayoutId id="2147483710" r:id="rId52"/>
    <p:sldLayoutId id="2147483711" r:id="rId53"/>
    <p:sldLayoutId id="2147483712" r:id="rId54"/>
    <p:sldLayoutId id="2147483713" r:id="rId55"/>
    <p:sldLayoutId id="2147483714" r:id="rId56"/>
    <p:sldLayoutId id="2147483715" r:id="rId57"/>
    <p:sldLayoutId id="2147483716" r:id="rId58"/>
    <p:sldLayoutId id="2147483717" r:id="rId59"/>
    <p:sldLayoutId id="2147483718" r:id="rId60"/>
    <p:sldLayoutId id="2147483719" r:id="rId6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 /><Relationship Id="rId13" Type="http://schemas.openxmlformats.org/officeDocument/2006/relationships/image" Target="../media/image16.jpg" /><Relationship Id="rId3" Type="http://schemas.openxmlformats.org/officeDocument/2006/relationships/image" Target="../media/image6.jpg" /><Relationship Id="rId7" Type="http://schemas.openxmlformats.org/officeDocument/2006/relationships/image" Target="../media/image10.jpg" /><Relationship Id="rId12" Type="http://schemas.openxmlformats.org/officeDocument/2006/relationships/image" Target="../media/image15.png" /><Relationship Id="rId17" Type="http://schemas.openxmlformats.org/officeDocument/2006/relationships/image" Target="../media/image20.png" /><Relationship Id="rId2" Type="http://schemas.openxmlformats.org/officeDocument/2006/relationships/notesSlide" Target="../notesSlides/notesSlide1.xml" /><Relationship Id="rId16" Type="http://schemas.openxmlformats.org/officeDocument/2006/relationships/image" Target="../media/image19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9.png" /><Relationship Id="rId11" Type="http://schemas.openxmlformats.org/officeDocument/2006/relationships/image" Target="../media/image14.png" /><Relationship Id="rId5" Type="http://schemas.openxmlformats.org/officeDocument/2006/relationships/image" Target="../media/image8.png" /><Relationship Id="rId15" Type="http://schemas.openxmlformats.org/officeDocument/2006/relationships/image" Target="../media/image18.png" /><Relationship Id="rId10" Type="http://schemas.openxmlformats.org/officeDocument/2006/relationships/image" Target="../media/image13.png" /><Relationship Id="rId4" Type="http://schemas.openxmlformats.org/officeDocument/2006/relationships/image" Target="../media/image7.png" /><Relationship Id="rId9" Type="http://schemas.openxmlformats.org/officeDocument/2006/relationships/image" Target="../media/image12.png" /><Relationship Id="rId14" Type="http://schemas.openxmlformats.org/officeDocument/2006/relationships/image" Target="../media/image17.pn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 /><Relationship Id="rId13" Type="http://schemas.openxmlformats.org/officeDocument/2006/relationships/image" Target="../media/image19.png" /><Relationship Id="rId18" Type="http://schemas.openxmlformats.org/officeDocument/2006/relationships/image" Target="../media/image17.png" /><Relationship Id="rId3" Type="http://schemas.openxmlformats.org/officeDocument/2006/relationships/image" Target="../media/image6.jpg" /><Relationship Id="rId7" Type="http://schemas.openxmlformats.org/officeDocument/2006/relationships/image" Target="../media/image22.png" /><Relationship Id="rId12" Type="http://schemas.openxmlformats.org/officeDocument/2006/relationships/image" Target="../media/image18.png" /><Relationship Id="rId17" Type="http://schemas.openxmlformats.org/officeDocument/2006/relationships/image" Target="../media/image30.png" /><Relationship Id="rId2" Type="http://schemas.openxmlformats.org/officeDocument/2006/relationships/notesSlide" Target="../notesSlides/notesSlide2.xml" /><Relationship Id="rId16" Type="http://schemas.openxmlformats.org/officeDocument/2006/relationships/image" Target="../media/image29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1.png" /><Relationship Id="rId11" Type="http://schemas.openxmlformats.org/officeDocument/2006/relationships/image" Target="../media/image26.png" /><Relationship Id="rId5" Type="http://schemas.openxmlformats.org/officeDocument/2006/relationships/image" Target="../media/image8.png" /><Relationship Id="rId15" Type="http://schemas.openxmlformats.org/officeDocument/2006/relationships/image" Target="../media/image28.png" /><Relationship Id="rId10" Type="http://schemas.openxmlformats.org/officeDocument/2006/relationships/image" Target="../media/image25.png" /><Relationship Id="rId4" Type="http://schemas.openxmlformats.org/officeDocument/2006/relationships/image" Target="../media/image7.png" /><Relationship Id="rId9" Type="http://schemas.openxmlformats.org/officeDocument/2006/relationships/image" Target="../media/image24.png" /><Relationship Id="rId14" Type="http://schemas.openxmlformats.org/officeDocument/2006/relationships/image" Target="../media/image27.pn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 /><Relationship Id="rId13" Type="http://schemas.openxmlformats.org/officeDocument/2006/relationships/image" Target="../media/image18.png" /><Relationship Id="rId3" Type="http://schemas.openxmlformats.org/officeDocument/2006/relationships/image" Target="../media/image6.jpg" /><Relationship Id="rId7" Type="http://schemas.openxmlformats.org/officeDocument/2006/relationships/image" Target="../media/image17.png" /><Relationship Id="rId12" Type="http://schemas.openxmlformats.org/officeDocument/2006/relationships/image" Target="../media/image36.png" /><Relationship Id="rId17" Type="http://schemas.openxmlformats.org/officeDocument/2006/relationships/image" Target="../media/image39.png" /><Relationship Id="rId2" Type="http://schemas.openxmlformats.org/officeDocument/2006/relationships/notesSlide" Target="../notesSlides/notesSlide3.xml" /><Relationship Id="rId16" Type="http://schemas.openxmlformats.org/officeDocument/2006/relationships/image" Target="../media/image38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32.png" /><Relationship Id="rId11" Type="http://schemas.openxmlformats.org/officeDocument/2006/relationships/image" Target="../media/image35.png" /><Relationship Id="rId5" Type="http://schemas.openxmlformats.org/officeDocument/2006/relationships/image" Target="../media/image31.png" /><Relationship Id="rId15" Type="http://schemas.openxmlformats.org/officeDocument/2006/relationships/image" Target="../media/image37.png" /><Relationship Id="rId10" Type="http://schemas.openxmlformats.org/officeDocument/2006/relationships/image" Target="../media/image34.png" /><Relationship Id="rId4" Type="http://schemas.openxmlformats.org/officeDocument/2006/relationships/image" Target="../media/image7.png" /><Relationship Id="rId9" Type="http://schemas.openxmlformats.org/officeDocument/2006/relationships/image" Target="../media/image33.png" /><Relationship Id="rId14" Type="http://schemas.openxmlformats.org/officeDocument/2006/relationships/image" Target="../media/image19.pn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 /><Relationship Id="rId13" Type="http://schemas.openxmlformats.org/officeDocument/2006/relationships/image" Target="../media/image44.png" /><Relationship Id="rId3" Type="http://schemas.openxmlformats.org/officeDocument/2006/relationships/image" Target="../media/image6.jpg" /><Relationship Id="rId7" Type="http://schemas.openxmlformats.org/officeDocument/2006/relationships/image" Target="../media/image22.png" /><Relationship Id="rId12" Type="http://schemas.openxmlformats.org/officeDocument/2006/relationships/image" Target="../media/image43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41.png" /><Relationship Id="rId11" Type="http://schemas.openxmlformats.org/officeDocument/2006/relationships/image" Target="../media/image29.png" /><Relationship Id="rId5" Type="http://schemas.openxmlformats.org/officeDocument/2006/relationships/image" Target="../media/image40.png" /><Relationship Id="rId10" Type="http://schemas.openxmlformats.org/officeDocument/2006/relationships/image" Target="../media/image17.png" /><Relationship Id="rId4" Type="http://schemas.openxmlformats.org/officeDocument/2006/relationships/image" Target="../media/image7.png" /><Relationship Id="rId9" Type="http://schemas.openxmlformats.org/officeDocument/2006/relationships/image" Target="../media/image42.pn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 /><Relationship Id="rId3" Type="http://schemas.openxmlformats.org/officeDocument/2006/relationships/image" Target="../media/image6.jpg" /><Relationship Id="rId7" Type="http://schemas.openxmlformats.org/officeDocument/2006/relationships/image" Target="../media/image43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3.png" /><Relationship Id="rId11" Type="http://schemas.openxmlformats.org/officeDocument/2006/relationships/image" Target="../media/image29.png" /><Relationship Id="rId5" Type="http://schemas.openxmlformats.org/officeDocument/2006/relationships/image" Target="../media/image22.png" /><Relationship Id="rId10" Type="http://schemas.openxmlformats.org/officeDocument/2006/relationships/image" Target="../media/image17.png" /><Relationship Id="rId4" Type="http://schemas.openxmlformats.org/officeDocument/2006/relationships/image" Target="../media/image7.png" /><Relationship Id="rId9" Type="http://schemas.openxmlformats.org/officeDocument/2006/relationships/hyperlink" Target="https://kurikulum.gtk.kemdikbud.go.id/" TargetMode="Externa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46.jpg" /><Relationship Id="rId5" Type="http://schemas.openxmlformats.org/officeDocument/2006/relationships/image" Target="../media/image45.jpg" /><Relationship Id="rId4" Type="http://schemas.openxmlformats.org/officeDocument/2006/relationships/image" Target="../media/image7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47.jpg" /><Relationship Id="rId5" Type="http://schemas.openxmlformats.org/officeDocument/2006/relationships/image" Target="../media/image46.jpg" /><Relationship Id="rId4" Type="http://schemas.openxmlformats.org/officeDocument/2006/relationships/image" Target="../media/image7.pn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75"/>
          <p:cNvPicPr preferRelativeResize="0"/>
          <p:nvPr/>
        </p:nvPicPr>
        <p:blipFill rotWithShape="1">
          <a:blip r:embed="rId3">
            <a:alphaModFix/>
          </a:blip>
          <a:srcRect t="7828" b="7827"/>
          <a:stretch/>
        </p:blipFill>
        <p:spPr>
          <a:xfrm>
            <a:off x="0" y="0"/>
            <a:ext cx="20104100" cy="11303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75"/>
          <p:cNvSpPr/>
          <p:nvPr/>
        </p:nvSpPr>
        <p:spPr>
          <a:xfrm>
            <a:off x="0" y="10481372"/>
            <a:ext cx="20104131" cy="827151"/>
          </a:xfrm>
          <a:custGeom>
            <a:avLst/>
            <a:gdLst/>
            <a:ahLst/>
            <a:cxnLst/>
            <a:rect l="l" t="t" r="r" b="b"/>
            <a:pathLst>
              <a:path w="26805508" h="1102868" extrusionOk="0">
                <a:moveTo>
                  <a:pt x="26805508" y="0"/>
                </a:moveTo>
                <a:lnTo>
                  <a:pt x="0" y="0"/>
                </a:lnTo>
                <a:lnTo>
                  <a:pt x="0" y="1102868"/>
                </a:lnTo>
                <a:lnTo>
                  <a:pt x="26805508" y="1102868"/>
                </a:lnTo>
                <a:lnTo>
                  <a:pt x="26805508" y="0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</p:sp>
      <p:pic>
        <p:nvPicPr>
          <p:cNvPr id="414" name="Google Shape;414;p75"/>
          <p:cNvPicPr preferRelativeResize="0"/>
          <p:nvPr/>
        </p:nvPicPr>
        <p:blipFill rotWithShape="1">
          <a:blip r:embed="rId4">
            <a:alphaModFix/>
          </a:blip>
          <a:srcRect r="1514" b="1809"/>
          <a:stretch/>
        </p:blipFill>
        <p:spPr>
          <a:xfrm>
            <a:off x="13930842" y="10537621"/>
            <a:ext cx="912817" cy="6453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5" name="Google Shape;415;p75"/>
          <p:cNvGrpSpPr/>
          <p:nvPr/>
        </p:nvGrpSpPr>
        <p:grpSpPr>
          <a:xfrm>
            <a:off x="758143" y="1959122"/>
            <a:ext cx="1211540" cy="1466808"/>
            <a:chOff x="0" y="-152400"/>
            <a:chExt cx="1615387" cy="1955745"/>
          </a:xfrm>
        </p:grpSpPr>
        <p:pic>
          <p:nvPicPr>
            <p:cNvPr id="416" name="Google Shape;416;p7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551420"/>
              <a:ext cx="1615387" cy="1251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7" name="Google Shape;417;p75"/>
            <p:cNvSpPr txBox="1"/>
            <p:nvPr/>
          </p:nvSpPr>
          <p:spPr>
            <a:xfrm>
              <a:off x="662918" y="-152400"/>
              <a:ext cx="777836" cy="1730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839"/>
                <a:buFont typeface="Arial"/>
                <a:buNone/>
              </a:pPr>
              <a:r>
                <a:rPr lang="en-US" sz="7839" b="0" i="0" u="none" strike="noStrike" cap="none">
                  <a:solidFill>
                    <a:srgbClr val="1A3E75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8" name="Google Shape;418;p75"/>
          <p:cNvGrpSpPr/>
          <p:nvPr/>
        </p:nvGrpSpPr>
        <p:grpSpPr>
          <a:xfrm>
            <a:off x="-1475788" y="5616893"/>
            <a:ext cx="7104882" cy="5063843"/>
            <a:chOff x="0" y="0"/>
            <a:chExt cx="9473176" cy="6751791"/>
          </a:xfrm>
        </p:grpSpPr>
        <p:pic>
          <p:nvPicPr>
            <p:cNvPr id="419" name="Google Shape;419;p7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9473176" cy="67517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0" name="Google Shape;420;p75"/>
            <p:cNvPicPr preferRelativeResize="0"/>
            <p:nvPr/>
          </p:nvPicPr>
          <p:blipFill rotWithShape="1">
            <a:blip r:embed="rId7">
              <a:alphaModFix/>
            </a:blip>
            <a:srcRect l="3774" r="3774"/>
            <a:stretch/>
          </p:blipFill>
          <p:spPr>
            <a:xfrm>
              <a:off x="1451382" y="359527"/>
              <a:ext cx="6549727" cy="41178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1" name="Google Shape;421;p75"/>
          <p:cNvGrpSpPr/>
          <p:nvPr/>
        </p:nvGrpSpPr>
        <p:grpSpPr>
          <a:xfrm>
            <a:off x="8434921" y="1959122"/>
            <a:ext cx="1211540" cy="1466808"/>
            <a:chOff x="0" y="-152400"/>
            <a:chExt cx="1615387" cy="1955745"/>
          </a:xfrm>
        </p:grpSpPr>
        <p:pic>
          <p:nvPicPr>
            <p:cNvPr id="422" name="Google Shape;422;p7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551420"/>
              <a:ext cx="1615387" cy="1251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3" name="Google Shape;423;p75"/>
            <p:cNvSpPr txBox="1"/>
            <p:nvPr/>
          </p:nvSpPr>
          <p:spPr>
            <a:xfrm>
              <a:off x="662918" y="-152400"/>
              <a:ext cx="777836" cy="1730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839"/>
                <a:buFont typeface="Arial"/>
                <a:buNone/>
              </a:pPr>
              <a:r>
                <a:rPr lang="en-US" sz="7839" b="0" i="0" u="none" strike="noStrike" cap="none">
                  <a:solidFill>
                    <a:srgbClr val="1A3E75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" name="Google Shape;424;p75"/>
          <p:cNvGrpSpPr/>
          <p:nvPr/>
        </p:nvGrpSpPr>
        <p:grpSpPr>
          <a:xfrm>
            <a:off x="8434921" y="3279361"/>
            <a:ext cx="7459540" cy="6045670"/>
            <a:chOff x="0" y="0"/>
            <a:chExt cx="9946053" cy="8060893"/>
          </a:xfrm>
        </p:grpSpPr>
        <p:pic>
          <p:nvPicPr>
            <p:cNvPr id="425" name="Google Shape;425;p7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0" y="927685"/>
              <a:ext cx="8601028" cy="39134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6" name="Google Shape;426;p7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300514" y="351752"/>
              <a:ext cx="5645539" cy="17050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7" name="Google Shape;427;p75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75187" y="3407591"/>
              <a:ext cx="7912889" cy="19771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8" name="Google Shape;428;p75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rot="-9382894">
              <a:off x="5091926" y="222139"/>
              <a:ext cx="1227975" cy="5694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9" name="Google Shape;429;p75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 rot="-1960131">
              <a:off x="7837277" y="3888962"/>
              <a:ext cx="1046028" cy="4850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0" name="Google Shape;430;p75"/>
            <p:cNvPicPr preferRelativeResize="0"/>
            <p:nvPr/>
          </p:nvPicPr>
          <p:blipFill rotWithShape="1">
            <a:blip r:embed="rId13">
              <a:alphaModFix/>
            </a:blip>
            <a:srcRect r="39" b="12538"/>
            <a:stretch/>
          </p:blipFill>
          <p:spPr>
            <a:xfrm>
              <a:off x="0" y="5360898"/>
              <a:ext cx="8340115" cy="26999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1" name="Google Shape;431;p75"/>
            <p:cNvSpPr txBox="1"/>
            <p:nvPr/>
          </p:nvSpPr>
          <p:spPr>
            <a:xfrm rot="-380327">
              <a:off x="4778574" y="1023195"/>
              <a:ext cx="1857679" cy="830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004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64"/>
                <a:buFont typeface="Arial"/>
                <a:buNone/>
              </a:pPr>
              <a:r>
                <a:rPr lang="en-US" sz="1464" b="0" i="0" u="none" strike="noStrike" cap="none">
                  <a:solidFill>
                    <a:srgbClr val="1E4684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Ada di pojok kanan atas laman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75"/>
            <p:cNvSpPr txBox="1"/>
            <p:nvPr/>
          </p:nvSpPr>
          <p:spPr>
            <a:xfrm rot="239436">
              <a:off x="7915029" y="4537717"/>
              <a:ext cx="2012104" cy="597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002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86"/>
                <a:buFont typeface="Arial"/>
                <a:buNone/>
              </a:pPr>
              <a:r>
                <a:rPr lang="en-US" sz="1586" b="0" i="0" u="none" strike="noStrike" cap="none">
                  <a:solidFill>
                    <a:srgbClr val="1E4684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Banner di tengah laman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75"/>
            <p:cNvSpPr txBox="1"/>
            <p:nvPr/>
          </p:nvSpPr>
          <p:spPr>
            <a:xfrm rot="-380327">
              <a:off x="341558" y="7119707"/>
              <a:ext cx="1857679" cy="5588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004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64"/>
                <a:buFont typeface="Arial"/>
                <a:buNone/>
              </a:pPr>
              <a:r>
                <a:rPr lang="en-US" sz="1464" b="0" i="0" u="none" strike="noStrike" cap="none">
                  <a:solidFill>
                    <a:srgbClr val="1E4684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atau menu di akhir laman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34" name="Google Shape;434;p75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6198325" y="225769"/>
              <a:ext cx="1149833" cy="11354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5" name="Google Shape;435;p75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4818442" y="3879523"/>
              <a:ext cx="1149833" cy="11354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6" name="Google Shape;436;p75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649519" y="6258922"/>
              <a:ext cx="1149833" cy="11354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7" name="Google Shape;437;p75"/>
          <p:cNvGrpSpPr/>
          <p:nvPr/>
        </p:nvGrpSpPr>
        <p:grpSpPr>
          <a:xfrm>
            <a:off x="5629094" y="6058045"/>
            <a:ext cx="2081863" cy="1309733"/>
            <a:chOff x="0" y="0"/>
            <a:chExt cx="2775817" cy="1746311"/>
          </a:xfrm>
        </p:grpSpPr>
        <p:pic>
          <p:nvPicPr>
            <p:cNvPr id="438" name="Google Shape;438;p75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 rot="-501736">
              <a:off x="86698" y="181888"/>
              <a:ext cx="2602421" cy="13825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9" name="Google Shape;439;p75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 rot="-733229">
              <a:off x="1596790" y="1141392"/>
              <a:ext cx="466522" cy="43736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40" name="Google Shape;440;p7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6527458" y="1344134"/>
            <a:ext cx="4473439" cy="9137238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75"/>
          <p:cNvSpPr txBox="1"/>
          <p:nvPr/>
        </p:nvSpPr>
        <p:spPr>
          <a:xfrm>
            <a:off x="14928850" y="10614061"/>
            <a:ext cx="41352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lang="en-US"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Kementerian Pendidikan, Kebudayaan, Riset, dan Teknologi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75"/>
          <p:cNvSpPr txBox="1"/>
          <p:nvPr/>
        </p:nvSpPr>
        <p:spPr>
          <a:xfrm>
            <a:off x="758143" y="601174"/>
            <a:ext cx="11230578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79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9"/>
              <a:buFont typeface="Arial"/>
              <a:buNone/>
            </a:pPr>
            <a:r>
              <a:rPr lang="en-US" sz="3809" b="1" i="0" u="none" strike="noStrike" cap="none">
                <a:solidFill>
                  <a:srgbClr val="08336D"/>
                </a:solidFill>
                <a:latin typeface="Montserrat"/>
                <a:ea typeface="Montserrat"/>
                <a:cs typeface="Montserrat"/>
                <a:sym typeface="Montserrat"/>
              </a:rPr>
              <a:t>TATA CARA PENDAFTARAN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79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9"/>
              <a:buFont typeface="Arial"/>
              <a:buNone/>
            </a:pPr>
            <a:r>
              <a:rPr lang="en-US" sz="3809" b="1" i="0" u="none" strike="noStrike" cap="none">
                <a:solidFill>
                  <a:srgbClr val="08336D"/>
                </a:solidFill>
                <a:latin typeface="Montserrat"/>
                <a:ea typeface="Montserrat"/>
                <a:cs typeface="Montserrat"/>
                <a:sym typeface="Montserrat"/>
              </a:rPr>
              <a:t>IMPLEMENTASI KURIKULUM MERDEKA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75"/>
          <p:cNvSpPr txBox="1"/>
          <p:nvPr/>
        </p:nvSpPr>
        <p:spPr>
          <a:xfrm>
            <a:off x="2283841" y="2389223"/>
            <a:ext cx="3747307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1E468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Kunjungi Laman: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75"/>
          <p:cNvSpPr txBox="1"/>
          <p:nvPr/>
        </p:nvSpPr>
        <p:spPr>
          <a:xfrm>
            <a:off x="2283841" y="2959283"/>
            <a:ext cx="5845382" cy="32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51"/>
              <a:buFont typeface="Arial"/>
              <a:buNone/>
            </a:pPr>
            <a:r>
              <a:rPr lang="en-US" sz="2451" b="0" i="0" u="none" strike="noStrike" cap="none">
                <a:solidFill>
                  <a:srgbClr val="1E468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kurikulum.gtk.kemdikbud.go.id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75"/>
          <p:cNvSpPr txBox="1"/>
          <p:nvPr/>
        </p:nvSpPr>
        <p:spPr>
          <a:xfrm>
            <a:off x="2283841" y="3406881"/>
            <a:ext cx="3690746" cy="150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82"/>
              <a:buFont typeface="Arial"/>
              <a:buNone/>
            </a:pPr>
            <a:r>
              <a:rPr lang="en-US" sz="1882" b="1" i="0" u="none" strike="noStrike" cap="none">
                <a:solidFill>
                  <a:srgbClr val="1E4684"/>
                </a:solidFill>
                <a:latin typeface="Montserrat"/>
                <a:ea typeface="Montserrat"/>
                <a:cs typeface="Montserrat"/>
                <a:sym typeface="Montserrat"/>
              </a:rPr>
              <a:t>Pastikan</a:t>
            </a:r>
            <a:r>
              <a:rPr lang="en-US" sz="1882" b="0" i="0" u="none" strike="noStrike" cap="none">
                <a:solidFill>
                  <a:srgbClr val="1E4684"/>
                </a:solidFill>
                <a:latin typeface="Montserrat"/>
                <a:ea typeface="Montserrat"/>
                <a:cs typeface="Montserrat"/>
                <a:sym typeface="Montserrat"/>
              </a:rPr>
              <a:t> anda </a:t>
            </a:r>
            <a:r>
              <a:rPr lang="en-US" sz="1882" b="1" i="0" u="none" strike="noStrike" cap="none">
                <a:solidFill>
                  <a:srgbClr val="1E4684"/>
                </a:solidFill>
                <a:latin typeface="Montserrat"/>
                <a:ea typeface="Montserrat"/>
                <a:cs typeface="Montserrat"/>
                <a:sym typeface="Montserrat"/>
              </a:rPr>
              <a:t>mempelajari semua informasi</a:t>
            </a:r>
            <a:r>
              <a:rPr lang="en-US" sz="1882" b="0" i="0" u="none" strike="noStrike" cap="none">
                <a:solidFill>
                  <a:srgbClr val="1E4684"/>
                </a:solidFill>
                <a:latin typeface="Montserrat"/>
                <a:ea typeface="Montserrat"/>
                <a:cs typeface="Montserrat"/>
                <a:sym typeface="Montserrat"/>
              </a:rPr>
              <a:t> pada laman ini untuk memperkaya pemahaman anda sebelum menentukan pilihan.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75"/>
          <p:cNvSpPr txBox="1"/>
          <p:nvPr/>
        </p:nvSpPr>
        <p:spPr>
          <a:xfrm>
            <a:off x="9767485" y="2457712"/>
            <a:ext cx="4324570" cy="696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9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6"/>
              <a:buFont typeface="Arial"/>
              <a:buNone/>
            </a:pPr>
            <a:r>
              <a:rPr lang="en-US" sz="2206" b="0" i="0" u="none" strike="noStrike" cap="none">
                <a:solidFill>
                  <a:srgbClr val="1E4684"/>
                </a:solidFill>
                <a:latin typeface="Montserrat"/>
                <a:ea typeface="Montserrat"/>
                <a:cs typeface="Montserrat"/>
                <a:sym typeface="Montserrat"/>
              </a:rPr>
              <a:t>Pilih menu</a:t>
            </a:r>
            <a:r>
              <a:rPr lang="en-US" sz="2206" b="1" i="0" u="none" strike="noStrike" cap="none">
                <a:solidFill>
                  <a:srgbClr val="1E4684"/>
                </a:solidFill>
                <a:latin typeface="Montserrat"/>
                <a:ea typeface="Montserrat"/>
                <a:cs typeface="Montserrat"/>
                <a:sym typeface="Montserrat"/>
              </a:rPr>
              <a:t> DAFTAR </a:t>
            </a:r>
            <a:r>
              <a:rPr lang="en-US" sz="2206" b="0" i="0" u="none" strike="noStrike" cap="none">
                <a:solidFill>
                  <a:srgbClr val="1E4684"/>
                </a:solidFill>
                <a:latin typeface="Montserrat"/>
                <a:ea typeface="Montserrat"/>
                <a:cs typeface="Montserrat"/>
                <a:sym typeface="Montserrat"/>
              </a:rPr>
              <a:t>pada laman ini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76"/>
          <p:cNvPicPr preferRelativeResize="0"/>
          <p:nvPr/>
        </p:nvPicPr>
        <p:blipFill rotWithShape="1">
          <a:blip r:embed="rId3">
            <a:alphaModFix/>
          </a:blip>
          <a:srcRect t="7828" b="7827"/>
          <a:stretch/>
        </p:blipFill>
        <p:spPr>
          <a:xfrm>
            <a:off x="0" y="0"/>
            <a:ext cx="20104100" cy="11303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76"/>
          <p:cNvSpPr/>
          <p:nvPr/>
        </p:nvSpPr>
        <p:spPr>
          <a:xfrm>
            <a:off x="0" y="10481372"/>
            <a:ext cx="20104131" cy="827151"/>
          </a:xfrm>
          <a:custGeom>
            <a:avLst/>
            <a:gdLst/>
            <a:ahLst/>
            <a:cxnLst/>
            <a:rect l="l" t="t" r="r" b="b"/>
            <a:pathLst>
              <a:path w="26805508" h="1102868" extrusionOk="0">
                <a:moveTo>
                  <a:pt x="26805508" y="0"/>
                </a:moveTo>
                <a:lnTo>
                  <a:pt x="0" y="0"/>
                </a:lnTo>
                <a:lnTo>
                  <a:pt x="0" y="1102868"/>
                </a:lnTo>
                <a:lnTo>
                  <a:pt x="26805508" y="1102868"/>
                </a:lnTo>
                <a:lnTo>
                  <a:pt x="26805508" y="0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</p:sp>
      <p:pic>
        <p:nvPicPr>
          <p:cNvPr id="457" name="Google Shape;457;p76"/>
          <p:cNvPicPr preferRelativeResize="0"/>
          <p:nvPr/>
        </p:nvPicPr>
        <p:blipFill rotWithShape="1">
          <a:blip r:embed="rId4">
            <a:alphaModFix/>
          </a:blip>
          <a:srcRect r="1514" b="1809"/>
          <a:stretch/>
        </p:blipFill>
        <p:spPr>
          <a:xfrm>
            <a:off x="13930842" y="10537621"/>
            <a:ext cx="912817" cy="6453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8" name="Google Shape;458;p76"/>
          <p:cNvGrpSpPr/>
          <p:nvPr/>
        </p:nvGrpSpPr>
        <p:grpSpPr>
          <a:xfrm>
            <a:off x="1130618" y="2011797"/>
            <a:ext cx="1211540" cy="1466808"/>
            <a:chOff x="0" y="-152400"/>
            <a:chExt cx="1615387" cy="1955745"/>
          </a:xfrm>
        </p:grpSpPr>
        <p:pic>
          <p:nvPicPr>
            <p:cNvPr id="459" name="Google Shape;459;p7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551420"/>
              <a:ext cx="1615387" cy="1251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0" name="Google Shape;460;p76"/>
            <p:cNvSpPr txBox="1"/>
            <p:nvPr/>
          </p:nvSpPr>
          <p:spPr>
            <a:xfrm>
              <a:off x="662918" y="-152400"/>
              <a:ext cx="777836" cy="1730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839"/>
                <a:buFont typeface="Arial"/>
                <a:buNone/>
              </a:pPr>
              <a:r>
                <a:rPr lang="en-US" sz="7839" b="0" i="0" u="none" strike="noStrike" cap="none">
                  <a:solidFill>
                    <a:srgbClr val="1A3E75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61" name="Google Shape;461;p7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061369">
            <a:off x="4122776" y="2658593"/>
            <a:ext cx="426157" cy="10901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2" name="Google Shape;462;p76"/>
          <p:cNvGrpSpPr/>
          <p:nvPr/>
        </p:nvGrpSpPr>
        <p:grpSpPr>
          <a:xfrm>
            <a:off x="2446780" y="2955055"/>
            <a:ext cx="2017239" cy="535893"/>
            <a:chOff x="0" y="-1"/>
            <a:chExt cx="2689652" cy="714524"/>
          </a:xfrm>
        </p:grpSpPr>
        <p:pic>
          <p:nvPicPr>
            <p:cNvPr id="463" name="Google Shape;463;p7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5230625">
              <a:off x="1780308" y="-272674"/>
              <a:ext cx="504591" cy="12908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4" name="Google Shape;464;p7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5230625">
              <a:off x="509569" y="-455281"/>
              <a:ext cx="635261" cy="162508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5" name="Google Shape;465;p7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05167" y="3636696"/>
            <a:ext cx="4809271" cy="576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7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1243758">
            <a:off x="7028347" y="3564746"/>
            <a:ext cx="1264990" cy="3968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7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230625">
            <a:off x="3758964" y="2348617"/>
            <a:ext cx="378443" cy="968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7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5230625">
            <a:off x="2805910" y="2211662"/>
            <a:ext cx="476445" cy="1218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7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342158" y="9221474"/>
            <a:ext cx="1155313" cy="6418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0" name="Google Shape;470;p76"/>
          <p:cNvGrpSpPr/>
          <p:nvPr/>
        </p:nvGrpSpPr>
        <p:grpSpPr>
          <a:xfrm>
            <a:off x="8947830" y="5653088"/>
            <a:ext cx="2081863" cy="1309733"/>
            <a:chOff x="0" y="0"/>
            <a:chExt cx="2775817" cy="1746311"/>
          </a:xfrm>
        </p:grpSpPr>
        <p:pic>
          <p:nvPicPr>
            <p:cNvPr id="471" name="Google Shape;471;p76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 rot="-501736">
              <a:off x="86698" y="181888"/>
              <a:ext cx="2602421" cy="13825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2" name="Google Shape;472;p76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 rot="-733229">
              <a:off x="1596790" y="1141392"/>
              <a:ext cx="466522" cy="43736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3" name="Google Shape;473;p76"/>
          <p:cNvGrpSpPr/>
          <p:nvPr/>
        </p:nvGrpSpPr>
        <p:grpSpPr>
          <a:xfrm>
            <a:off x="10568390" y="2011797"/>
            <a:ext cx="1211540" cy="1466808"/>
            <a:chOff x="0" y="-152400"/>
            <a:chExt cx="1615387" cy="1955745"/>
          </a:xfrm>
        </p:grpSpPr>
        <p:pic>
          <p:nvPicPr>
            <p:cNvPr id="474" name="Google Shape;474;p7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551420"/>
              <a:ext cx="1615387" cy="1251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5" name="Google Shape;475;p76"/>
            <p:cNvSpPr txBox="1"/>
            <p:nvPr/>
          </p:nvSpPr>
          <p:spPr>
            <a:xfrm>
              <a:off x="662918" y="-152400"/>
              <a:ext cx="777836" cy="1730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839"/>
                <a:buFont typeface="Arial"/>
                <a:buNone/>
              </a:pPr>
              <a:r>
                <a:rPr lang="en-US" sz="7839" b="0" i="0" u="none" strike="noStrike" cap="none">
                  <a:solidFill>
                    <a:srgbClr val="1A3E75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76" name="Google Shape;476;p7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865940" y="4059587"/>
            <a:ext cx="2602327" cy="642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7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2150249" y="3521039"/>
            <a:ext cx="4922920" cy="3927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76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 rot="-5859276">
            <a:off x="11089762" y="4637870"/>
            <a:ext cx="1265409" cy="936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76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 rot="4845500" flipH="1">
            <a:off x="16533856" y="4341433"/>
            <a:ext cx="1265409" cy="936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76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4888702" y="7482374"/>
            <a:ext cx="4555718" cy="271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76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4888702" y="9090343"/>
            <a:ext cx="604483" cy="596927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76"/>
          <p:cNvSpPr txBox="1"/>
          <p:nvPr/>
        </p:nvSpPr>
        <p:spPr>
          <a:xfrm>
            <a:off x="14928850" y="10614061"/>
            <a:ext cx="41352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lang="en-US"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Kementerian Pendidikan, Kebudayaan, Riset, dan Teknologi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76"/>
          <p:cNvSpPr txBox="1"/>
          <p:nvPr/>
        </p:nvSpPr>
        <p:spPr>
          <a:xfrm>
            <a:off x="2505167" y="2319478"/>
            <a:ext cx="6672435" cy="1005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4"/>
              <a:buFont typeface="Arial"/>
              <a:buNone/>
            </a:pPr>
            <a:r>
              <a:rPr lang="en-US" sz="2204" b="0" i="0" u="none" strike="noStrike" cap="none">
                <a:solidFill>
                  <a:srgbClr val="1E4684"/>
                </a:solidFill>
                <a:latin typeface="Montserrat"/>
                <a:ea typeface="Montserrat"/>
                <a:cs typeface="Montserrat"/>
                <a:sym typeface="Montserrat"/>
              </a:rPr>
              <a:t>Lalu lakukan log in menggunakan: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4"/>
              <a:buFont typeface="Arial"/>
              <a:buNone/>
            </a:pPr>
            <a:r>
              <a:rPr lang="en-US" sz="2104" b="1" i="0" u="none" strike="noStrike" cap="none">
                <a:solidFill>
                  <a:srgbClr val="1E4684"/>
                </a:solidFill>
                <a:latin typeface="Montserrat"/>
                <a:ea typeface="Montserrat"/>
                <a:cs typeface="Montserrat"/>
                <a:sym typeface="Montserrat"/>
              </a:rPr>
              <a:t>Akun SIMPKB</a:t>
            </a:r>
            <a:r>
              <a:rPr lang="en-US" sz="2104" b="0" i="0" u="none" strike="noStrike" cap="none">
                <a:solidFill>
                  <a:srgbClr val="1E4684"/>
                </a:solidFill>
                <a:latin typeface="Montserrat"/>
                <a:ea typeface="Montserrat"/>
                <a:cs typeface="Montserrat"/>
                <a:sym typeface="Montserrat"/>
              </a:rPr>
              <a:t> untuk Kepala </a:t>
            </a:r>
            <a:r>
              <a:rPr lang="en-US" sz="2104" b="1" i="0" u="none" strike="noStrike" cap="none">
                <a:solidFill>
                  <a:srgbClr val="1E4684"/>
                </a:solidFill>
                <a:latin typeface="Montserrat"/>
                <a:ea typeface="Montserrat"/>
                <a:cs typeface="Montserrat"/>
                <a:sym typeface="Montserrat"/>
              </a:rPr>
              <a:t>Satuan Pendidikan</a:t>
            </a:r>
            <a:r>
              <a:rPr lang="en-US" sz="2104" b="0" i="0" u="none" strike="noStrike" cap="none">
                <a:solidFill>
                  <a:srgbClr val="1E4684"/>
                </a:solidFill>
                <a:latin typeface="Montserrat"/>
                <a:ea typeface="Montserrat"/>
                <a:cs typeface="Montserrat"/>
                <a:sym typeface="Montserrat"/>
              </a:rPr>
              <a:t>*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4"/>
              <a:buFont typeface="Arial"/>
              <a:buNone/>
            </a:pPr>
            <a:r>
              <a:rPr lang="en-US" sz="2104" b="1" i="0" u="none" strike="noStrike" cap="none">
                <a:solidFill>
                  <a:srgbClr val="1E4684"/>
                </a:solidFill>
                <a:latin typeface="Montserrat"/>
                <a:ea typeface="Montserrat"/>
                <a:cs typeface="Montserrat"/>
                <a:sym typeface="Montserrat"/>
              </a:rPr>
              <a:t>Akun SIMPATIKA</a:t>
            </a:r>
            <a:r>
              <a:rPr lang="en-US" sz="2104" b="0" i="0" u="none" strike="noStrike" cap="none">
                <a:solidFill>
                  <a:srgbClr val="1E4684"/>
                </a:solidFill>
                <a:latin typeface="Montserrat"/>
                <a:ea typeface="Montserrat"/>
                <a:cs typeface="Montserrat"/>
                <a:sym typeface="Montserrat"/>
              </a:rPr>
              <a:t> untuk Kepala Madrasah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76"/>
          <p:cNvSpPr txBox="1"/>
          <p:nvPr/>
        </p:nvSpPr>
        <p:spPr>
          <a:xfrm>
            <a:off x="2637855" y="9399872"/>
            <a:ext cx="4156096" cy="48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27"/>
              <a:buFont typeface="Arial"/>
              <a:buNone/>
            </a:pPr>
            <a:r>
              <a:rPr lang="en-US" sz="1527" b="1" i="0" u="none" strike="noStrike" cap="none">
                <a:solidFill>
                  <a:srgbClr val="1E4684"/>
                </a:solidFill>
                <a:latin typeface="Montserrat"/>
                <a:ea typeface="Montserrat"/>
                <a:cs typeface="Montserrat"/>
                <a:sym typeface="Montserrat"/>
              </a:rPr>
              <a:t>*Satuan Pendidikan adalah PAUD/TK, SD, SMP, SMA, SMK, SLB, dan SKB/PKBM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76"/>
          <p:cNvSpPr txBox="1"/>
          <p:nvPr/>
        </p:nvSpPr>
        <p:spPr>
          <a:xfrm>
            <a:off x="12076049" y="2396461"/>
            <a:ext cx="5690423" cy="1024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4"/>
              <a:buFont typeface="Arial"/>
              <a:buNone/>
            </a:pPr>
            <a:r>
              <a:rPr lang="en-US" sz="2204" b="0" i="0" u="none" strike="noStrike" cap="none">
                <a:solidFill>
                  <a:srgbClr val="1E4684"/>
                </a:solidFill>
                <a:latin typeface="Montserrat"/>
                <a:ea typeface="Montserrat"/>
                <a:cs typeface="Montserrat"/>
                <a:sym typeface="Montserrat"/>
              </a:rPr>
              <a:t>Ikuti </a:t>
            </a:r>
            <a:r>
              <a:rPr lang="en-US" sz="2204" b="1" i="0" u="none" strike="noStrike" cap="none">
                <a:solidFill>
                  <a:srgbClr val="1E4684"/>
                </a:solidFill>
                <a:latin typeface="Montserrat"/>
                <a:ea typeface="Montserrat"/>
                <a:cs typeface="Montserrat"/>
                <a:sym typeface="Montserrat"/>
              </a:rPr>
              <a:t>2 langkah</a:t>
            </a:r>
            <a:r>
              <a:rPr lang="en-US" sz="2204" b="0" i="0" u="none" strike="noStrike" cap="none">
                <a:solidFill>
                  <a:srgbClr val="1E4684"/>
                </a:solidFill>
                <a:latin typeface="Montserrat"/>
                <a:ea typeface="Montserrat"/>
                <a:cs typeface="Montserrat"/>
                <a:sym typeface="Montserrat"/>
              </a:rPr>
              <a:t> selanjutnya untuk menyelesaikan pendaftaran, mulai dengan klik </a:t>
            </a:r>
            <a:r>
              <a:rPr lang="en-US" sz="2204" b="1" i="0" u="none" strike="noStrike" cap="none">
                <a:solidFill>
                  <a:srgbClr val="1E4684"/>
                </a:solidFill>
                <a:latin typeface="Montserrat"/>
                <a:ea typeface="Montserrat"/>
                <a:cs typeface="Montserrat"/>
                <a:sym typeface="Montserrat"/>
              </a:rPr>
              <a:t>DAFTAR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76"/>
          <p:cNvSpPr txBox="1"/>
          <p:nvPr/>
        </p:nvSpPr>
        <p:spPr>
          <a:xfrm>
            <a:off x="16182996" y="3536029"/>
            <a:ext cx="1780346" cy="219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5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3"/>
              <a:buFont typeface="Arial"/>
              <a:buNone/>
            </a:pPr>
            <a:r>
              <a:rPr lang="en-US" sz="1413" b="0" i="0" u="none" strike="noStrike" cap="none">
                <a:solidFill>
                  <a:srgbClr val="1E468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Isi Kuesioner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76"/>
          <p:cNvSpPr txBox="1"/>
          <p:nvPr/>
        </p:nvSpPr>
        <p:spPr>
          <a:xfrm>
            <a:off x="11260076" y="4209788"/>
            <a:ext cx="1780346" cy="438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5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3"/>
              <a:buFont typeface="Arial"/>
              <a:buNone/>
            </a:pPr>
            <a:r>
              <a:rPr lang="en-US" sz="1413" b="0" i="0" u="none" strike="noStrike" cap="none">
                <a:solidFill>
                  <a:srgbClr val="1E468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Menonton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5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3"/>
              <a:buFont typeface="Arial"/>
              <a:buNone/>
            </a:pPr>
            <a:r>
              <a:rPr lang="en-US" sz="1413" b="0" i="0" u="none" strike="noStrike" cap="none">
                <a:solidFill>
                  <a:srgbClr val="1E468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Video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76"/>
          <p:cNvSpPr txBox="1"/>
          <p:nvPr/>
        </p:nvSpPr>
        <p:spPr>
          <a:xfrm>
            <a:off x="12270772" y="7857421"/>
            <a:ext cx="2340937" cy="159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95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5"/>
              <a:buFont typeface="Arial"/>
              <a:buNone/>
            </a:pPr>
            <a:r>
              <a:rPr lang="en-US" sz="1735" b="0" i="0" u="none" strike="noStrike" cap="none">
                <a:solidFill>
                  <a:srgbClr val="1E4684"/>
                </a:solidFill>
                <a:latin typeface="Montserrat"/>
                <a:ea typeface="Montserrat"/>
                <a:cs typeface="Montserrat"/>
                <a:sym typeface="Montserrat"/>
              </a:rPr>
              <a:t>Kemudian, </a:t>
            </a:r>
            <a:r>
              <a:rPr lang="en-US" sz="1735" b="1" i="0" u="none" strike="noStrike" cap="none">
                <a:solidFill>
                  <a:srgbClr val="1E4684"/>
                </a:solidFill>
                <a:latin typeface="Montserrat"/>
                <a:ea typeface="Montserrat"/>
                <a:cs typeface="Montserrat"/>
                <a:sym typeface="Montserrat"/>
              </a:rPr>
              <a:t>centang</a:t>
            </a:r>
            <a:r>
              <a:rPr lang="en-US" sz="1735" b="0" i="0" u="none" strike="noStrike" cap="none">
                <a:solidFill>
                  <a:srgbClr val="1E4684"/>
                </a:solidFill>
                <a:latin typeface="Montserrat"/>
                <a:ea typeface="Montserrat"/>
                <a:cs typeface="Montserrat"/>
                <a:sym typeface="Montserrat"/>
              </a:rPr>
              <a:t>  kotak pada menu pop up informasi pendaftaran lalu klik </a:t>
            </a:r>
            <a:r>
              <a:rPr lang="en-US" sz="1735" b="1" i="0" u="none" strike="noStrike" cap="none">
                <a:solidFill>
                  <a:srgbClr val="1E4684"/>
                </a:solidFill>
                <a:latin typeface="Montserrat"/>
                <a:ea typeface="Montserrat"/>
                <a:cs typeface="Montserrat"/>
                <a:sym typeface="Montserrat"/>
              </a:rPr>
              <a:t>Ikuti Pembelajaran</a:t>
            </a:r>
            <a:r>
              <a:rPr lang="en-US" sz="1735" b="0" i="0" u="none" strike="noStrike" cap="none">
                <a:solidFill>
                  <a:srgbClr val="1E4684"/>
                </a:solidFill>
                <a:latin typeface="Montserrat"/>
                <a:ea typeface="Montserrat"/>
                <a:cs typeface="Montserrat"/>
                <a:sym typeface="Montserrat"/>
              </a:rPr>
              <a:t> untuk melanjutkan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76"/>
          <p:cNvSpPr txBox="1"/>
          <p:nvPr/>
        </p:nvSpPr>
        <p:spPr>
          <a:xfrm>
            <a:off x="758142" y="601174"/>
            <a:ext cx="11021787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79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9"/>
              <a:buFont typeface="Arial"/>
              <a:buNone/>
            </a:pPr>
            <a:r>
              <a:rPr lang="en-US" sz="3809" b="1" i="0" u="none" strike="noStrike" cap="none">
                <a:solidFill>
                  <a:srgbClr val="08336D"/>
                </a:solidFill>
                <a:latin typeface="Montserrat"/>
                <a:ea typeface="Montserrat"/>
                <a:cs typeface="Montserrat"/>
                <a:sym typeface="Montserrat"/>
              </a:rPr>
              <a:t>TATA CARA PENDAFTARAN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79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9"/>
              <a:buFont typeface="Arial"/>
              <a:buNone/>
            </a:pPr>
            <a:r>
              <a:rPr lang="en-US" sz="3809" b="1" i="0" u="none" strike="noStrike" cap="none">
                <a:solidFill>
                  <a:srgbClr val="08336D"/>
                </a:solidFill>
                <a:latin typeface="Montserrat"/>
                <a:ea typeface="Montserrat"/>
                <a:cs typeface="Montserrat"/>
                <a:sym typeface="Montserrat"/>
              </a:rPr>
              <a:t>IMPLEMENTASI KURIKULUM MERDEKA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oogle Shape;498;p77"/>
          <p:cNvPicPr preferRelativeResize="0"/>
          <p:nvPr/>
        </p:nvPicPr>
        <p:blipFill rotWithShape="1">
          <a:blip r:embed="rId3">
            <a:alphaModFix/>
          </a:blip>
          <a:srcRect t="7828" b="7827"/>
          <a:stretch/>
        </p:blipFill>
        <p:spPr>
          <a:xfrm>
            <a:off x="0" y="0"/>
            <a:ext cx="20104100" cy="11303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77"/>
          <p:cNvSpPr/>
          <p:nvPr/>
        </p:nvSpPr>
        <p:spPr>
          <a:xfrm>
            <a:off x="0" y="10481372"/>
            <a:ext cx="20104131" cy="827151"/>
          </a:xfrm>
          <a:custGeom>
            <a:avLst/>
            <a:gdLst/>
            <a:ahLst/>
            <a:cxnLst/>
            <a:rect l="l" t="t" r="r" b="b"/>
            <a:pathLst>
              <a:path w="26805508" h="1102868" extrusionOk="0">
                <a:moveTo>
                  <a:pt x="26805508" y="0"/>
                </a:moveTo>
                <a:lnTo>
                  <a:pt x="0" y="0"/>
                </a:lnTo>
                <a:lnTo>
                  <a:pt x="0" y="1102868"/>
                </a:lnTo>
                <a:lnTo>
                  <a:pt x="26805508" y="1102868"/>
                </a:lnTo>
                <a:lnTo>
                  <a:pt x="26805508" y="0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</p:sp>
      <p:pic>
        <p:nvPicPr>
          <p:cNvPr id="500" name="Google Shape;500;p77"/>
          <p:cNvPicPr preferRelativeResize="0"/>
          <p:nvPr/>
        </p:nvPicPr>
        <p:blipFill rotWithShape="1">
          <a:blip r:embed="rId4">
            <a:alphaModFix/>
          </a:blip>
          <a:srcRect r="1514" b="1809"/>
          <a:stretch/>
        </p:blipFill>
        <p:spPr>
          <a:xfrm>
            <a:off x="13930842" y="10537621"/>
            <a:ext cx="912817" cy="6453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1" name="Google Shape;501;p77"/>
          <p:cNvGrpSpPr/>
          <p:nvPr/>
        </p:nvGrpSpPr>
        <p:grpSpPr>
          <a:xfrm>
            <a:off x="1225011" y="1927722"/>
            <a:ext cx="1101381" cy="1336688"/>
            <a:chOff x="0" y="-142875"/>
            <a:chExt cx="1468508" cy="1782251"/>
          </a:xfrm>
        </p:grpSpPr>
        <p:pic>
          <p:nvPicPr>
            <p:cNvPr id="502" name="Google Shape;502;p7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501282"/>
              <a:ext cx="1468508" cy="11380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3" name="Google Shape;503;p77"/>
            <p:cNvSpPr txBox="1"/>
            <p:nvPr/>
          </p:nvSpPr>
          <p:spPr>
            <a:xfrm>
              <a:off x="602642" y="-142875"/>
              <a:ext cx="707111" cy="15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126"/>
                <a:buFont typeface="Arial"/>
                <a:buNone/>
              </a:pPr>
              <a:r>
                <a:rPr lang="en-US" sz="7126" b="0" i="0" u="none" strike="noStrike" cap="none">
                  <a:solidFill>
                    <a:srgbClr val="1A3E75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04" name="Google Shape;504;p7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33937" y="3323857"/>
            <a:ext cx="2794428" cy="3253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7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53929" y="5818514"/>
            <a:ext cx="657521" cy="649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7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859276">
            <a:off x="951669" y="5564462"/>
            <a:ext cx="804168" cy="595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7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88469" y="3520915"/>
            <a:ext cx="4766244" cy="2779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7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875553" y="6751014"/>
            <a:ext cx="4502020" cy="2865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7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72295" y="8424695"/>
            <a:ext cx="1017990" cy="1005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7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4298594" flipH="1">
            <a:off x="2332367" y="8720509"/>
            <a:ext cx="538534" cy="398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7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370095" y="5315966"/>
            <a:ext cx="1753242" cy="1019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7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94516" y="5074576"/>
            <a:ext cx="1276817" cy="1260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7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 flipH="1">
            <a:off x="7396893" y="5882229"/>
            <a:ext cx="427258" cy="316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7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71284" y="7559269"/>
            <a:ext cx="735612" cy="726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7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flipH="1">
            <a:off x="5935197" y="7791770"/>
            <a:ext cx="718119" cy="1822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6" name="Google Shape;516;p77"/>
          <p:cNvGrpSpPr/>
          <p:nvPr/>
        </p:nvGrpSpPr>
        <p:grpSpPr>
          <a:xfrm>
            <a:off x="9327477" y="7237242"/>
            <a:ext cx="1504532" cy="946525"/>
            <a:chOff x="0" y="1"/>
            <a:chExt cx="2006042" cy="1262034"/>
          </a:xfrm>
        </p:grpSpPr>
        <p:pic>
          <p:nvPicPr>
            <p:cNvPr id="517" name="Google Shape;517;p77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 rot="-501736">
              <a:off x="62655" y="131448"/>
              <a:ext cx="1880731" cy="9991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8" name="Google Shape;518;p77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 rot="-733229">
              <a:off x="1153977" y="824867"/>
              <a:ext cx="337149" cy="31607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9" name="Google Shape;519;p77"/>
          <p:cNvGrpSpPr/>
          <p:nvPr/>
        </p:nvGrpSpPr>
        <p:grpSpPr>
          <a:xfrm>
            <a:off x="11062154" y="1895824"/>
            <a:ext cx="1044369" cy="1265898"/>
            <a:chOff x="0" y="-133350"/>
            <a:chExt cx="1392492" cy="1687865"/>
          </a:xfrm>
        </p:grpSpPr>
        <p:pic>
          <p:nvPicPr>
            <p:cNvPr id="520" name="Google Shape;520;p77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0" y="475334"/>
              <a:ext cx="1392492" cy="10791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1" name="Google Shape;521;p77"/>
            <p:cNvSpPr txBox="1"/>
            <p:nvPr/>
          </p:nvSpPr>
          <p:spPr>
            <a:xfrm>
              <a:off x="571447" y="-133350"/>
              <a:ext cx="670508" cy="14934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757"/>
                <a:buFont typeface="Arial"/>
                <a:buNone/>
              </a:pPr>
              <a:r>
                <a:rPr lang="en-US" sz="6757" b="0" i="0" u="none" strike="noStrike" cap="none">
                  <a:solidFill>
                    <a:srgbClr val="1A3E75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2" name="Google Shape;522;p77"/>
          <p:cNvGrpSpPr/>
          <p:nvPr/>
        </p:nvGrpSpPr>
        <p:grpSpPr>
          <a:xfrm>
            <a:off x="11293708" y="3242490"/>
            <a:ext cx="2673939" cy="3961929"/>
            <a:chOff x="0" y="0"/>
            <a:chExt cx="3565252" cy="5282572"/>
          </a:xfrm>
        </p:grpSpPr>
        <p:pic>
          <p:nvPicPr>
            <p:cNvPr id="523" name="Google Shape;523;p77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0" y="0"/>
              <a:ext cx="3565252" cy="52825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4" name="Google Shape;524;p7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84093" y="4149121"/>
              <a:ext cx="1001377" cy="9888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5" name="Google Shape;525;p77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4176885" y="3242490"/>
            <a:ext cx="4887165" cy="4783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7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0727933">
            <a:off x="14112867" y="7565373"/>
            <a:ext cx="986261" cy="729833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77"/>
          <p:cNvSpPr txBox="1"/>
          <p:nvPr/>
        </p:nvSpPr>
        <p:spPr>
          <a:xfrm>
            <a:off x="14928850" y="10614061"/>
            <a:ext cx="41352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lang="en-US"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Kementerian Pendidikan, Kebudayaan, Riset, dan Teknologi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77"/>
          <p:cNvSpPr txBox="1"/>
          <p:nvPr/>
        </p:nvSpPr>
        <p:spPr>
          <a:xfrm>
            <a:off x="758142" y="507292"/>
            <a:ext cx="10817907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79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9"/>
              <a:buFont typeface="Arial"/>
              <a:buNone/>
            </a:pPr>
            <a:r>
              <a:rPr lang="en-US" sz="3809" b="1" i="0" u="none" strike="noStrike" cap="none">
                <a:solidFill>
                  <a:srgbClr val="08336D"/>
                </a:solidFill>
                <a:latin typeface="Montserrat"/>
                <a:ea typeface="Montserrat"/>
                <a:cs typeface="Montserrat"/>
                <a:sym typeface="Montserrat"/>
              </a:rPr>
              <a:t>TATA CARA PENDAFTARAN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79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9"/>
              <a:buFont typeface="Arial"/>
              <a:buNone/>
            </a:pPr>
            <a:r>
              <a:rPr lang="en-US" sz="3809" b="1" i="0" u="none" strike="noStrike" cap="none">
                <a:solidFill>
                  <a:srgbClr val="08336D"/>
                </a:solidFill>
                <a:latin typeface="Montserrat"/>
                <a:ea typeface="Montserrat"/>
                <a:cs typeface="Montserrat"/>
                <a:sym typeface="Montserrat"/>
              </a:rPr>
              <a:t>IMPLEMENTASI KURIKULUM MERDEKA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77"/>
          <p:cNvSpPr txBox="1"/>
          <p:nvPr/>
        </p:nvSpPr>
        <p:spPr>
          <a:xfrm>
            <a:off x="2595586" y="2270269"/>
            <a:ext cx="5173021" cy="941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3"/>
              <a:buFont typeface="Arial"/>
              <a:buNone/>
            </a:pPr>
            <a:r>
              <a:rPr lang="en-US" sz="2003" b="1" i="0" u="none" strike="noStrike" cap="none">
                <a:solidFill>
                  <a:srgbClr val="1E4684"/>
                </a:solidFill>
                <a:latin typeface="Montserrat"/>
                <a:ea typeface="Montserrat"/>
                <a:cs typeface="Montserrat"/>
                <a:sym typeface="Montserrat"/>
              </a:rPr>
              <a:t>Langkah 1</a:t>
            </a:r>
            <a:r>
              <a:rPr lang="en-US" sz="2003" b="0" i="0" u="none" strike="noStrike" cap="none">
                <a:solidFill>
                  <a:srgbClr val="1E4684"/>
                </a:solidFill>
                <a:latin typeface="Montserrat"/>
                <a:ea typeface="Montserrat"/>
                <a:cs typeface="Montserrat"/>
                <a:sym typeface="Montserrat"/>
              </a:rPr>
              <a:t>: Menonton video penjelasan menarik terkait dengan </a:t>
            </a:r>
            <a:r>
              <a:rPr lang="en-US" sz="2003" b="1" i="0" u="none" strike="noStrike" cap="none">
                <a:solidFill>
                  <a:srgbClr val="1E4684"/>
                </a:solidFill>
                <a:latin typeface="Montserrat"/>
                <a:ea typeface="Montserrat"/>
                <a:cs typeface="Montserrat"/>
                <a:sym typeface="Montserrat"/>
              </a:rPr>
              <a:t>kurikulum merdeka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77"/>
          <p:cNvSpPr txBox="1"/>
          <p:nvPr/>
        </p:nvSpPr>
        <p:spPr>
          <a:xfrm>
            <a:off x="758143" y="5228244"/>
            <a:ext cx="1506415" cy="17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6"/>
              <a:buFont typeface="Arial"/>
              <a:buNone/>
            </a:pPr>
            <a:r>
              <a:rPr lang="en-US" sz="1196" b="0" i="0" u="none" strike="noStrike" cap="none">
                <a:solidFill>
                  <a:srgbClr val="1E468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Klik Mulai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77"/>
          <p:cNvSpPr txBox="1"/>
          <p:nvPr/>
        </p:nvSpPr>
        <p:spPr>
          <a:xfrm>
            <a:off x="857358" y="8759205"/>
            <a:ext cx="1971177" cy="79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9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5"/>
              <a:buFont typeface="Arial"/>
              <a:buNone/>
            </a:pPr>
            <a:r>
              <a:rPr lang="en-US" sz="1285" b="0" i="0" u="none" strike="noStrike" cap="none">
                <a:solidFill>
                  <a:srgbClr val="1E468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Tonton 2 video tersebut hingga muncul tanda centang biru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77"/>
          <p:cNvSpPr txBox="1"/>
          <p:nvPr/>
        </p:nvSpPr>
        <p:spPr>
          <a:xfrm>
            <a:off x="7275539" y="6334022"/>
            <a:ext cx="1971177" cy="399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9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5"/>
              <a:buFont typeface="Arial"/>
              <a:buNone/>
            </a:pPr>
            <a:r>
              <a:rPr lang="en-US" sz="1285" b="0" i="0" u="none" strike="noStrike" cap="none">
                <a:solidFill>
                  <a:srgbClr val="1E468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Klik "Mark Complete" untuk melanjutkan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77"/>
          <p:cNvSpPr txBox="1"/>
          <p:nvPr/>
        </p:nvSpPr>
        <p:spPr>
          <a:xfrm>
            <a:off x="6771766" y="7763991"/>
            <a:ext cx="1677512" cy="51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6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3"/>
              <a:buFont typeface="Arial"/>
              <a:buNone/>
            </a:pPr>
            <a:r>
              <a:rPr lang="en-US" sz="1093" b="0" i="0" u="none" strike="noStrike" cap="none">
                <a:solidFill>
                  <a:srgbClr val="1E468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Klik Kembali ke SIM GURU BELAJAR untuk lanjut ke Langkah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77"/>
          <p:cNvSpPr txBox="1"/>
          <p:nvPr/>
        </p:nvSpPr>
        <p:spPr>
          <a:xfrm>
            <a:off x="12361783" y="2285734"/>
            <a:ext cx="4905246" cy="588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1E4684"/>
                </a:solidFill>
                <a:latin typeface="Montserrat"/>
                <a:ea typeface="Montserrat"/>
                <a:cs typeface="Montserrat"/>
                <a:sym typeface="Montserrat"/>
              </a:rPr>
              <a:t>Langkah 2</a:t>
            </a:r>
            <a:r>
              <a:rPr lang="en-US" sz="1900" b="0" i="0" u="none" strike="noStrike" cap="none">
                <a:solidFill>
                  <a:srgbClr val="1E4684"/>
                </a:solidFill>
                <a:latin typeface="Montserrat"/>
                <a:ea typeface="Montserrat"/>
                <a:cs typeface="Montserrat"/>
                <a:sym typeface="Montserrat"/>
              </a:rPr>
              <a:t>: Klik </a:t>
            </a:r>
            <a:r>
              <a:rPr lang="en-US" sz="1900" b="1" i="0" u="none" strike="noStrike" cap="none">
                <a:solidFill>
                  <a:srgbClr val="1E4684"/>
                </a:solidFill>
                <a:latin typeface="Montserrat"/>
                <a:ea typeface="Montserrat"/>
                <a:cs typeface="Montserrat"/>
                <a:sym typeface="Montserrat"/>
              </a:rPr>
              <a:t>Isi Kuesioner</a:t>
            </a:r>
            <a:r>
              <a:rPr lang="en-US" sz="1900" b="0" i="0" u="none" strike="noStrike" cap="none">
                <a:solidFill>
                  <a:srgbClr val="1E4684"/>
                </a:solidFill>
                <a:latin typeface="Montserrat"/>
                <a:ea typeface="Montserrat"/>
                <a:cs typeface="Montserrat"/>
                <a:sym typeface="Montserrat"/>
              </a:rPr>
              <a:t>, lalu ikuti tahapan pengisiannya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77"/>
          <p:cNvSpPr txBox="1"/>
          <p:nvPr/>
        </p:nvSpPr>
        <p:spPr>
          <a:xfrm>
            <a:off x="11401102" y="7394394"/>
            <a:ext cx="2704223" cy="1330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98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Arial"/>
              <a:buNone/>
            </a:pPr>
            <a:r>
              <a:rPr lang="en-US" sz="1425" b="0" i="0" u="none" strike="noStrike" cap="none">
                <a:solidFill>
                  <a:srgbClr val="1E4684"/>
                </a:solidFill>
                <a:latin typeface="Montserrat"/>
                <a:ea typeface="Montserrat"/>
                <a:cs typeface="Montserrat"/>
                <a:sym typeface="Montserrat"/>
              </a:rPr>
              <a:t>Untuk </a:t>
            </a:r>
            <a:r>
              <a:rPr lang="en-US" sz="1425" b="1" i="0" u="none" strike="noStrike" cap="none">
                <a:solidFill>
                  <a:srgbClr val="1E4684"/>
                </a:solidFill>
                <a:latin typeface="Montserrat"/>
                <a:ea typeface="Montserrat"/>
                <a:cs typeface="Montserrat"/>
                <a:sym typeface="Montserrat"/>
              </a:rPr>
              <a:t>sekolah swasta</a:t>
            </a:r>
            <a:r>
              <a:rPr lang="en-US" sz="1425" b="0" i="0" u="none" strike="noStrike" cap="none">
                <a:solidFill>
                  <a:srgbClr val="1E4684"/>
                </a:solidFill>
                <a:latin typeface="Montserrat"/>
                <a:ea typeface="Montserrat"/>
                <a:cs typeface="Montserrat"/>
                <a:sym typeface="Montserrat"/>
              </a:rPr>
              <a:t>, lakukan unduh</a:t>
            </a:r>
            <a:r>
              <a:rPr lang="en-US" sz="1425" b="1" i="0" u="none" strike="noStrike" cap="none">
                <a:solidFill>
                  <a:srgbClr val="1E4684"/>
                </a:solidFill>
                <a:latin typeface="Montserrat"/>
                <a:ea typeface="Montserrat"/>
                <a:cs typeface="Montserrat"/>
                <a:sym typeface="Montserrat"/>
              </a:rPr>
              <a:t> template surat Izin Yayasan</a:t>
            </a:r>
            <a:r>
              <a:rPr lang="en-US" sz="1425" b="0" i="0" u="none" strike="noStrike" cap="none">
                <a:solidFill>
                  <a:srgbClr val="1E4684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425" b="1" i="0" u="none" strike="noStrike" cap="none">
                <a:solidFill>
                  <a:srgbClr val="1E4684"/>
                </a:solidFill>
                <a:latin typeface="Montserrat"/>
                <a:ea typeface="Montserrat"/>
                <a:cs typeface="Montserrat"/>
                <a:sym typeface="Montserrat"/>
              </a:rPr>
              <a:t>lengkapi isian dan tanda tangan surat izin tersebut, lalu unggah kembali dalam format pdf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Google Shape;544;p78"/>
          <p:cNvPicPr preferRelativeResize="0"/>
          <p:nvPr/>
        </p:nvPicPr>
        <p:blipFill rotWithShape="1">
          <a:blip r:embed="rId3">
            <a:alphaModFix/>
          </a:blip>
          <a:srcRect t="7828" b="7827"/>
          <a:stretch/>
        </p:blipFill>
        <p:spPr>
          <a:xfrm>
            <a:off x="0" y="0"/>
            <a:ext cx="20104100" cy="1130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78"/>
          <p:cNvSpPr/>
          <p:nvPr/>
        </p:nvSpPr>
        <p:spPr>
          <a:xfrm>
            <a:off x="0" y="10481372"/>
            <a:ext cx="20104131" cy="827151"/>
          </a:xfrm>
          <a:custGeom>
            <a:avLst/>
            <a:gdLst/>
            <a:ahLst/>
            <a:cxnLst/>
            <a:rect l="l" t="t" r="r" b="b"/>
            <a:pathLst>
              <a:path w="26805508" h="1102868" extrusionOk="0">
                <a:moveTo>
                  <a:pt x="26805508" y="0"/>
                </a:moveTo>
                <a:lnTo>
                  <a:pt x="0" y="0"/>
                </a:lnTo>
                <a:lnTo>
                  <a:pt x="0" y="1102868"/>
                </a:lnTo>
                <a:lnTo>
                  <a:pt x="26805508" y="1102868"/>
                </a:lnTo>
                <a:lnTo>
                  <a:pt x="26805508" y="0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</p:sp>
      <p:pic>
        <p:nvPicPr>
          <p:cNvPr id="546" name="Google Shape;546;p78"/>
          <p:cNvPicPr preferRelativeResize="0"/>
          <p:nvPr/>
        </p:nvPicPr>
        <p:blipFill rotWithShape="1">
          <a:blip r:embed="rId4">
            <a:alphaModFix/>
          </a:blip>
          <a:srcRect r="1514" b="1809"/>
          <a:stretch/>
        </p:blipFill>
        <p:spPr>
          <a:xfrm>
            <a:off x="13930842" y="10537621"/>
            <a:ext cx="912817" cy="645334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78"/>
          <p:cNvSpPr txBox="1"/>
          <p:nvPr/>
        </p:nvSpPr>
        <p:spPr>
          <a:xfrm>
            <a:off x="14928850" y="10614061"/>
            <a:ext cx="41352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lang="en-US"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Kementerian Pendidikan, Kebudayaan, Riset, dan Teknologi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78"/>
          <p:cNvSpPr txBox="1"/>
          <p:nvPr/>
        </p:nvSpPr>
        <p:spPr>
          <a:xfrm>
            <a:off x="758142" y="507292"/>
            <a:ext cx="10589307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79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9"/>
              <a:buFont typeface="Arial"/>
              <a:buNone/>
            </a:pPr>
            <a:r>
              <a:rPr lang="en-US" sz="3809" b="1" i="0" u="none" strike="noStrike" cap="none">
                <a:solidFill>
                  <a:srgbClr val="08336D"/>
                </a:solidFill>
                <a:latin typeface="Montserrat"/>
                <a:ea typeface="Montserrat"/>
                <a:cs typeface="Montserrat"/>
                <a:sym typeface="Montserrat"/>
              </a:rPr>
              <a:t>TATA CARA PENDAFTARAN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79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9"/>
              <a:buFont typeface="Arial"/>
              <a:buNone/>
            </a:pPr>
            <a:r>
              <a:rPr lang="en-US" sz="3809" b="1" i="0" u="none" strike="noStrike" cap="none">
                <a:solidFill>
                  <a:srgbClr val="08336D"/>
                </a:solidFill>
                <a:latin typeface="Montserrat"/>
                <a:ea typeface="Montserrat"/>
                <a:cs typeface="Montserrat"/>
                <a:sym typeface="Montserrat"/>
              </a:rPr>
              <a:t>IMPLEMENTASI KURIKULUM MERDEKA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9" name="Google Shape;549;p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433704">
            <a:off x="1395611" y="3394482"/>
            <a:ext cx="4549759" cy="5497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7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36999">
            <a:off x="3930828" y="5955881"/>
            <a:ext cx="5995869" cy="38461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1" name="Google Shape;551;p78"/>
          <p:cNvGrpSpPr/>
          <p:nvPr/>
        </p:nvGrpSpPr>
        <p:grpSpPr>
          <a:xfrm>
            <a:off x="2127393" y="2000643"/>
            <a:ext cx="7274922" cy="982584"/>
            <a:chOff x="0" y="-1"/>
            <a:chExt cx="9699896" cy="1310112"/>
          </a:xfrm>
        </p:grpSpPr>
        <p:pic>
          <p:nvPicPr>
            <p:cNvPr id="552" name="Google Shape;552;p7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5230625">
              <a:off x="1780308" y="-272674"/>
              <a:ext cx="504591" cy="12908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3" name="Google Shape;553;p7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5230625">
              <a:off x="509569" y="-455281"/>
              <a:ext cx="635261" cy="16250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4" name="Google Shape;554;p78"/>
            <p:cNvSpPr txBox="1"/>
            <p:nvPr/>
          </p:nvSpPr>
          <p:spPr>
            <a:xfrm>
              <a:off x="260862" y="74487"/>
              <a:ext cx="9439034" cy="1235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502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93"/>
                <a:buFont typeface="Arial"/>
                <a:buNone/>
              </a:pPr>
              <a:r>
                <a:rPr lang="en-US" sz="2993" b="0" i="0" u="none" strike="noStrike" cap="none">
                  <a:solidFill>
                    <a:srgbClr val="1E4684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Selamat! Anda akan mendapatkan</a:t>
              </a:r>
              <a:r>
                <a:rPr lang="en-US" sz="2993" b="1" i="0" u="none" strike="noStrike" cap="none">
                  <a:solidFill>
                    <a:srgbClr val="1E468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Rekomendasi Umum dan Khusus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55" name="Google Shape;555;p7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534444">
            <a:off x="8808187" y="5049400"/>
            <a:ext cx="769771" cy="800802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78"/>
          <p:cNvSpPr txBox="1"/>
          <p:nvPr/>
        </p:nvSpPr>
        <p:spPr>
          <a:xfrm>
            <a:off x="6273145" y="3550434"/>
            <a:ext cx="2919928" cy="182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69"/>
              <a:buFont typeface="Arial"/>
              <a:buNone/>
            </a:pPr>
            <a:r>
              <a:rPr lang="en-US" sz="1969" b="1" i="0" u="none" strike="noStrike" cap="none">
                <a:solidFill>
                  <a:srgbClr val="1E4684"/>
                </a:solidFill>
                <a:latin typeface="Montserrat"/>
                <a:ea typeface="Montserrat"/>
                <a:cs typeface="Montserrat"/>
                <a:sym typeface="Montserrat"/>
              </a:rPr>
              <a:t>Pelajari dan terapkan</a:t>
            </a:r>
            <a:r>
              <a:rPr lang="en-US" sz="1969" b="0" i="0" u="none" strike="noStrike" cap="none">
                <a:solidFill>
                  <a:srgbClr val="1E468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rekomendasi umum dan khusus ini untuk melangkah ke tahap Implementasi Kurikulum Merdeka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7" name="Google Shape;557;p7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76643" y="9043955"/>
            <a:ext cx="604483" cy="596927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78"/>
          <p:cNvSpPr txBox="1"/>
          <p:nvPr/>
        </p:nvSpPr>
        <p:spPr>
          <a:xfrm>
            <a:off x="5232641" y="8904264"/>
            <a:ext cx="2205423" cy="87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9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38"/>
              <a:buFont typeface="Arial"/>
              <a:buNone/>
            </a:pPr>
            <a:r>
              <a:rPr lang="en-US" sz="1438" b="0" i="0" u="none" strike="noStrike" cap="none">
                <a:solidFill>
                  <a:srgbClr val="1E468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Rekomendasi ini </a:t>
            </a:r>
            <a:r>
              <a:rPr lang="en-US" sz="1438" b="1" i="0" u="none" strike="noStrike" cap="none">
                <a:solidFill>
                  <a:srgbClr val="1E4684"/>
                </a:solidFill>
                <a:latin typeface="Montserrat"/>
                <a:ea typeface="Montserrat"/>
                <a:cs typeface="Montserrat"/>
                <a:sym typeface="Montserrat"/>
              </a:rPr>
              <a:t>dapat diunduh</a:t>
            </a:r>
            <a:r>
              <a:rPr lang="en-US" sz="1438" b="0" i="0" u="none" strike="noStrike" cap="none">
                <a:solidFill>
                  <a:srgbClr val="1E468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dalam format PDF melalui menu </a:t>
            </a:r>
            <a:r>
              <a:rPr lang="en-US" sz="1438" b="1" i="0" u="none" strike="noStrike" cap="none">
                <a:solidFill>
                  <a:srgbClr val="1E4684"/>
                </a:solidFill>
                <a:latin typeface="Montserrat"/>
                <a:ea typeface="Montserrat"/>
                <a:cs typeface="Montserrat"/>
                <a:sym typeface="Montserrat"/>
              </a:rPr>
              <a:t>"UNDUH HASIL"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9" name="Google Shape;559;p7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9218795">
            <a:off x="7051978" y="9462456"/>
            <a:ext cx="772172" cy="57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78"/>
          <p:cNvPicPr preferRelativeResize="0"/>
          <p:nvPr/>
        </p:nvPicPr>
        <p:blipFill rotWithShape="1">
          <a:blip r:embed="rId12">
            <a:alphaModFix/>
          </a:blip>
          <a:srcRect b="27271"/>
          <a:stretch/>
        </p:blipFill>
        <p:spPr>
          <a:xfrm>
            <a:off x="11039340" y="2964304"/>
            <a:ext cx="4367473" cy="7517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78"/>
          <p:cNvPicPr preferRelativeResize="0"/>
          <p:nvPr/>
        </p:nvPicPr>
        <p:blipFill rotWithShape="1">
          <a:blip r:embed="rId13">
            <a:alphaModFix/>
          </a:blip>
          <a:srcRect b="28097"/>
          <a:stretch/>
        </p:blipFill>
        <p:spPr>
          <a:xfrm>
            <a:off x="15164811" y="3061474"/>
            <a:ext cx="4022913" cy="7419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Google Shape;570;p79"/>
          <p:cNvPicPr preferRelativeResize="0"/>
          <p:nvPr/>
        </p:nvPicPr>
        <p:blipFill rotWithShape="1">
          <a:blip r:embed="rId3">
            <a:alphaModFix/>
          </a:blip>
          <a:srcRect t="7827" b="7827"/>
          <a:stretch/>
        </p:blipFill>
        <p:spPr>
          <a:xfrm>
            <a:off x="0" y="0"/>
            <a:ext cx="20104103" cy="1130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79"/>
          <p:cNvSpPr/>
          <p:nvPr/>
        </p:nvSpPr>
        <p:spPr>
          <a:xfrm>
            <a:off x="0" y="10481372"/>
            <a:ext cx="20104131" cy="827151"/>
          </a:xfrm>
          <a:custGeom>
            <a:avLst/>
            <a:gdLst/>
            <a:ahLst/>
            <a:cxnLst/>
            <a:rect l="l" t="t" r="r" b="b"/>
            <a:pathLst>
              <a:path w="26805508" h="1102868" extrusionOk="0">
                <a:moveTo>
                  <a:pt x="26805508" y="0"/>
                </a:moveTo>
                <a:lnTo>
                  <a:pt x="0" y="0"/>
                </a:lnTo>
                <a:lnTo>
                  <a:pt x="0" y="1102868"/>
                </a:lnTo>
                <a:lnTo>
                  <a:pt x="26805508" y="1102868"/>
                </a:lnTo>
                <a:lnTo>
                  <a:pt x="26805508" y="0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</p:sp>
      <p:pic>
        <p:nvPicPr>
          <p:cNvPr id="572" name="Google Shape;572;p79"/>
          <p:cNvPicPr preferRelativeResize="0"/>
          <p:nvPr/>
        </p:nvPicPr>
        <p:blipFill rotWithShape="1">
          <a:blip r:embed="rId4">
            <a:alphaModFix/>
          </a:blip>
          <a:srcRect r="1516" b="1806"/>
          <a:stretch/>
        </p:blipFill>
        <p:spPr>
          <a:xfrm>
            <a:off x="13930842" y="10537621"/>
            <a:ext cx="912817" cy="645334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79"/>
          <p:cNvSpPr txBox="1"/>
          <p:nvPr/>
        </p:nvSpPr>
        <p:spPr>
          <a:xfrm>
            <a:off x="14928850" y="10614061"/>
            <a:ext cx="4135200" cy="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lang="en-US"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Kementerian Pendidikan, Kebudayaan, Riset, dan Teknologi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79"/>
          <p:cNvSpPr txBox="1"/>
          <p:nvPr/>
        </p:nvSpPr>
        <p:spPr>
          <a:xfrm>
            <a:off x="758142" y="507292"/>
            <a:ext cx="10589400" cy="12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79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9"/>
              <a:buFont typeface="Arial"/>
              <a:buNone/>
            </a:pPr>
            <a:r>
              <a:rPr lang="en-US" sz="3809" b="1" i="0" u="none" strike="noStrike" cap="none">
                <a:solidFill>
                  <a:srgbClr val="08336D"/>
                </a:solidFill>
                <a:latin typeface="Montserrat"/>
                <a:ea typeface="Montserrat"/>
                <a:cs typeface="Montserrat"/>
                <a:sym typeface="Montserrat"/>
              </a:rPr>
              <a:t>TATA CARA PENDAFTARAN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79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9"/>
              <a:buFont typeface="Arial"/>
              <a:buNone/>
            </a:pPr>
            <a:r>
              <a:rPr lang="en-US" sz="3809" b="1" i="0" u="none" strike="noStrike" cap="none">
                <a:solidFill>
                  <a:srgbClr val="08336D"/>
                </a:solidFill>
                <a:latin typeface="Montserrat"/>
                <a:ea typeface="Montserrat"/>
                <a:cs typeface="Montserrat"/>
                <a:sym typeface="Montserrat"/>
              </a:rPr>
              <a:t>IMPLEMENTASI KURIKULUM MERDEKA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5" name="Google Shape;575;p79"/>
          <p:cNvGrpSpPr/>
          <p:nvPr/>
        </p:nvGrpSpPr>
        <p:grpSpPr>
          <a:xfrm>
            <a:off x="1891318" y="3771368"/>
            <a:ext cx="7274821" cy="1092441"/>
            <a:chOff x="0" y="-1"/>
            <a:chExt cx="9699762" cy="1456588"/>
          </a:xfrm>
        </p:grpSpPr>
        <p:pic>
          <p:nvPicPr>
            <p:cNvPr id="576" name="Google Shape;576;p7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230625">
              <a:off x="1780308" y="-272674"/>
              <a:ext cx="504591" cy="12908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7" name="Google Shape;577;p7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5230624">
              <a:off x="509569" y="-455281"/>
              <a:ext cx="635261" cy="16250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8" name="Google Shape;578;p79"/>
            <p:cNvSpPr txBox="1"/>
            <p:nvPr/>
          </p:nvSpPr>
          <p:spPr>
            <a:xfrm>
              <a:off x="260862" y="74487"/>
              <a:ext cx="9438900" cy="138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502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93"/>
                <a:buFont typeface="Arial"/>
                <a:buNone/>
              </a:pPr>
              <a:r>
                <a:rPr lang="en-US" sz="2993" b="0" i="0" u="none" strike="noStrike" cap="none">
                  <a:solidFill>
                    <a:srgbClr val="1E4684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Pendaftaran dapat dilakukan sampai dengan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79" name="Google Shape;579;p79"/>
          <p:cNvPicPr preferRelativeResize="0"/>
          <p:nvPr/>
        </p:nvPicPr>
        <p:blipFill rotWithShape="1">
          <a:blip r:embed="rId7">
            <a:alphaModFix/>
          </a:blip>
          <a:srcRect b="27271"/>
          <a:stretch/>
        </p:blipFill>
        <p:spPr>
          <a:xfrm>
            <a:off x="11039340" y="2964304"/>
            <a:ext cx="4367473" cy="7517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79"/>
          <p:cNvPicPr preferRelativeResize="0"/>
          <p:nvPr/>
        </p:nvPicPr>
        <p:blipFill rotWithShape="1">
          <a:blip r:embed="rId8">
            <a:alphaModFix/>
          </a:blip>
          <a:srcRect b="28098"/>
          <a:stretch/>
        </p:blipFill>
        <p:spPr>
          <a:xfrm>
            <a:off x="15164811" y="3061474"/>
            <a:ext cx="4022913" cy="7419898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79"/>
          <p:cNvSpPr txBox="1"/>
          <p:nvPr/>
        </p:nvSpPr>
        <p:spPr>
          <a:xfrm>
            <a:off x="2081800" y="5215150"/>
            <a:ext cx="5709300" cy="1939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lang="en-US" sz="7700" b="1" i="0" u="none" strike="noStrike" cap="none">
                <a:solidFill>
                  <a:srgbClr val="FFD966"/>
                </a:solidFill>
                <a:latin typeface="Montserrat"/>
                <a:ea typeface="Montserrat"/>
                <a:cs typeface="Montserrat"/>
                <a:sym typeface="Montserrat"/>
              </a:rPr>
              <a:t>30 APRIL</a:t>
            </a:r>
            <a:endParaRPr sz="7700" b="1" i="0" u="none" strike="noStrike" cap="none">
              <a:solidFill>
                <a:srgbClr val="FFD9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en-US" sz="3700" b="1" i="0" u="none" strike="noStrike" cap="none">
                <a:solidFill>
                  <a:srgbClr val="FFD966"/>
                </a:solidFill>
                <a:latin typeface="Montserrat"/>
                <a:ea typeface="Montserrat"/>
                <a:cs typeface="Montserrat"/>
                <a:sym typeface="Montserrat"/>
              </a:rPr>
              <a:t>TAHUN 2022</a:t>
            </a:r>
            <a:endParaRPr sz="3700" b="1" i="0" u="none" strike="noStrike" cap="none">
              <a:solidFill>
                <a:srgbClr val="FFD9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2" name="Google Shape;582;p79"/>
          <p:cNvSpPr txBox="1"/>
          <p:nvPr/>
        </p:nvSpPr>
        <p:spPr>
          <a:xfrm>
            <a:off x="1989175" y="7963200"/>
            <a:ext cx="8753100" cy="15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100" b="0" i="0" u="none" strike="noStrike" cap="none">
                <a:solidFill>
                  <a:srgbClr val="1E468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tautan pendaftaran:</a:t>
            </a:r>
            <a:endParaRPr sz="3100" b="0" i="0" u="none" strike="noStrike" cap="none">
              <a:solidFill>
                <a:srgbClr val="1E468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rPr lang="en-US" sz="3100" b="0" i="0" u="sng" strike="noStrike" cap="none">
                <a:solidFill>
                  <a:srgbClr val="073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https://kurikulum.gtk.kemdikbud.go.id/</a:t>
            </a:r>
            <a:r>
              <a:rPr lang="en-US" sz="3100" b="0" i="0" u="none" strike="noStrike" cap="none">
                <a:solidFill>
                  <a:srgbClr val="073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endParaRPr sz="3100" b="0" i="0" u="none" strike="noStrike" cap="non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1E468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583" name="Google Shape;583;p7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833043" y="8510555"/>
            <a:ext cx="604483" cy="596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7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9218795">
            <a:off x="1108378" y="8929056"/>
            <a:ext cx="772172" cy="571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Google Shape;593;p80"/>
          <p:cNvPicPr preferRelativeResize="0"/>
          <p:nvPr/>
        </p:nvPicPr>
        <p:blipFill rotWithShape="1">
          <a:blip r:embed="rId3">
            <a:alphaModFix/>
          </a:blip>
          <a:srcRect t="7828" b="7827"/>
          <a:stretch/>
        </p:blipFill>
        <p:spPr>
          <a:xfrm>
            <a:off x="0" y="0"/>
            <a:ext cx="20104100" cy="1130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80"/>
          <p:cNvSpPr/>
          <p:nvPr/>
        </p:nvSpPr>
        <p:spPr>
          <a:xfrm>
            <a:off x="0" y="10481372"/>
            <a:ext cx="20104131" cy="827151"/>
          </a:xfrm>
          <a:custGeom>
            <a:avLst/>
            <a:gdLst/>
            <a:ahLst/>
            <a:cxnLst/>
            <a:rect l="l" t="t" r="r" b="b"/>
            <a:pathLst>
              <a:path w="26805508" h="1102868" extrusionOk="0">
                <a:moveTo>
                  <a:pt x="26805508" y="0"/>
                </a:moveTo>
                <a:lnTo>
                  <a:pt x="0" y="0"/>
                </a:lnTo>
                <a:lnTo>
                  <a:pt x="0" y="1102868"/>
                </a:lnTo>
                <a:lnTo>
                  <a:pt x="26805508" y="1102868"/>
                </a:lnTo>
                <a:lnTo>
                  <a:pt x="26805508" y="0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</p:sp>
      <p:pic>
        <p:nvPicPr>
          <p:cNvPr id="595" name="Google Shape;595;p80"/>
          <p:cNvPicPr preferRelativeResize="0"/>
          <p:nvPr/>
        </p:nvPicPr>
        <p:blipFill rotWithShape="1">
          <a:blip r:embed="rId4">
            <a:alphaModFix/>
          </a:blip>
          <a:srcRect r="1514" b="1809"/>
          <a:stretch/>
        </p:blipFill>
        <p:spPr>
          <a:xfrm>
            <a:off x="13930842" y="10537621"/>
            <a:ext cx="912817" cy="645334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80"/>
          <p:cNvSpPr txBox="1"/>
          <p:nvPr/>
        </p:nvSpPr>
        <p:spPr>
          <a:xfrm>
            <a:off x="14928850" y="10614061"/>
            <a:ext cx="41352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lang="en-US"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Kementerian Pendidikan, Kebudayaan, Riset, dan Teknologi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80"/>
          <p:cNvSpPr txBox="1"/>
          <p:nvPr/>
        </p:nvSpPr>
        <p:spPr>
          <a:xfrm>
            <a:off x="12625043" y="4127500"/>
            <a:ext cx="5684613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9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9"/>
              <a:buFont typeface="Arial"/>
              <a:buNone/>
            </a:pPr>
            <a:r>
              <a:rPr lang="en-US" sz="3809" b="1" i="0" u="none" strike="noStrike" cap="none">
                <a:solidFill>
                  <a:srgbClr val="08336D"/>
                </a:solidFill>
                <a:latin typeface="Montserrat"/>
                <a:ea typeface="Montserrat"/>
                <a:cs typeface="Montserrat"/>
                <a:sym typeface="Montserrat"/>
              </a:rPr>
              <a:t>INFOGRAFIS</a:t>
            </a:r>
            <a:endParaRPr sz="3809" b="1" i="0" u="none" strike="noStrike" cap="none">
              <a:solidFill>
                <a:srgbClr val="08336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98" name="Google Shape;598;p8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0489558" cy="10481376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80"/>
          <p:cNvSpPr txBox="1"/>
          <p:nvPr/>
        </p:nvSpPr>
        <p:spPr>
          <a:xfrm>
            <a:off x="14166850" y="5295665"/>
            <a:ext cx="2601000" cy="711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5106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8800" b="1" i="0" u="none" strike="noStrike" cap="none">
                <a:solidFill>
                  <a:srgbClr val="08336D"/>
                </a:solidFill>
                <a:latin typeface="Montserrat"/>
                <a:ea typeface="Montserrat"/>
                <a:cs typeface="Montserrat"/>
                <a:sym typeface="Montserrat"/>
              </a:rPr>
              <a:t>1/3</a:t>
            </a:r>
            <a:endParaRPr sz="8800" b="1" i="0" u="none" strike="noStrike" cap="none">
              <a:solidFill>
                <a:srgbClr val="08336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00" name="Google Shape;600;p8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68025" y="0"/>
            <a:ext cx="10489549" cy="10481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" name="Google Shape;609;p81"/>
          <p:cNvPicPr preferRelativeResize="0"/>
          <p:nvPr/>
        </p:nvPicPr>
        <p:blipFill rotWithShape="1">
          <a:blip r:embed="rId3">
            <a:alphaModFix/>
          </a:blip>
          <a:srcRect t="7828" b="7827"/>
          <a:stretch/>
        </p:blipFill>
        <p:spPr>
          <a:xfrm>
            <a:off x="0" y="0"/>
            <a:ext cx="20104100" cy="11303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81"/>
          <p:cNvSpPr/>
          <p:nvPr/>
        </p:nvSpPr>
        <p:spPr>
          <a:xfrm>
            <a:off x="0" y="10481372"/>
            <a:ext cx="20104131" cy="827151"/>
          </a:xfrm>
          <a:custGeom>
            <a:avLst/>
            <a:gdLst/>
            <a:ahLst/>
            <a:cxnLst/>
            <a:rect l="l" t="t" r="r" b="b"/>
            <a:pathLst>
              <a:path w="26805508" h="1102868" extrusionOk="0">
                <a:moveTo>
                  <a:pt x="26805508" y="0"/>
                </a:moveTo>
                <a:lnTo>
                  <a:pt x="0" y="0"/>
                </a:lnTo>
                <a:lnTo>
                  <a:pt x="0" y="1102868"/>
                </a:lnTo>
                <a:lnTo>
                  <a:pt x="26805508" y="1102868"/>
                </a:lnTo>
                <a:lnTo>
                  <a:pt x="26805508" y="0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</p:sp>
      <p:pic>
        <p:nvPicPr>
          <p:cNvPr id="611" name="Google Shape;611;p81"/>
          <p:cNvPicPr preferRelativeResize="0"/>
          <p:nvPr/>
        </p:nvPicPr>
        <p:blipFill rotWithShape="1">
          <a:blip r:embed="rId4">
            <a:alphaModFix/>
          </a:blip>
          <a:srcRect r="1514" b="1809"/>
          <a:stretch/>
        </p:blipFill>
        <p:spPr>
          <a:xfrm>
            <a:off x="13930842" y="10537621"/>
            <a:ext cx="912817" cy="645334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81"/>
          <p:cNvSpPr txBox="1"/>
          <p:nvPr/>
        </p:nvSpPr>
        <p:spPr>
          <a:xfrm>
            <a:off x="14928850" y="10614061"/>
            <a:ext cx="41352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lang="en-US"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Kementerian Pendidikan, Kebudayaan, Riset, dan Teknologi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3" name="Google Shape;613;p8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873025" y="975"/>
            <a:ext cx="10488582" cy="10480401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81"/>
          <p:cNvSpPr txBox="1"/>
          <p:nvPr/>
        </p:nvSpPr>
        <p:spPr>
          <a:xfrm>
            <a:off x="12625043" y="4127500"/>
            <a:ext cx="5684613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9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9"/>
              <a:buFont typeface="Arial"/>
              <a:buNone/>
            </a:pPr>
            <a:r>
              <a:rPr lang="en-US" sz="3809" b="1" i="0" u="none" strike="noStrike" cap="none">
                <a:solidFill>
                  <a:srgbClr val="08336D"/>
                </a:solidFill>
                <a:latin typeface="Montserrat"/>
                <a:ea typeface="Montserrat"/>
                <a:cs typeface="Montserrat"/>
                <a:sym typeface="Montserrat"/>
              </a:rPr>
              <a:t>INFOGRAFIS</a:t>
            </a:r>
            <a:endParaRPr sz="3809" b="1" i="0" u="none" strike="noStrike" cap="none">
              <a:solidFill>
                <a:srgbClr val="08336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5" name="Google Shape;615;p81"/>
          <p:cNvSpPr txBox="1"/>
          <p:nvPr/>
        </p:nvSpPr>
        <p:spPr>
          <a:xfrm>
            <a:off x="14166850" y="5295665"/>
            <a:ext cx="2601000" cy="711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5106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8800" b="1" i="0" u="none" strike="noStrike" cap="none">
                <a:solidFill>
                  <a:srgbClr val="08336D"/>
                </a:solidFill>
                <a:latin typeface="Montserrat"/>
                <a:ea typeface="Montserrat"/>
                <a:cs typeface="Montserrat"/>
                <a:sym typeface="Montserrat"/>
              </a:rPr>
              <a:t>2/3</a:t>
            </a:r>
            <a:endParaRPr sz="8800" b="1" i="0" u="none" strike="noStrike" cap="none">
              <a:solidFill>
                <a:srgbClr val="08336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16" name="Google Shape;616;p8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15549" y="975"/>
            <a:ext cx="10488576" cy="10480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82"/>
          <p:cNvSpPr txBox="1">
            <a:spLocks noGrp="1"/>
          </p:cNvSpPr>
          <p:nvPr>
            <p:ph type="ctrTitle" idx="4294967295"/>
          </p:nvPr>
        </p:nvSpPr>
        <p:spPr>
          <a:xfrm>
            <a:off x="7658706" y="4502262"/>
            <a:ext cx="12445800" cy="19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975" tIns="200975" rIns="200975" bIns="200975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000"/>
              <a:buFont typeface="Arial"/>
              <a:buNone/>
            </a:pPr>
            <a:r>
              <a:rPr lang="en-US" sz="8800" b="1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rPr>
              <a:t>TERIMA KASIH</a:t>
            </a:r>
            <a:r>
              <a:rPr lang="en-US" sz="10800" b="1" i="0" u="none" strike="noStrike" cap="none">
                <a:solidFill>
                  <a:srgbClr val="013066"/>
                </a:solidFill>
                <a:latin typeface="Signika"/>
                <a:ea typeface="Signika"/>
                <a:cs typeface="Signika"/>
                <a:sym typeface="Signika"/>
              </a:rPr>
              <a:t> </a:t>
            </a:r>
            <a:endParaRPr sz="4000" b="1" i="0" u="none" strike="noStrike" cap="none">
              <a:solidFill>
                <a:srgbClr val="013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82"/>
          <p:cNvSpPr txBox="1"/>
          <p:nvPr/>
        </p:nvSpPr>
        <p:spPr>
          <a:xfrm>
            <a:off x="9796763" y="6299383"/>
            <a:ext cx="9704400" cy="12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Sosialisasi Implementasi Kurikulum Merdeka</a:t>
            </a: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Maret 2022</a:t>
            </a:r>
            <a:endParaRPr sz="31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3" name="Google Shape;623;p82"/>
          <p:cNvCxnSpPr/>
          <p:nvPr/>
        </p:nvCxnSpPr>
        <p:spPr>
          <a:xfrm>
            <a:off x="9892495" y="6203696"/>
            <a:ext cx="10211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</Words>
  <Application>Microsoft Office PowerPoint</Application>
  <PresentationFormat>Kustom</PresentationFormat>
  <Paragraphs>75</Paragraphs>
  <Slides>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Judul Slide</vt:lpstr>
      </vt:variant>
      <vt:variant>
        <vt:i4>8</vt:i4>
      </vt:variant>
    </vt:vector>
  </HeadingPairs>
  <TitlesOfParts>
    <vt:vector size="10" baseType="lpstr">
      <vt:lpstr>Office Theme</vt:lpstr>
      <vt:lpstr>Simple Light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TERIMA KASIH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Poppy Dewi P</dc:creator>
  <cp:lastModifiedBy>MUHAMMAD ASKARI</cp:lastModifiedBy>
  <cp:revision>3</cp:revision>
  <dcterms:modified xsi:type="dcterms:W3CDTF">2022-06-24T03:17:11Z</dcterms:modified>
</cp:coreProperties>
</file>