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4" r:id="rId4"/>
    <p:sldId id="265" r:id="rId5"/>
    <p:sldId id="257" r:id="rId6"/>
    <p:sldId id="258" r:id="rId7"/>
    <p:sldId id="261" r:id="rId8"/>
    <p:sldId id="262" r:id="rId9"/>
    <p:sldId id="260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38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E2F701-C575-4A30-AC97-A896B6FF699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4BCD9C-A6AA-48BB-B9E7-C16E40F80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"/>
            <a:ext cx="8534400" cy="5029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MUSEUM </a:t>
            </a:r>
            <a:r>
              <a:rPr lang="en-US" sz="3600" b="1" dirty="0" smtClean="0"/>
              <a:t>YANG TERUS BELAJAR: UNTUK </a:t>
            </a:r>
            <a:r>
              <a:rPr lang="en-US" sz="3600" b="1" dirty="0" smtClean="0"/>
              <a:t>PENDIDIKAN DAN SENI</a:t>
            </a:r>
            <a:br>
              <a:rPr lang="en-US" sz="3600" b="1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Ali </a:t>
            </a:r>
            <a:r>
              <a:rPr lang="en-US" sz="3600" dirty="0" smtClean="0"/>
              <a:t>Akbar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Seminar “Museum, </a:t>
            </a:r>
            <a:r>
              <a:rPr lang="en-US" sz="2800" dirty="0" err="1" smtClean="0"/>
              <a:t>Seni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Dunia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”</a:t>
            </a:r>
            <a:br>
              <a:rPr lang="en-US" sz="2800" dirty="0" smtClean="0"/>
            </a:br>
            <a:r>
              <a:rPr lang="en-US" sz="2800" dirty="0" smtClean="0"/>
              <a:t>Museum </a:t>
            </a:r>
            <a:r>
              <a:rPr lang="en-US" sz="2800" dirty="0" err="1" smtClean="0"/>
              <a:t>Basoeki</a:t>
            </a:r>
            <a:r>
              <a:rPr lang="en-US" sz="2800" dirty="0" smtClean="0"/>
              <a:t> </a:t>
            </a:r>
            <a:r>
              <a:rPr lang="en-US" sz="2800" dirty="0" smtClean="0"/>
              <a:t>Abdullah, </a:t>
            </a:r>
            <a:r>
              <a:rPr lang="en-US" sz="2800" dirty="0" smtClean="0"/>
              <a:t>26 Mei 2016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i="1" dirty="0" smtClean="0"/>
              <a:t>C.	</a:t>
            </a:r>
            <a:r>
              <a:rPr lang="en-US" sz="2000" b="1" i="1" dirty="0" smtClean="0"/>
              <a:t>Visitor-oriented </a:t>
            </a:r>
            <a:r>
              <a:rPr lang="en-US" sz="2000" b="1" i="1" dirty="0" smtClean="0"/>
              <a:t>museum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adalah</a:t>
            </a:r>
            <a:r>
              <a:rPr lang="en-US" sz="2000" i="1" dirty="0" smtClean="0"/>
              <a:t> museum yang </a:t>
            </a:r>
            <a:r>
              <a:rPr lang="en-US" sz="2000" i="1" dirty="0" err="1" smtClean="0"/>
              <a:t>menitikberatkan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komunikasi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hiburan</a:t>
            </a:r>
            <a:r>
              <a:rPr lang="en-US" sz="2000" i="1" dirty="0" smtClean="0"/>
              <a:t> agar </a:t>
            </a:r>
            <a:r>
              <a:rPr lang="en-US" sz="2000" i="1" dirty="0" err="1" smtClean="0"/>
              <a:t>pengunjung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terpuaskan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adanya</a:t>
            </a:r>
            <a:r>
              <a:rPr lang="en-US" sz="2000" i="1" dirty="0" smtClean="0"/>
              <a:t> museum </a:t>
            </a:r>
            <a:r>
              <a:rPr lang="en-US" sz="2000" i="1" dirty="0" err="1" smtClean="0"/>
              <a:t>tersebut</a:t>
            </a:r>
            <a:r>
              <a:rPr lang="en-US" sz="2000" i="1" dirty="0" smtClean="0"/>
              <a:t>. Tata </a:t>
            </a:r>
            <a:r>
              <a:rPr lang="en-US" sz="2000" i="1" dirty="0" err="1" smtClean="0"/>
              <a:t>pamer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menarik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interaktif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menjadi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titik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perhatian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bagi</a:t>
            </a:r>
            <a:r>
              <a:rPr lang="en-US" sz="2000" i="1" dirty="0" smtClean="0"/>
              <a:t> museum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orientasi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seperti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ini</a:t>
            </a:r>
            <a:r>
              <a:rPr lang="en-US" sz="2000" i="1" dirty="0" smtClean="0"/>
              <a:t> (</a:t>
            </a:r>
            <a:r>
              <a:rPr lang="en-US" sz="2000" b="1" i="1" dirty="0" smtClean="0"/>
              <a:t>public enjoyment</a:t>
            </a:r>
            <a:r>
              <a:rPr lang="en-US" sz="2000" i="1" dirty="0" smtClean="0"/>
              <a:t>). </a:t>
            </a:r>
            <a:r>
              <a:rPr lang="en-US" sz="2000" i="1" dirty="0" err="1" smtClean="0"/>
              <a:t>Meskipun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dua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orientasi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sebelumnya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telah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bibit-bibitnya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namun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orintasi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ketiga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ini</a:t>
            </a:r>
            <a:r>
              <a:rPr lang="en-US" sz="2000" i="1" dirty="0" smtClean="0"/>
              <a:t> museum </a:t>
            </a:r>
            <a:r>
              <a:rPr lang="en-US" sz="2000" i="1" dirty="0" err="1" smtClean="0"/>
              <a:t>lebih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menekankan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sebagai</a:t>
            </a:r>
            <a:r>
              <a:rPr lang="en-US" sz="2000" i="1" dirty="0" smtClean="0"/>
              <a:t> </a:t>
            </a:r>
            <a:r>
              <a:rPr lang="en-US" sz="2000" b="1" i="1" dirty="0" smtClean="0"/>
              <a:t>Public Space</a:t>
            </a:r>
            <a:r>
              <a:rPr lang="en-US" sz="2000" i="1" dirty="0" smtClean="0"/>
              <a:t>. </a:t>
            </a:r>
            <a:r>
              <a:rPr lang="en-US" sz="2000" i="1" dirty="0" smtClean="0">
                <a:sym typeface="Wingdings" pitchFamily="2" charset="2"/>
              </a:rPr>
              <a:t> SANGGAR SENI</a:t>
            </a:r>
            <a:endParaRPr lang="en-US" sz="2000" i="1" dirty="0" smtClean="0"/>
          </a:p>
          <a:p>
            <a:pPr marL="514350" indent="-514350">
              <a:buNone/>
            </a:pPr>
            <a:r>
              <a:rPr lang="en-US" sz="2000" i="1" dirty="0" smtClean="0"/>
              <a:t>D.	</a:t>
            </a:r>
            <a:r>
              <a:rPr lang="en-US" sz="2000" b="1" i="1" dirty="0" smtClean="0"/>
              <a:t>Community-oriented </a:t>
            </a:r>
            <a:r>
              <a:rPr lang="en-US" sz="2000" b="1" i="1" dirty="0" smtClean="0"/>
              <a:t>museum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adalah</a:t>
            </a:r>
            <a:r>
              <a:rPr lang="en-US" sz="2000" i="1" dirty="0" smtClean="0"/>
              <a:t> museum yang </a:t>
            </a:r>
            <a:r>
              <a:rPr lang="en-US" sz="2000" i="1" dirty="0" err="1" smtClean="0"/>
              <a:t>merusaha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menangkap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aspirasi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masyarakat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ada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sekitar</a:t>
            </a:r>
            <a:r>
              <a:rPr lang="en-US" sz="2000" i="1" dirty="0" smtClean="0"/>
              <a:t> museum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menyajikannya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</a:t>
            </a:r>
            <a:r>
              <a:rPr lang="en-US" sz="2000" i="1" dirty="0" smtClean="0"/>
              <a:t> museum agar museum </a:t>
            </a:r>
            <a:r>
              <a:rPr lang="en-US" sz="2000" i="1" dirty="0" err="1" smtClean="0"/>
              <a:t>menjadi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bagian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kebudayaan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masyarakat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masa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kini</a:t>
            </a:r>
            <a:r>
              <a:rPr lang="en-US" sz="2000" i="1" dirty="0" smtClean="0"/>
              <a:t>. Museum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orientasi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seperti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ini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juga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berperan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aktif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dalam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berbagai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aspek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kehidupan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masyarakat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bersifat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kekinian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seperti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sosial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politik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lainnya</a:t>
            </a:r>
            <a:r>
              <a:rPr lang="en-US" sz="2000" i="1" dirty="0" smtClean="0"/>
              <a:t>. </a:t>
            </a:r>
            <a:r>
              <a:rPr lang="en-US" sz="2000" i="1" dirty="0" err="1" smtClean="0"/>
              <a:t>Titik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beratnya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adalah</a:t>
            </a:r>
            <a:r>
              <a:rPr lang="en-US" sz="2000" i="1" dirty="0" smtClean="0"/>
              <a:t> museum </a:t>
            </a:r>
            <a:r>
              <a:rPr lang="en-US" sz="2000" i="1" dirty="0" err="1" smtClean="0"/>
              <a:t>sebagai</a:t>
            </a:r>
            <a:r>
              <a:rPr lang="en-US" sz="2000" i="1" dirty="0" smtClean="0"/>
              <a:t> </a:t>
            </a:r>
            <a:r>
              <a:rPr lang="en-US" sz="2000" b="1" i="1" dirty="0" smtClean="0"/>
              <a:t>Public Sphere</a:t>
            </a:r>
            <a:r>
              <a:rPr lang="en-US" sz="2000" i="1" dirty="0" smtClean="0"/>
              <a:t>. </a:t>
            </a:r>
            <a:r>
              <a:rPr lang="en-US" sz="2000" i="1" dirty="0" smtClean="0">
                <a:sym typeface="Wingdings" pitchFamily="2" charset="2"/>
              </a:rPr>
              <a:t> PENGGERAK SENI UNTUK PEMBANGKIT MASYARAKAT</a:t>
            </a: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Orientasi</a:t>
            </a:r>
            <a:r>
              <a:rPr lang="en-US" sz="4000" dirty="0" smtClean="0"/>
              <a:t> </a:t>
            </a:r>
            <a:r>
              <a:rPr lang="en-US" sz="4000" dirty="0" smtClean="0"/>
              <a:t>Museum </a:t>
            </a:r>
            <a:r>
              <a:rPr lang="en-US" sz="2200" dirty="0" smtClean="0"/>
              <a:t>(Akbar, 2010)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5867400"/>
            <a:ext cx="5410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Museum </a:t>
            </a:r>
            <a:r>
              <a:rPr lang="en-US" b="1" dirty="0" err="1" smtClean="0">
                <a:solidFill>
                  <a:srgbClr val="FF0000"/>
                </a:solidFill>
              </a:rPr>
              <a:t>Basoeki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Abdullah: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pembangkit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masyarakat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berbasis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seni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lukis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A </a:t>
            </a:r>
            <a:r>
              <a:rPr lang="en-US" i="1" dirty="0"/>
              <a:t>museum is a non-profit, permanent institution in the service of society and its development, open to the public, which acquires, </a:t>
            </a:r>
            <a:r>
              <a:rPr lang="en-US" i="1" dirty="0" smtClean="0"/>
              <a:t>conserves</a:t>
            </a:r>
            <a:r>
              <a:rPr lang="en-US" i="1" dirty="0"/>
              <a:t>, researches, communicates and exhibits the tangible and intangible heritage of humanity and its environment for the purposes of education, study and enjoyment</a:t>
            </a:r>
            <a:r>
              <a:rPr lang="en-US" i="1" dirty="0" smtClean="0"/>
              <a:t>.</a:t>
            </a:r>
          </a:p>
          <a:p>
            <a:r>
              <a:rPr lang="en-US" dirty="0"/>
              <a:t>museum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non-profit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permanen</a:t>
            </a:r>
            <a:r>
              <a:rPr lang="en-US" dirty="0"/>
              <a:t> yang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perkembangannya</a:t>
            </a:r>
            <a:r>
              <a:rPr lang="en-US" dirty="0"/>
              <a:t>,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yang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, </a:t>
            </a:r>
            <a:r>
              <a:rPr lang="en-US" dirty="0" err="1"/>
              <a:t>melestarikan</a:t>
            </a:r>
            <a:r>
              <a:rPr lang="en-US" dirty="0"/>
              <a:t>, </a:t>
            </a:r>
            <a:r>
              <a:rPr lang="en-US" dirty="0" err="1"/>
              <a:t>meneliti</a:t>
            </a:r>
            <a:r>
              <a:rPr lang="en-US" dirty="0"/>
              <a:t>, </a:t>
            </a:r>
            <a:r>
              <a:rPr lang="en-US" dirty="0" err="1"/>
              <a:t>mengomunikasikan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memamerkan</a:t>
            </a:r>
            <a:r>
              <a:rPr lang="en-US" dirty="0"/>
              <a:t> </a:t>
            </a:r>
            <a:r>
              <a:rPr lang="en-US" dirty="0" err="1"/>
              <a:t>warisan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kemanusiaan</a:t>
            </a:r>
            <a:r>
              <a:rPr lang="en-US" dirty="0"/>
              <a:t> yang </a:t>
            </a:r>
            <a:r>
              <a:rPr lang="en-US" dirty="0" err="1"/>
              <a:t>berwujud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tak-benda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International Council of Museums (ICOM) </a:t>
            </a:r>
            <a:r>
              <a:rPr lang="en-US" i="1" dirty="0" smtClean="0"/>
              <a:t>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Undang</a:t>
            </a:r>
            <a:r>
              <a:rPr lang="en-US" dirty="0" smtClean="0"/>
              <a:t> </a:t>
            </a:r>
            <a:r>
              <a:rPr lang="en-US" dirty="0" err="1" smtClean="0"/>
              <a:t>Undang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5 </a:t>
            </a:r>
            <a:r>
              <a:rPr lang="en-US" dirty="0" err="1" smtClean="0"/>
              <a:t>Tahun</a:t>
            </a:r>
            <a:r>
              <a:rPr lang="en-US" dirty="0" smtClean="0"/>
              <a:t> 1992 </a:t>
            </a:r>
            <a:r>
              <a:rPr lang="en-US" dirty="0" err="1" smtClean="0"/>
              <a:t>Tentang</a:t>
            </a:r>
            <a:r>
              <a:rPr lang="en-US" dirty="0" smtClean="0"/>
              <a:t> Benda </a:t>
            </a:r>
            <a:r>
              <a:rPr lang="en-US" dirty="0" err="1" smtClean="0"/>
              <a:t>Cagar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19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smtClean="0"/>
              <a:t>1995: </a:t>
            </a:r>
            <a:r>
              <a:rPr lang="en-US" dirty="0" smtClean="0"/>
              <a:t>museum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,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, </a:t>
            </a:r>
            <a:r>
              <a:rPr lang="en-US" dirty="0" err="1" smtClean="0"/>
              <a:t>perawatan</a:t>
            </a:r>
            <a:r>
              <a:rPr lang="en-US" dirty="0" smtClean="0"/>
              <a:t>, </a:t>
            </a:r>
            <a:r>
              <a:rPr lang="en-US" dirty="0" err="1" smtClean="0"/>
              <a:t>pengamanan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materiil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menunjang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pelestarian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Museum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br>
              <a:rPr lang="en-US" dirty="0" smtClean="0"/>
            </a:br>
            <a:r>
              <a:rPr lang="en-US" dirty="0" smtClean="0"/>
              <a:t>“Museum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Undang</a:t>
            </a:r>
            <a:r>
              <a:rPr lang="en-US" dirty="0" smtClean="0"/>
              <a:t> </a:t>
            </a:r>
            <a:r>
              <a:rPr lang="en-US" dirty="0" err="1" smtClean="0"/>
              <a:t>Undang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11 </a:t>
            </a:r>
            <a:r>
              <a:rPr lang="en-US" dirty="0" err="1" smtClean="0"/>
              <a:t>Tahun</a:t>
            </a:r>
            <a:r>
              <a:rPr lang="en-US" dirty="0" smtClean="0"/>
              <a:t> 2010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Cagar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 Museum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, </a:t>
            </a:r>
            <a:r>
              <a:rPr lang="en-US" dirty="0" err="1" smtClean="0"/>
              <a:t>mengembangkan</a:t>
            </a:r>
            <a:r>
              <a:rPr lang="en-US" dirty="0" smtClean="0"/>
              <a:t>,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koleksi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,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Cagar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Cagar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mengomunikasikannya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66 </a:t>
            </a:r>
            <a:r>
              <a:rPr lang="en-US" dirty="0" err="1" smtClean="0"/>
              <a:t>Tahun</a:t>
            </a:r>
            <a:r>
              <a:rPr lang="en-US" dirty="0" smtClean="0"/>
              <a:t> 2015 </a:t>
            </a:r>
            <a:r>
              <a:rPr lang="en-US" dirty="0" err="1" smtClean="0"/>
              <a:t>Tentang</a:t>
            </a:r>
            <a:r>
              <a:rPr lang="en-US" dirty="0" smtClean="0"/>
              <a:t> Museum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Museum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br>
              <a:rPr lang="en-US" dirty="0" smtClean="0"/>
            </a:br>
            <a:r>
              <a:rPr lang="en-US" dirty="0" smtClean="0"/>
              <a:t>“Museum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Pasal</a:t>
            </a:r>
            <a:r>
              <a:rPr lang="en-US" dirty="0" smtClean="0"/>
              <a:t> 1 (1): Museum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, </a:t>
            </a:r>
            <a:r>
              <a:rPr lang="en-US" dirty="0" err="1"/>
              <a:t>mengembangkan</a:t>
            </a:r>
            <a:r>
              <a:rPr lang="en-US" dirty="0"/>
              <a:t>,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mengomunikasikannya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</a:p>
          <a:p>
            <a:r>
              <a:rPr lang="en-US" dirty="0" err="1" smtClean="0"/>
              <a:t>Pasal</a:t>
            </a:r>
            <a:r>
              <a:rPr lang="en-US" dirty="0" smtClean="0"/>
              <a:t> 1 (3): </a:t>
            </a:r>
            <a:r>
              <a:rPr lang="en-US" dirty="0" err="1" smtClean="0"/>
              <a:t>Koleksi</a:t>
            </a:r>
            <a:r>
              <a:rPr lang="en-US" dirty="0" smtClean="0"/>
              <a:t> </a:t>
            </a:r>
            <a:r>
              <a:rPr lang="en-US" dirty="0"/>
              <a:t>Museum yang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Benda </a:t>
            </a:r>
            <a:r>
              <a:rPr lang="en-US" dirty="0" err="1"/>
              <a:t>Cagar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Cagar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Cagar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Cagar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material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material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b="1" dirty="0" err="1"/>
              <a:t>pendidikan</a:t>
            </a:r>
            <a:r>
              <a:rPr lang="en-US" dirty="0"/>
              <a:t>, agama, 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pariwisata</a:t>
            </a:r>
            <a:r>
              <a:rPr lang="en-US" dirty="0"/>
              <a:t>. </a:t>
            </a:r>
          </a:p>
          <a:p>
            <a:r>
              <a:rPr lang="en-US" dirty="0" err="1" smtClean="0"/>
              <a:t>Pasal</a:t>
            </a:r>
            <a:r>
              <a:rPr lang="en-US" dirty="0" smtClean="0"/>
              <a:t> 1 (14): </a:t>
            </a:r>
            <a:r>
              <a:rPr lang="en-US" b="1" dirty="0" err="1" smtClean="0"/>
              <a:t>Pemanfaatan</a:t>
            </a:r>
            <a:r>
              <a:rPr lang="en-US" b="1" dirty="0" smtClean="0"/>
              <a:t> </a:t>
            </a:r>
            <a:r>
              <a:rPr lang="en-US" b="1" dirty="0"/>
              <a:t>Museum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pendayagunaan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sebesar-besarnya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kelestariannya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Pasal</a:t>
            </a:r>
            <a:r>
              <a:rPr lang="en-US" dirty="0" smtClean="0"/>
              <a:t> 2: </a:t>
            </a:r>
            <a:r>
              <a:rPr lang="en-US" dirty="0"/>
              <a:t>Museum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pengkajian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kesenangan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Pasal</a:t>
            </a:r>
            <a:r>
              <a:rPr lang="en-US" dirty="0" smtClean="0"/>
              <a:t> 39 (1):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/>
              <a:t>Museum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b="1" dirty="0" err="1"/>
              <a:t>kerja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pariwisata</a:t>
            </a:r>
            <a:r>
              <a:rPr lang="en-US" dirty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PERATURAN PEMERINTAH REPUBLIK INDONESIA NOMOR 66 TAHUN 2015 TENTANG MUSEUM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Pasal</a:t>
            </a:r>
            <a:r>
              <a:rPr lang="en-US" dirty="0" smtClean="0"/>
              <a:t> 41 (1): </a:t>
            </a:r>
            <a:r>
              <a:rPr lang="en-US" dirty="0" err="1" smtClean="0"/>
              <a:t>Pengelola</a:t>
            </a:r>
            <a:r>
              <a:rPr lang="en-US" dirty="0" smtClean="0"/>
              <a:t> Museum,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Museum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kebudayaan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pariwisata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Pasal</a:t>
            </a:r>
            <a:r>
              <a:rPr lang="en-US" dirty="0" smtClean="0"/>
              <a:t> 41 (2): </a:t>
            </a:r>
            <a:r>
              <a:rPr lang="en-US" dirty="0" err="1" smtClean="0"/>
              <a:t>Pemanfaatan</a:t>
            </a:r>
            <a:r>
              <a:rPr lang="en-US" dirty="0" smtClean="0"/>
              <a:t> Museum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(1)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Koleksi</a:t>
            </a:r>
            <a:r>
              <a:rPr lang="en-US" dirty="0" smtClean="0"/>
              <a:t>, </a:t>
            </a:r>
            <a:r>
              <a:rPr lang="en-US" dirty="0" err="1" smtClean="0"/>
              <a:t>gedung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Pasal</a:t>
            </a:r>
            <a:r>
              <a:rPr lang="en-US" dirty="0" smtClean="0"/>
              <a:t> 42: </a:t>
            </a:r>
            <a:r>
              <a:rPr lang="en-US" dirty="0" err="1" smtClean="0"/>
              <a:t>Pemanfaatan</a:t>
            </a:r>
            <a:r>
              <a:rPr lang="en-US" dirty="0" smtClean="0"/>
              <a:t> </a:t>
            </a:r>
            <a:r>
              <a:rPr lang="en-US" dirty="0"/>
              <a:t>Museum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 </a:t>
            </a:r>
            <a:endParaRPr lang="en-US" dirty="0" smtClean="0"/>
          </a:p>
          <a:p>
            <a:pPr marL="971550" lvl="1" indent="-514350">
              <a:buFont typeface="+mj-lt"/>
              <a:buAutoNum type="alphaLcParenR"/>
            </a:pPr>
            <a:r>
              <a:rPr lang="nn-NO" dirty="0" smtClean="0"/>
              <a:t>mendatangkan </a:t>
            </a:r>
            <a:r>
              <a:rPr lang="nn-NO" dirty="0"/>
              <a:t>peserta didik beserta pendidik ke Museum;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/>
              <a:t>Museum </a:t>
            </a:r>
            <a:r>
              <a:rPr lang="en-US" dirty="0" err="1"/>
              <a:t>keliling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lphaLcParenR"/>
            </a:pPr>
            <a:r>
              <a:rPr lang="nn-NO" dirty="0" smtClean="0"/>
              <a:t>memberikan </a:t>
            </a:r>
            <a:r>
              <a:rPr lang="nn-NO" dirty="0"/>
              <a:t>penyuluhan Museum dan Koleksi</a:t>
            </a:r>
            <a:r>
              <a:rPr lang="nn-NO" dirty="0" smtClean="0"/>
              <a:t>. </a:t>
            </a:r>
            <a:endParaRPr lang="nn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PERATURAN PEMERINTAH REPUBLIK INDONESIA NOMOR 66 TAHUN 2015 TENTANG MUSEUM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24384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Traditional Museum and Ideal “New” </a:t>
            </a:r>
            <a:r>
              <a:rPr lang="en-US" sz="2400" dirty="0" smtClean="0"/>
              <a:t>Museum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1600" dirty="0" smtClean="0"/>
              <a:t>Andrea </a:t>
            </a:r>
            <a:r>
              <a:rPr lang="en-US" sz="1600" dirty="0" err="1" smtClean="0"/>
              <a:t>Hauenschild</a:t>
            </a:r>
            <a:r>
              <a:rPr lang="en-US" sz="1600" dirty="0" smtClean="0"/>
              <a:t>, 1</a:t>
            </a:r>
            <a:r>
              <a:rPr lang="en-US" sz="1600" dirty="0" smtClean="0"/>
              <a:t>988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99" y="105318"/>
            <a:ext cx="6324601" cy="675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118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Museum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peraga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(</a:t>
            </a:r>
            <a:r>
              <a:rPr lang="en-US" dirty="0" err="1" smtClean="0"/>
              <a:t>pendidik</a:t>
            </a:r>
            <a:r>
              <a:rPr lang="en-US" dirty="0" smtClean="0"/>
              <a:t>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r>
              <a:rPr lang="en-US" dirty="0" smtClean="0"/>
              <a:t> (</a:t>
            </a:r>
            <a:r>
              <a:rPr lang="en-US" dirty="0" err="1" smtClean="0"/>
              <a:t>fasilitator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motivator)</a:t>
            </a:r>
          </a:p>
          <a:p>
            <a:endParaRPr lang="en-US" dirty="0" smtClean="0"/>
          </a:p>
          <a:p>
            <a:r>
              <a:rPr lang="en-US" dirty="0" smtClean="0"/>
              <a:t>Museum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yang </a:t>
            </a:r>
            <a:r>
              <a:rPr lang="en-US" dirty="0" err="1" smtClean="0"/>
              <a:t>menyenangkan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artistik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keindahan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Museum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Museum: </a:t>
            </a:r>
            <a:r>
              <a:rPr lang="en-US" sz="3200" dirty="0" err="1" smtClean="0"/>
              <a:t>u</a:t>
            </a:r>
            <a:r>
              <a:rPr lang="en-US" sz="3200" dirty="0" err="1" smtClean="0"/>
              <a:t>ntuk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Seni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5867400"/>
            <a:ext cx="5410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Museum </a:t>
            </a:r>
            <a:r>
              <a:rPr lang="en-US" b="1" dirty="0" err="1" smtClean="0">
                <a:solidFill>
                  <a:srgbClr val="FF0000"/>
                </a:solidFill>
              </a:rPr>
              <a:t>Basoeki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Abdullah: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pembangkit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masyarakat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berbasis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seni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lukis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7150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400" b="1" i="1" dirty="0" smtClean="0"/>
              <a:t>Collection-oriented </a:t>
            </a:r>
            <a:r>
              <a:rPr lang="en-US" sz="2400" b="1" i="1" dirty="0"/>
              <a:t>museum </a:t>
            </a:r>
            <a:r>
              <a:rPr lang="en-US" sz="2400" i="1" dirty="0" err="1"/>
              <a:t>adalah</a:t>
            </a:r>
            <a:r>
              <a:rPr lang="en-US" sz="2400" i="1" dirty="0"/>
              <a:t> museum yang </a:t>
            </a:r>
            <a:r>
              <a:rPr lang="en-US" sz="2400" i="1" dirty="0" err="1"/>
              <a:t>menitikberatkan</a:t>
            </a:r>
            <a:r>
              <a:rPr lang="en-US" sz="2400" i="1" dirty="0"/>
              <a:t> </a:t>
            </a: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pengumpulan</a:t>
            </a:r>
            <a:r>
              <a:rPr lang="en-US" sz="2400" i="1" dirty="0"/>
              <a:t>, </a:t>
            </a:r>
            <a:r>
              <a:rPr lang="en-US" sz="2400" i="1" dirty="0" err="1"/>
              <a:t>penyimpanan</a:t>
            </a:r>
            <a:r>
              <a:rPr lang="en-US" sz="2400" i="1" dirty="0"/>
              <a:t>, </a:t>
            </a:r>
            <a:r>
              <a:rPr lang="en-US" sz="2400" i="1" dirty="0" err="1"/>
              <a:t>perawatan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penyajian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</a:t>
            </a:r>
            <a:r>
              <a:rPr lang="en-US" sz="2400" i="1" dirty="0" err="1"/>
              <a:t>pameran</a:t>
            </a:r>
            <a:r>
              <a:rPr lang="en-US" sz="2400" i="1" dirty="0"/>
              <a:t> </a:t>
            </a:r>
            <a:r>
              <a:rPr lang="en-US" sz="2400" i="1" dirty="0" err="1"/>
              <a:t>koleksi</a:t>
            </a:r>
            <a:r>
              <a:rPr lang="en-US" sz="2400" i="1" dirty="0"/>
              <a:t>. Museum </a:t>
            </a:r>
            <a:r>
              <a:rPr lang="en-US" sz="2400" i="1" dirty="0" err="1"/>
              <a:t>dengan</a:t>
            </a:r>
            <a:r>
              <a:rPr lang="en-US" sz="2400" i="1" dirty="0"/>
              <a:t> </a:t>
            </a:r>
            <a:r>
              <a:rPr lang="en-US" sz="2400" i="1" dirty="0" err="1"/>
              <a:t>orientasi</a:t>
            </a:r>
            <a:r>
              <a:rPr lang="en-US" sz="2400" i="1" dirty="0"/>
              <a:t> </a:t>
            </a:r>
            <a:r>
              <a:rPr lang="en-US" sz="2400" i="1" dirty="0" err="1"/>
              <a:t>seperti</a:t>
            </a:r>
            <a:r>
              <a:rPr lang="en-US" sz="2400" i="1" dirty="0"/>
              <a:t> </a:t>
            </a:r>
            <a:r>
              <a:rPr lang="en-US" sz="2400" i="1" dirty="0" err="1"/>
              <a:t>ini</a:t>
            </a:r>
            <a:r>
              <a:rPr lang="en-US" sz="2400" i="1" dirty="0"/>
              <a:t> </a:t>
            </a:r>
            <a:r>
              <a:rPr lang="en-US" sz="2400" i="1" dirty="0" err="1"/>
              <a:t>ini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 </a:t>
            </a:r>
            <a:r>
              <a:rPr lang="en-US" sz="2400" i="1" dirty="0" err="1"/>
              <a:t>terlalu</a:t>
            </a:r>
            <a:r>
              <a:rPr lang="en-US" sz="2400" i="1" dirty="0"/>
              <a:t> </a:t>
            </a:r>
            <a:r>
              <a:rPr lang="en-US" sz="2400" i="1" dirty="0" err="1"/>
              <a:t>memperhatikan</a:t>
            </a:r>
            <a:r>
              <a:rPr lang="en-US" sz="2400" i="1" dirty="0"/>
              <a:t> </a:t>
            </a:r>
            <a:r>
              <a:rPr lang="en-US" sz="2400" i="1" dirty="0" err="1"/>
              <a:t>apakah</a:t>
            </a:r>
            <a:r>
              <a:rPr lang="en-US" sz="2400" i="1" dirty="0"/>
              <a:t> </a:t>
            </a:r>
            <a:r>
              <a:rPr lang="en-US" sz="2400" i="1" dirty="0" err="1"/>
              <a:t>akan</a:t>
            </a:r>
            <a:r>
              <a:rPr lang="en-US" sz="2400" i="1" dirty="0"/>
              <a:t> </a:t>
            </a:r>
            <a:r>
              <a:rPr lang="en-US" sz="2400" i="1" dirty="0" err="1"/>
              <a:t>ada</a:t>
            </a:r>
            <a:r>
              <a:rPr lang="en-US" sz="2400" i="1" dirty="0"/>
              <a:t> </a:t>
            </a:r>
            <a:r>
              <a:rPr lang="en-US" sz="2400" i="1" dirty="0" err="1"/>
              <a:t>pengunjung</a:t>
            </a:r>
            <a:r>
              <a:rPr lang="en-US" sz="2400" i="1" dirty="0"/>
              <a:t> yang </a:t>
            </a:r>
            <a:r>
              <a:rPr lang="en-US" sz="2400" i="1" dirty="0" err="1"/>
              <a:t>datang</a:t>
            </a:r>
            <a:r>
              <a:rPr lang="en-US" sz="2400" i="1" dirty="0"/>
              <a:t> </a:t>
            </a:r>
            <a:r>
              <a:rPr lang="en-US" sz="2400" i="1" dirty="0" err="1"/>
              <a:t>atau</a:t>
            </a:r>
            <a:r>
              <a:rPr lang="en-US" sz="2400" i="1" dirty="0"/>
              <a:t> </a:t>
            </a:r>
            <a:r>
              <a:rPr lang="en-US" sz="2400" i="1" dirty="0" err="1"/>
              <a:t>tidak</a:t>
            </a:r>
            <a:r>
              <a:rPr lang="en-US" sz="2400" i="1" dirty="0"/>
              <a:t>. </a:t>
            </a:r>
            <a:r>
              <a:rPr lang="en-US" sz="2400" i="1" dirty="0" err="1"/>
              <a:t>Titik</a:t>
            </a:r>
            <a:r>
              <a:rPr lang="en-US" sz="2400" i="1" dirty="0"/>
              <a:t> </a:t>
            </a:r>
            <a:r>
              <a:rPr lang="en-US" sz="2400" i="1" dirty="0" err="1"/>
              <a:t>beratnya</a:t>
            </a:r>
            <a:r>
              <a:rPr lang="en-US" sz="2400" i="1" dirty="0"/>
              <a:t> </a:t>
            </a:r>
            <a:r>
              <a:rPr lang="en-US" sz="2400" i="1" dirty="0" err="1"/>
              <a:t>adalah</a:t>
            </a:r>
            <a:r>
              <a:rPr lang="en-US" sz="2400" i="1" dirty="0"/>
              <a:t> museum </a:t>
            </a:r>
            <a:r>
              <a:rPr lang="en-US" sz="2400" i="1" dirty="0" err="1"/>
              <a:t>dibuka</a:t>
            </a:r>
            <a:r>
              <a:rPr lang="en-US" sz="2400" i="1" dirty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umum</a:t>
            </a:r>
            <a:r>
              <a:rPr lang="en-US" sz="2400" i="1" dirty="0"/>
              <a:t> (</a:t>
            </a:r>
            <a:r>
              <a:rPr lang="en-US" sz="2400" b="1" i="1" dirty="0"/>
              <a:t>open to public</a:t>
            </a:r>
            <a:r>
              <a:rPr lang="en-US" sz="2400" i="1" dirty="0" smtClean="0"/>
              <a:t>). </a:t>
            </a:r>
            <a:r>
              <a:rPr lang="en-US" sz="2400" i="1" dirty="0" smtClean="0">
                <a:sym typeface="Wingdings" pitchFamily="2" charset="2"/>
              </a:rPr>
              <a:t> GALERI SENI</a:t>
            </a:r>
            <a:endParaRPr lang="en-US" sz="2400" i="1" dirty="0"/>
          </a:p>
          <a:p>
            <a:pPr marL="514350" indent="-514350">
              <a:buFont typeface="+mj-lt"/>
              <a:buAutoNum type="alphaUcPeriod"/>
            </a:pPr>
            <a:r>
              <a:rPr lang="en-US" sz="2400" b="1" i="1" dirty="0" smtClean="0"/>
              <a:t>Information-oriented </a:t>
            </a:r>
            <a:r>
              <a:rPr lang="en-US" sz="2400" b="1" i="1" dirty="0"/>
              <a:t>museum</a:t>
            </a:r>
            <a:r>
              <a:rPr lang="en-US" sz="2400" i="1" dirty="0"/>
              <a:t> </a:t>
            </a:r>
            <a:r>
              <a:rPr lang="en-US" sz="2400" i="1" dirty="0" err="1"/>
              <a:t>adalah</a:t>
            </a:r>
            <a:r>
              <a:rPr lang="en-US" sz="2400" i="1" dirty="0"/>
              <a:t> museum yang </a:t>
            </a:r>
            <a:r>
              <a:rPr lang="en-US" sz="2400" i="1" dirty="0" err="1"/>
              <a:t>menekankan</a:t>
            </a:r>
            <a:r>
              <a:rPr lang="en-US" sz="2400" i="1" dirty="0"/>
              <a:t> </a:t>
            </a: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penelitian</a:t>
            </a:r>
            <a:r>
              <a:rPr lang="en-US" sz="2400" i="1" dirty="0"/>
              <a:t> </a:t>
            </a:r>
            <a:r>
              <a:rPr lang="en-US" sz="2400" i="1" dirty="0" err="1"/>
              <a:t>berupa</a:t>
            </a:r>
            <a:r>
              <a:rPr lang="en-US" sz="2400" i="1" dirty="0"/>
              <a:t> </a:t>
            </a:r>
            <a:r>
              <a:rPr lang="en-US" sz="2400" i="1" dirty="0" err="1"/>
              <a:t>interpretasi</a:t>
            </a:r>
            <a:r>
              <a:rPr lang="en-US" sz="2400" i="1" dirty="0"/>
              <a:t>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koleksi</a:t>
            </a:r>
            <a:r>
              <a:rPr lang="en-US" sz="2400" i="1" dirty="0"/>
              <a:t>. </a:t>
            </a:r>
            <a:r>
              <a:rPr lang="en-US" sz="2400" i="1" dirty="0" err="1"/>
              <a:t>Penelitian</a:t>
            </a:r>
            <a:r>
              <a:rPr lang="en-US" sz="2400" i="1" dirty="0"/>
              <a:t> </a:t>
            </a:r>
            <a:r>
              <a:rPr lang="en-US" sz="2400" i="1" dirty="0" err="1"/>
              <a:t>koleksi</a:t>
            </a:r>
            <a:r>
              <a:rPr lang="en-US" sz="2400" i="1" dirty="0"/>
              <a:t> </a:t>
            </a: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awalnya</a:t>
            </a:r>
            <a:r>
              <a:rPr lang="en-US" sz="2400" i="1" dirty="0"/>
              <a:t> </a:t>
            </a:r>
            <a:r>
              <a:rPr lang="en-US" sz="2400" i="1" dirty="0" err="1"/>
              <a:t>dilakukan</a:t>
            </a:r>
            <a:r>
              <a:rPr lang="en-US" sz="2400" i="1" dirty="0"/>
              <a:t> </a:t>
            </a:r>
            <a:r>
              <a:rPr lang="en-US" sz="2400" i="1" dirty="0" err="1"/>
              <a:t>oleh</a:t>
            </a:r>
            <a:r>
              <a:rPr lang="en-US" sz="2400" i="1" dirty="0"/>
              <a:t> </a:t>
            </a:r>
            <a:r>
              <a:rPr lang="en-US" sz="2400" i="1" dirty="0" err="1"/>
              <a:t>kurator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belakangan</a:t>
            </a:r>
            <a:r>
              <a:rPr lang="en-US" sz="2400" i="1" dirty="0"/>
              <a:t> </a:t>
            </a:r>
            <a:r>
              <a:rPr lang="en-US" sz="2400" i="1" dirty="0" err="1"/>
              <a:t>dilakukan</a:t>
            </a:r>
            <a:r>
              <a:rPr lang="en-US" sz="2400" i="1" dirty="0"/>
              <a:t> pula </a:t>
            </a:r>
            <a:r>
              <a:rPr lang="en-US" sz="2400" i="1" dirty="0" err="1"/>
              <a:t>oleh</a:t>
            </a:r>
            <a:r>
              <a:rPr lang="en-US" sz="2400" i="1" dirty="0"/>
              <a:t> </a:t>
            </a:r>
            <a:r>
              <a:rPr lang="en-US" sz="2400" i="1" dirty="0" err="1"/>
              <a:t>peneliti</a:t>
            </a:r>
            <a:r>
              <a:rPr lang="en-US" sz="2400" i="1" dirty="0"/>
              <a:t> </a:t>
            </a:r>
            <a:r>
              <a:rPr lang="en-US" sz="2400" i="1" dirty="0" err="1"/>
              <a:t>dari</a:t>
            </a:r>
            <a:r>
              <a:rPr lang="en-US" sz="2400" i="1" dirty="0"/>
              <a:t> </a:t>
            </a:r>
            <a:r>
              <a:rPr lang="en-US" sz="2400" i="1" dirty="0" err="1"/>
              <a:t>luar</a:t>
            </a:r>
            <a:r>
              <a:rPr lang="en-US" sz="2400" i="1" dirty="0"/>
              <a:t> museum. </a:t>
            </a:r>
            <a:r>
              <a:rPr lang="en-US" sz="2400" i="1" dirty="0" err="1"/>
              <a:t>Titik</a:t>
            </a:r>
            <a:r>
              <a:rPr lang="en-US" sz="2400" i="1" dirty="0"/>
              <a:t> </a:t>
            </a:r>
            <a:r>
              <a:rPr lang="en-US" sz="2400" i="1" dirty="0" err="1"/>
              <a:t>beratnya</a:t>
            </a:r>
            <a:r>
              <a:rPr lang="en-US" sz="2400" i="1" dirty="0"/>
              <a:t> </a:t>
            </a:r>
            <a:r>
              <a:rPr lang="en-US" sz="2400" i="1" dirty="0" err="1"/>
              <a:t>adalah</a:t>
            </a:r>
            <a:r>
              <a:rPr lang="en-US" sz="2400" i="1" dirty="0"/>
              <a:t> museum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menginformasikan</a:t>
            </a:r>
            <a:r>
              <a:rPr lang="en-US" sz="2400" i="1" dirty="0"/>
              <a:t> </a:t>
            </a:r>
            <a:r>
              <a:rPr lang="en-US" sz="2400" i="1" dirty="0" err="1"/>
              <a:t>pengetahuan</a:t>
            </a:r>
            <a:r>
              <a:rPr lang="en-US" sz="2400" i="1" dirty="0"/>
              <a:t> </a:t>
            </a:r>
            <a:r>
              <a:rPr lang="en-US" sz="2400" i="1" dirty="0" err="1"/>
              <a:t>khususnya</a:t>
            </a:r>
            <a:r>
              <a:rPr lang="en-US" sz="2400" i="1" dirty="0"/>
              <a:t> yang </a:t>
            </a:r>
            <a:r>
              <a:rPr lang="en-US" sz="2400" i="1" dirty="0" err="1"/>
              <a:t>berguna</a:t>
            </a:r>
            <a:r>
              <a:rPr lang="en-US" sz="2400" i="1" dirty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pendidikan</a:t>
            </a:r>
            <a:r>
              <a:rPr lang="en-US" sz="2400" i="1" dirty="0"/>
              <a:t> (</a:t>
            </a:r>
            <a:r>
              <a:rPr lang="en-US" sz="2400" b="1" i="1" dirty="0"/>
              <a:t>research and education for public</a:t>
            </a:r>
            <a:r>
              <a:rPr lang="en-US" sz="2400" i="1" dirty="0" smtClean="0"/>
              <a:t>). </a:t>
            </a:r>
            <a:r>
              <a:rPr lang="en-US" sz="2400" i="1" dirty="0" smtClean="0">
                <a:sym typeface="Wingdings" pitchFamily="2" charset="2"/>
              </a:rPr>
              <a:t> MEDIA INFORMASI SENI</a:t>
            </a:r>
            <a:endParaRPr lang="en-US" sz="24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Orientasi</a:t>
            </a:r>
            <a:r>
              <a:rPr lang="en-US" dirty="0" smtClean="0"/>
              <a:t> </a:t>
            </a:r>
            <a:r>
              <a:rPr lang="en-US" dirty="0" smtClean="0"/>
              <a:t>Museum </a:t>
            </a:r>
            <a:r>
              <a:rPr lang="en-US" sz="2200" dirty="0" smtClean="0"/>
              <a:t>(Akbar, 2010)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683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MUSEUM YANG TERUS BELAJAR: UNTUK PENDIDIKAN DAN SENI   Ali Akbar  Seminar “Museum, Seni dan Dunia Pendidikan” Museum Basoeki Abdullah, 26 Mei 2016 </vt:lpstr>
      <vt:lpstr>International Council of Museums (ICOM) 2007</vt:lpstr>
      <vt:lpstr>Museum di Indonesia “Museum yang terus belajar”</vt:lpstr>
      <vt:lpstr>Museum di Indonesia “Museum yang terus belajar”</vt:lpstr>
      <vt:lpstr>PERATURAN PEMERINTAH REPUBLIK INDONESIA NOMOR 66 TAHUN 2015 TENTANG MUSEUM</vt:lpstr>
      <vt:lpstr>PERATURAN PEMERINTAH REPUBLIK INDONESIA NOMOR 66 TAHUN 2015 TENTANG MUSEUM</vt:lpstr>
      <vt:lpstr>Traditional Museum and Ideal “New” Museum (Andrea Hauenschild, 1988)</vt:lpstr>
      <vt:lpstr>Museum: untuk Pendidikan dan Seni</vt:lpstr>
      <vt:lpstr>Orientasi Museum (Akbar, 2010)</vt:lpstr>
      <vt:lpstr>Orientasi Museum (Akbar, 2010)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Museum untuk Pendidikan dan Seni </dc:title>
  <dc:creator>Your User Name</dc:creator>
  <cp:lastModifiedBy>Your User Name</cp:lastModifiedBy>
  <cp:revision>13</cp:revision>
  <dcterms:created xsi:type="dcterms:W3CDTF">2016-05-23T02:23:43Z</dcterms:created>
  <dcterms:modified xsi:type="dcterms:W3CDTF">2016-05-24T01:32:52Z</dcterms:modified>
</cp:coreProperties>
</file>